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81" r:id="rId3"/>
    <p:sldId id="282" r:id="rId4"/>
    <p:sldId id="288" r:id="rId5"/>
    <p:sldId id="283" r:id="rId6"/>
    <p:sldId id="284" r:id="rId7"/>
    <p:sldId id="286" r:id="rId8"/>
    <p:sldId id="287" r:id="rId9"/>
    <p:sldId id="289" r:id="rId10"/>
    <p:sldId id="290" r:id="rId11"/>
    <p:sldId id="291" r:id="rId12"/>
    <p:sldId id="292" r:id="rId13"/>
    <p:sldId id="293" r:id="rId14"/>
    <p:sldId id="294" r:id="rId15"/>
    <p:sldId id="296" r:id="rId16"/>
    <p:sldId id="297" r:id="rId17"/>
    <p:sldId id="295" r:id="rId18"/>
    <p:sldId id="298" r:id="rId19"/>
    <p:sldId id="299" r:id="rId20"/>
    <p:sldId id="280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3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D4A0-E971-4FA8-8792-BE87488F0BF8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D40A-78BB-4923-9FDE-FED23046A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63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D4A0-E971-4FA8-8792-BE87488F0BF8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D40A-78BB-4923-9FDE-FED23046A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78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D4A0-E971-4FA8-8792-BE87488F0BF8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D40A-78BB-4923-9FDE-FED23046A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06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D4A0-E971-4FA8-8792-BE87488F0BF8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D40A-78BB-4923-9FDE-FED23046A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25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D4A0-E971-4FA8-8792-BE87488F0BF8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D40A-78BB-4923-9FDE-FED23046A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03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D4A0-E971-4FA8-8792-BE87488F0BF8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D40A-78BB-4923-9FDE-FED23046A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08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D4A0-E971-4FA8-8792-BE87488F0BF8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D40A-78BB-4923-9FDE-FED23046A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69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D4A0-E971-4FA8-8792-BE87488F0BF8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D40A-78BB-4923-9FDE-FED23046A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82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D4A0-E971-4FA8-8792-BE87488F0BF8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D40A-78BB-4923-9FDE-FED23046A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23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D4A0-E971-4FA8-8792-BE87488F0BF8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D40A-78BB-4923-9FDE-FED23046A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39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D4A0-E971-4FA8-8792-BE87488F0BF8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D40A-78BB-4923-9FDE-FED23046A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78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D4A0-E971-4FA8-8792-BE87488F0BF8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3D40A-78BB-4923-9FDE-FED23046A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87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78" y="1066679"/>
            <a:ext cx="4775445" cy="4724643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2278025" y="5760463"/>
            <a:ext cx="4587949" cy="544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dirty="0"/>
              <a:t>Testing Stuff With Chimp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12507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08"/>
          <p:cNvSpPr/>
          <p:nvPr/>
        </p:nvSpPr>
        <p:spPr>
          <a:xfrm>
            <a:off x="0" y="464151"/>
            <a:ext cx="9144000" cy="77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algn="ctr" defTabSz="584021"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chemeClr val="accent2"/>
                </a:solidFill>
                <a:latin typeface="+mn-lt"/>
                <a:ea typeface="Helvetica Light"/>
                <a:cs typeface="Helvetica Light"/>
              </a:rPr>
              <a:t>What is Chimp - Cucumber</a:t>
            </a:r>
            <a:endParaRPr sz="4800" kern="0" dirty="0">
              <a:solidFill>
                <a:schemeClr val="accent2"/>
              </a:solidFill>
              <a:latin typeface="+mn-lt"/>
              <a:ea typeface="Helvetica Light"/>
              <a:cs typeface="Helvetica Light"/>
            </a:endParaRPr>
          </a:p>
        </p:txBody>
      </p:sp>
      <p:sp>
        <p:nvSpPr>
          <p:cNvPr id="14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559814"/>
            <a:ext cx="7886700" cy="4766557"/>
          </a:xfrm>
        </p:spPr>
        <p:txBody>
          <a:bodyPr>
            <a:normAutofit/>
          </a:bodyPr>
          <a:lstStyle/>
          <a:p>
            <a:r>
              <a:rPr lang="en-GB" dirty="0"/>
              <a:t>Cucumber - develop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107570"/>
            <a:ext cx="74485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8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08"/>
          <p:cNvSpPr/>
          <p:nvPr/>
        </p:nvSpPr>
        <p:spPr>
          <a:xfrm>
            <a:off x="0" y="464151"/>
            <a:ext cx="9144000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algn="ctr" defTabSz="584021"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chemeClr val="accent2"/>
                </a:solidFill>
                <a:latin typeface="+mn-lt"/>
                <a:ea typeface="Helvetica Light"/>
                <a:cs typeface="Helvetica Light"/>
              </a:rPr>
              <a:t>What is Chimp - Gherkin </a:t>
            </a:r>
            <a:endParaRPr sz="4800" kern="0" dirty="0">
              <a:solidFill>
                <a:schemeClr val="accent2"/>
              </a:solidFill>
              <a:latin typeface="+mn-lt"/>
              <a:ea typeface="Helvetica Light"/>
              <a:cs typeface="Helvetica Light"/>
            </a:endParaRPr>
          </a:p>
        </p:txBody>
      </p:sp>
      <p:sp>
        <p:nvSpPr>
          <p:cNvPr id="14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559814"/>
            <a:ext cx="7886700" cy="4766557"/>
          </a:xfrm>
        </p:spPr>
        <p:txBody>
          <a:bodyPr>
            <a:normAutofit/>
          </a:bodyPr>
          <a:lstStyle/>
          <a:p>
            <a:r>
              <a:rPr lang="en-GB" dirty="0"/>
              <a:t>Human readable feature files</a:t>
            </a:r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074755"/>
            <a:ext cx="74771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5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08"/>
          <p:cNvSpPr/>
          <p:nvPr/>
        </p:nvSpPr>
        <p:spPr>
          <a:xfrm>
            <a:off x="0" y="464151"/>
            <a:ext cx="9144000" cy="77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algn="ctr" defTabSz="584021"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chemeClr val="accent2"/>
                </a:solidFill>
                <a:latin typeface="+mn-lt"/>
                <a:ea typeface="Helvetica Light"/>
                <a:cs typeface="Helvetica Light"/>
              </a:rPr>
              <a:t>What is Chimp - Helping with stuff </a:t>
            </a:r>
            <a:endParaRPr sz="4800" kern="0" dirty="0">
              <a:solidFill>
                <a:schemeClr val="accent2"/>
              </a:solidFill>
              <a:latin typeface="+mn-lt"/>
              <a:ea typeface="Helvetica Light"/>
              <a:cs typeface="Helvetica Light"/>
            </a:endParaRPr>
          </a:p>
        </p:txBody>
      </p:sp>
      <p:sp>
        <p:nvSpPr>
          <p:cNvPr id="14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559814"/>
            <a:ext cx="7886700" cy="4766557"/>
          </a:xfrm>
        </p:spPr>
        <p:txBody>
          <a:bodyPr>
            <a:normAutofit/>
          </a:bodyPr>
          <a:lstStyle/>
          <a:p>
            <a:r>
              <a:rPr lang="en-GB" dirty="0"/>
              <a:t>Helps you write your unimplemented feature step definition files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2682"/>
          <a:stretch/>
        </p:blipFill>
        <p:spPr>
          <a:xfrm>
            <a:off x="1047750" y="2574528"/>
            <a:ext cx="7048500" cy="383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35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08"/>
          <p:cNvSpPr/>
          <p:nvPr/>
        </p:nvSpPr>
        <p:spPr>
          <a:xfrm>
            <a:off x="0" y="464151"/>
            <a:ext cx="9144000" cy="77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algn="ctr" defTabSz="584021"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chemeClr val="accent2"/>
                </a:solidFill>
                <a:latin typeface="+mn-lt"/>
                <a:ea typeface="Helvetica Light"/>
                <a:cs typeface="Helvetica Light"/>
              </a:rPr>
              <a:t>What is Chimp - Step Definitions </a:t>
            </a:r>
            <a:endParaRPr sz="4800" kern="0" dirty="0">
              <a:solidFill>
                <a:schemeClr val="accent2"/>
              </a:solidFill>
              <a:latin typeface="+mn-lt"/>
              <a:ea typeface="Helvetica Light"/>
              <a:cs typeface="Helvetica Light"/>
            </a:endParaRPr>
          </a:p>
        </p:txBody>
      </p:sp>
      <p:sp>
        <p:nvSpPr>
          <p:cNvPr id="14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559814"/>
            <a:ext cx="7886700" cy="4766557"/>
          </a:xfrm>
        </p:spPr>
        <p:txBody>
          <a:bodyPr>
            <a:normAutofit/>
          </a:bodyPr>
          <a:lstStyle/>
          <a:p>
            <a:r>
              <a:rPr lang="en-GB" dirty="0"/>
              <a:t>Here are the step definitions</a:t>
            </a:r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00" y="2156460"/>
            <a:ext cx="6480000" cy="4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0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08"/>
          <p:cNvSpPr/>
          <p:nvPr/>
        </p:nvSpPr>
        <p:spPr>
          <a:xfrm>
            <a:off x="0" y="464151"/>
            <a:ext cx="9144000" cy="77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algn="ctr" defTabSz="584021"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chemeClr val="accent2"/>
                </a:solidFill>
                <a:latin typeface="+mn-lt"/>
                <a:ea typeface="Helvetica Light"/>
                <a:cs typeface="Helvetica Light"/>
              </a:rPr>
              <a:t>What is Chimp – </a:t>
            </a:r>
            <a:r>
              <a:rPr lang="en-US" sz="4800" kern="0" dirty="0" err="1">
                <a:solidFill>
                  <a:schemeClr val="accent2"/>
                </a:solidFill>
                <a:latin typeface="+mn-lt"/>
                <a:ea typeface="Helvetica Light"/>
                <a:cs typeface="Helvetica Light"/>
              </a:rPr>
              <a:t>WebdriverIO</a:t>
            </a:r>
            <a:r>
              <a:rPr lang="en-US" sz="4800" kern="0" dirty="0">
                <a:solidFill>
                  <a:schemeClr val="accent2"/>
                </a:solidFill>
                <a:latin typeface="+mn-lt"/>
                <a:ea typeface="Helvetica Light"/>
                <a:cs typeface="Helvetica Light"/>
              </a:rPr>
              <a:t> </a:t>
            </a:r>
            <a:endParaRPr sz="4800" kern="0" dirty="0">
              <a:solidFill>
                <a:schemeClr val="accent2"/>
              </a:solidFill>
              <a:latin typeface="+mn-lt"/>
              <a:ea typeface="Helvetica Light"/>
              <a:cs typeface="Helvetica Light"/>
            </a:endParaRPr>
          </a:p>
        </p:txBody>
      </p:sp>
      <p:sp>
        <p:nvSpPr>
          <p:cNvPr id="14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559814"/>
            <a:ext cx="7886700" cy="4766557"/>
          </a:xfrm>
        </p:spPr>
        <p:txBody>
          <a:bodyPr>
            <a:normAutofit/>
          </a:bodyPr>
          <a:lstStyle/>
          <a:p>
            <a:r>
              <a:rPr lang="en-GB" dirty="0"/>
              <a:t>Browser interactions using </a:t>
            </a:r>
            <a:r>
              <a:rPr lang="en-GB" dirty="0" err="1"/>
              <a:t>WebdriverIO</a:t>
            </a:r>
            <a:endParaRPr lang="en-GB" dirty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3510617"/>
            <a:ext cx="7486650" cy="1495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3" y="2178897"/>
            <a:ext cx="7458075" cy="1266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5021819"/>
            <a:ext cx="74485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08"/>
          <p:cNvSpPr/>
          <p:nvPr/>
        </p:nvSpPr>
        <p:spPr>
          <a:xfrm>
            <a:off x="0" y="464151"/>
            <a:ext cx="9144000" cy="77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algn="ctr" defTabSz="584021"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chemeClr val="accent2"/>
                </a:solidFill>
                <a:latin typeface="+mn-lt"/>
                <a:ea typeface="Helvetica Light"/>
                <a:cs typeface="Helvetica Light"/>
              </a:rPr>
              <a:t>What is Chimp - Meteor</a:t>
            </a:r>
            <a:endParaRPr sz="4800" kern="0" dirty="0">
              <a:solidFill>
                <a:schemeClr val="accent2"/>
              </a:solidFill>
              <a:latin typeface="+mn-lt"/>
              <a:ea typeface="Helvetica Light"/>
              <a:cs typeface="Helvetica Light"/>
            </a:endParaRPr>
          </a:p>
        </p:txBody>
      </p:sp>
      <p:sp>
        <p:nvSpPr>
          <p:cNvPr id="14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559814"/>
            <a:ext cx="7886700" cy="4766557"/>
          </a:xfrm>
        </p:spPr>
        <p:txBody>
          <a:bodyPr>
            <a:normAutofit/>
          </a:bodyPr>
          <a:lstStyle/>
          <a:p>
            <a:r>
              <a:rPr lang="en-GB" dirty="0"/>
              <a:t>Meteor </a:t>
            </a:r>
            <a:r>
              <a:rPr lang="en-GB" dirty="0" err="1"/>
              <a:t>ddp</a:t>
            </a:r>
            <a:r>
              <a:rPr lang="en-GB" dirty="0"/>
              <a:t> connection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Meteor server calls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985961"/>
            <a:ext cx="7524750" cy="1971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4647637"/>
            <a:ext cx="74580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31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08"/>
          <p:cNvSpPr/>
          <p:nvPr/>
        </p:nvSpPr>
        <p:spPr>
          <a:xfrm>
            <a:off x="0" y="464151"/>
            <a:ext cx="9144000" cy="77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algn="ctr" defTabSz="584021"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chemeClr val="accent2"/>
                </a:solidFill>
                <a:latin typeface="+mn-lt"/>
                <a:ea typeface="Helvetica Light"/>
                <a:cs typeface="Helvetica Light"/>
              </a:rPr>
              <a:t>What is Chimp - Meteor</a:t>
            </a:r>
            <a:endParaRPr sz="4800" kern="0" dirty="0">
              <a:solidFill>
                <a:schemeClr val="accent2"/>
              </a:solidFill>
              <a:latin typeface="+mn-lt"/>
              <a:ea typeface="Helvetica Light"/>
              <a:cs typeface="Helvetica Light"/>
            </a:endParaRPr>
          </a:p>
        </p:txBody>
      </p:sp>
      <p:sp>
        <p:nvSpPr>
          <p:cNvPr id="14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559814"/>
            <a:ext cx="7886700" cy="4766557"/>
          </a:xfrm>
        </p:spPr>
        <p:txBody>
          <a:bodyPr>
            <a:normAutofit/>
          </a:bodyPr>
          <a:lstStyle/>
          <a:p>
            <a:r>
              <a:rPr lang="en-GB" dirty="0"/>
              <a:t>Meteor client calls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2056065"/>
            <a:ext cx="74390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97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08"/>
          <p:cNvSpPr/>
          <p:nvPr/>
        </p:nvSpPr>
        <p:spPr>
          <a:xfrm>
            <a:off x="0" y="464151"/>
            <a:ext cx="9144000" cy="77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algn="ctr" defTabSz="584021"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chemeClr val="accent2"/>
                </a:solidFill>
                <a:latin typeface="+mn-lt"/>
                <a:ea typeface="Helvetica Light"/>
                <a:cs typeface="Helvetica Light"/>
              </a:rPr>
              <a:t>Why Chimp - Magic</a:t>
            </a:r>
            <a:endParaRPr sz="4800" kern="0" dirty="0">
              <a:solidFill>
                <a:schemeClr val="accent2"/>
              </a:solidFill>
              <a:latin typeface="+mn-lt"/>
              <a:ea typeface="Helvetica Light"/>
              <a:cs typeface="Helvetica Light"/>
            </a:endParaRPr>
          </a:p>
        </p:txBody>
      </p:sp>
      <p:sp>
        <p:nvSpPr>
          <p:cNvPr id="14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559814"/>
            <a:ext cx="7886700" cy="4766557"/>
          </a:xfrm>
        </p:spPr>
        <p:txBody>
          <a:bodyPr>
            <a:normAutofit/>
          </a:bodyPr>
          <a:lstStyle/>
          <a:p>
            <a:r>
              <a:rPr lang="en-GB" dirty="0"/>
              <a:t>Cucumber + Jasmine + </a:t>
            </a:r>
            <a:r>
              <a:rPr lang="en-GB" dirty="0" err="1"/>
              <a:t>WebdriverIO</a:t>
            </a:r>
            <a:r>
              <a:rPr lang="en-GB" dirty="0"/>
              <a:t> = clean automation steps</a:t>
            </a:r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8" y="2489791"/>
            <a:ext cx="7439025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3835354"/>
            <a:ext cx="74485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2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08"/>
          <p:cNvSpPr/>
          <p:nvPr/>
        </p:nvSpPr>
        <p:spPr>
          <a:xfrm>
            <a:off x="0" y="464151"/>
            <a:ext cx="9144000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algn="ctr" defTabSz="584021"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chemeClr val="accent2"/>
                </a:solidFill>
                <a:latin typeface="+mn-lt"/>
                <a:ea typeface="Helvetica Light"/>
                <a:cs typeface="Helvetica Light"/>
              </a:rPr>
              <a:t>Why Chimp - Magic</a:t>
            </a:r>
            <a:endParaRPr sz="4800" kern="0" dirty="0">
              <a:solidFill>
                <a:schemeClr val="accent2"/>
              </a:solidFill>
              <a:latin typeface="+mn-lt"/>
              <a:ea typeface="Helvetica Light"/>
              <a:cs typeface="Helvetica Light"/>
            </a:endParaRPr>
          </a:p>
        </p:txBody>
      </p:sp>
      <p:sp>
        <p:nvSpPr>
          <p:cNvPr id="14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559814"/>
            <a:ext cx="7886700" cy="4766557"/>
          </a:xfrm>
        </p:spPr>
        <p:txBody>
          <a:bodyPr>
            <a:normAutofit/>
          </a:bodyPr>
          <a:lstStyle/>
          <a:p>
            <a:r>
              <a:rPr lang="en-GB" dirty="0"/>
              <a:t>Multi-browser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4" y="2014959"/>
            <a:ext cx="7448550" cy="733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4" y="2748384"/>
            <a:ext cx="7486650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462" y="4290616"/>
            <a:ext cx="70770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53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08"/>
          <p:cNvSpPr/>
          <p:nvPr/>
        </p:nvSpPr>
        <p:spPr>
          <a:xfrm>
            <a:off x="0" y="464151"/>
            <a:ext cx="9144000" cy="77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algn="ctr" defTabSz="584021"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chemeClr val="accent2"/>
                </a:solidFill>
                <a:latin typeface="+mn-lt"/>
                <a:ea typeface="Helvetica Light"/>
                <a:cs typeface="Helvetica Light"/>
              </a:rPr>
              <a:t>Learning Chimp</a:t>
            </a:r>
            <a:endParaRPr sz="4800" kern="0" dirty="0">
              <a:solidFill>
                <a:schemeClr val="accent2"/>
              </a:solidFill>
              <a:latin typeface="+mn-lt"/>
              <a:ea typeface="Helvetica Light"/>
              <a:cs typeface="Helvetica Light"/>
            </a:endParaRPr>
          </a:p>
        </p:txBody>
      </p:sp>
      <p:sp>
        <p:nvSpPr>
          <p:cNvPr id="14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559814"/>
            <a:ext cx="7886700" cy="4766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chimp.readme.io/docs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cucumber.io/docs/reference</a:t>
            </a:r>
          </a:p>
          <a:p>
            <a:pPr marL="0" indent="0">
              <a:buNone/>
            </a:pPr>
            <a:r>
              <a:rPr lang="en-GB" dirty="0"/>
              <a:t>jasmine.github.io</a:t>
            </a:r>
          </a:p>
          <a:p>
            <a:pPr marL="0" indent="0">
              <a:buNone/>
            </a:pPr>
            <a:r>
              <a:rPr lang="en-GB" dirty="0"/>
              <a:t>webdriver.io/api.html</a:t>
            </a:r>
          </a:p>
        </p:txBody>
      </p:sp>
    </p:spTree>
    <p:extLst>
      <p:ext uri="{BB962C8B-B14F-4D97-AF65-F5344CB8AC3E}">
        <p14:creationId xmlns:p14="http://schemas.microsoft.com/office/powerpoint/2010/main" val="318008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08"/>
          <p:cNvSpPr/>
          <p:nvPr/>
        </p:nvSpPr>
        <p:spPr>
          <a:xfrm>
            <a:off x="0" y="464151"/>
            <a:ext cx="9144000" cy="77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algn="ctr" defTabSz="584021"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chemeClr val="accent2"/>
                </a:solidFill>
                <a:latin typeface="+mn-lt"/>
                <a:ea typeface="Helvetica Light"/>
                <a:cs typeface="Helvetica Light"/>
              </a:rPr>
              <a:t>What We’ll Cover</a:t>
            </a:r>
            <a:endParaRPr sz="4800" kern="0" dirty="0">
              <a:solidFill>
                <a:schemeClr val="accent2"/>
              </a:solidFill>
              <a:latin typeface="+mn-lt"/>
              <a:ea typeface="Helvetica Light"/>
              <a:cs typeface="Helvetica Light"/>
            </a:endParaRPr>
          </a:p>
        </p:txBody>
      </p:sp>
      <p:sp>
        <p:nvSpPr>
          <p:cNvPr id="14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995752"/>
            <a:ext cx="7886700" cy="4351338"/>
          </a:xfrm>
        </p:spPr>
        <p:txBody>
          <a:bodyPr/>
          <a:lstStyle/>
          <a:p>
            <a:r>
              <a:rPr lang="en-US" dirty="0"/>
              <a:t>What is Chimp?</a:t>
            </a:r>
          </a:p>
          <a:p>
            <a:endParaRPr lang="en-US" dirty="0"/>
          </a:p>
          <a:p>
            <a:r>
              <a:rPr lang="en-US" dirty="0"/>
              <a:t>Why Chimp?</a:t>
            </a:r>
          </a:p>
          <a:p>
            <a:endParaRPr lang="en-US" dirty="0"/>
          </a:p>
          <a:p>
            <a:r>
              <a:rPr lang="en-GB" dirty="0"/>
              <a:t>Demo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(lazy, I know)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593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8"/>
          <p:cNvSpPr/>
          <p:nvPr/>
        </p:nvSpPr>
        <p:spPr>
          <a:xfrm>
            <a:off x="0" y="2718252"/>
            <a:ext cx="9144000" cy="77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algn="ctr" defTabSz="584021"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chemeClr val="accent2"/>
                </a:solidFill>
                <a:latin typeface="+mn-lt"/>
                <a:ea typeface="Helvetica Light"/>
                <a:cs typeface="Helvetica Light"/>
              </a:rPr>
              <a:t>Thank You!</a:t>
            </a:r>
            <a:endParaRPr sz="4800" kern="0" dirty="0">
              <a:solidFill>
                <a:schemeClr val="accent2"/>
              </a:solidFill>
              <a:latin typeface="+mn-lt"/>
              <a:ea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80756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5753"/>
            <a:ext cx="7886700" cy="4351338"/>
          </a:xfrm>
        </p:spPr>
        <p:txBody>
          <a:bodyPr/>
          <a:lstStyle/>
          <a:p>
            <a:r>
              <a:rPr lang="en-US" dirty="0" err="1"/>
              <a:t>Medtech</a:t>
            </a:r>
            <a:endParaRPr lang="en-US" dirty="0"/>
          </a:p>
        </p:txBody>
      </p:sp>
      <p:sp>
        <p:nvSpPr>
          <p:cNvPr id="4" name="Shape 108"/>
          <p:cNvSpPr/>
          <p:nvPr/>
        </p:nvSpPr>
        <p:spPr>
          <a:xfrm>
            <a:off x="0" y="464151"/>
            <a:ext cx="9144000" cy="77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algn="ctr" defTabSz="584021"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chemeClr val="accent2"/>
                </a:solidFill>
                <a:latin typeface="+mn-lt"/>
                <a:ea typeface="Helvetica Light"/>
                <a:cs typeface="Helvetica Light"/>
              </a:rPr>
              <a:t>Demo</a:t>
            </a:r>
            <a:endParaRPr sz="4800" kern="0" dirty="0">
              <a:solidFill>
                <a:schemeClr val="accent2"/>
              </a:solidFill>
              <a:latin typeface="+mn-lt"/>
              <a:ea typeface="Helvetica Light"/>
              <a:cs typeface="Helvetica Light"/>
            </a:endParaRPr>
          </a:p>
        </p:txBody>
      </p:sp>
      <p:sp>
        <p:nvSpPr>
          <p:cNvPr id="5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7562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08"/>
          <p:cNvSpPr/>
          <p:nvPr/>
        </p:nvSpPr>
        <p:spPr>
          <a:xfrm>
            <a:off x="0" y="464151"/>
            <a:ext cx="9144000" cy="77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algn="ctr" defTabSz="584021"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chemeClr val="accent2"/>
                </a:solidFill>
                <a:latin typeface="+mn-lt"/>
                <a:ea typeface="Helvetica Light"/>
                <a:cs typeface="Helvetica Light"/>
              </a:rPr>
              <a:t>What is Chimp</a:t>
            </a:r>
            <a:endParaRPr sz="4800" kern="0" dirty="0">
              <a:solidFill>
                <a:schemeClr val="accent2"/>
              </a:solidFill>
              <a:latin typeface="+mn-lt"/>
              <a:ea typeface="Helvetica Light"/>
              <a:cs typeface="Helvetica Light"/>
            </a:endParaRPr>
          </a:p>
        </p:txBody>
      </p:sp>
      <p:sp>
        <p:nvSpPr>
          <p:cNvPr id="14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559814"/>
            <a:ext cx="7886700" cy="476655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Automated Testing tool built with node.js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Write acceptance / end-to-end tests how you like</a:t>
            </a:r>
          </a:p>
          <a:p>
            <a:pPr lvl="1"/>
            <a:r>
              <a:rPr lang="en-GB" dirty="0"/>
              <a:t>Mocha</a:t>
            </a:r>
          </a:p>
          <a:p>
            <a:pPr lvl="1"/>
            <a:r>
              <a:rPr lang="en-GB" dirty="0"/>
              <a:t>Jasmine</a:t>
            </a:r>
          </a:p>
          <a:p>
            <a:pPr lvl="1"/>
            <a:r>
              <a:rPr lang="en-GB" dirty="0"/>
              <a:t>Cucumber.js</a:t>
            </a:r>
          </a:p>
          <a:p>
            <a:pPr lvl="1"/>
            <a:endParaRPr lang="en-GB" dirty="0"/>
          </a:p>
          <a:p>
            <a:r>
              <a:rPr lang="en-GB" dirty="0"/>
              <a:t>Browser automation:</a:t>
            </a:r>
          </a:p>
          <a:p>
            <a:pPr lvl="1"/>
            <a:r>
              <a:rPr lang="en-GB" dirty="0"/>
              <a:t>Selenium (including cloud based services)</a:t>
            </a:r>
          </a:p>
          <a:p>
            <a:pPr lvl="1"/>
            <a:r>
              <a:rPr lang="en-GB" dirty="0" err="1"/>
              <a:t>WebdriverIO</a:t>
            </a:r>
            <a:r>
              <a:rPr lang="en-GB" dirty="0"/>
              <a:t> API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107570"/>
            <a:ext cx="74485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4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08"/>
          <p:cNvSpPr/>
          <p:nvPr/>
        </p:nvSpPr>
        <p:spPr>
          <a:xfrm>
            <a:off x="0" y="464151"/>
            <a:ext cx="9144000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algn="ctr" defTabSz="584021"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chemeClr val="accent2"/>
                </a:solidFill>
                <a:latin typeface="+mn-lt"/>
                <a:ea typeface="Helvetica Light"/>
                <a:cs typeface="Helvetica Light"/>
              </a:rPr>
              <a:t>What is Chimp – Assertions</a:t>
            </a:r>
            <a:endParaRPr sz="4800" kern="0" dirty="0">
              <a:solidFill>
                <a:schemeClr val="accent2"/>
              </a:solidFill>
              <a:latin typeface="+mn-lt"/>
              <a:ea typeface="Helvetica Light"/>
              <a:cs typeface="Helvetica Light"/>
            </a:endParaRPr>
          </a:p>
        </p:txBody>
      </p:sp>
      <p:sp>
        <p:nvSpPr>
          <p:cNvPr id="14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559814"/>
            <a:ext cx="7886700" cy="4766557"/>
          </a:xfrm>
        </p:spPr>
        <p:txBody>
          <a:bodyPr>
            <a:normAutofit/>
          </a:bodyPr>
          <a:lstStyle/>
          <a:p>
            <a:r>
              <a:rPr lang="en-GB" dirty="0"/>
              <a:t>BDD/TDD assertions:</a:t>
            </a:r>
          </a:p>
          <a:p>
            <a:pPr lvl="1"/>
            <a:r>
              <a:rPr lang="en-GB" dirty="0"/>
              <a:t>Chai</a:t>
            </a:r>
          </a:p>
          <a:p>
            <a:pPr lvl="1"/>
            <a:r>
              <a:rPr lang="en-GB" dirty="0"/>
              <a:t>Jasmine</a:t>
            </a:r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2863318"/>
            <a:ext cx="8640000" cy="22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3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08"/>
          <p:cNvSpPr/>
          <p:nvPr/>
        </p:nvSpPr>
        <p:spPr>
          <a:xfrm>
            <a:off x="0" y="464151"/>
            <a:ext cx="9144000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algn="ctr" defTabSz="584021"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chemeClr val="accent2"/>
                </a:solidFill>
                <a:latin typeface="+mn-lt"/>
                <a:ea typeface="Helvetica Light"/>
                <a:cs typeface="Helvetica Light"/>
              </a:rPr>
              <a:t>What is Chimp - JS</a:t>
            </a:r>
            <a:endParaRPr sz="4800" kern="0" dirty="0">
              <a:solidFill>
                <a:schemeClr val="accent2"/>
              </a:solidFill>
              <a:latin typeface="+mn-lt"/>
              <a:ea typeface="Helvetica Light"/>
              <a:cs typeface="Helvetica Light"/>
            </a:endParaRPr>
          </a:p>
        </p:txBody>
      </p:sp>
      <p:sp>
        <p:nvSpPr>
          <p:cNvPr id="14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559814"/>
            <a:ext cx="7886700" cy="4766557"/>
          </a:xfrm>
        </p:spPr>
        <p:txBody>
          <a:bodyPr>
            <a:normAutofit/>
          </a:bodyPr>
          <a:lstStyle/>
          <a:p>
            <a:r>
              <a:rPr lang="en-GB" dirty="0"/>
              <a:t>Write it in JavaScript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00" y="2049086"/>
            <a:ext cx="6480000" cy="426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0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08"/>
          <p:cNvSpPr/>
          <p:nvPr/>
        </p:nvSpPr>
        <p:spPr>
          <a:xfrm>
            <a:off x="0" y="464151"/>
            <a:ext cx="9144000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algn="ctr" defTabSz="584021"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chemeClr val="accent2"/>
                </a:solidFill>
                <a:latin typeface="+mn-lt"/>
                <a:ea typeface="Helvetica Light"/>
                <a:cs typeface="Helvetica Light"/>
              </a:rPr>
              <a:t>What is Chimp - Watch</a:t>
            </a:r>
            <a:endParaRPr sz="4800" kern="0" dirty="0">
              <a:solidFill>
                <a:schemeClr val="accent2"/>
              </a:solidFill>
              <a:latin typeface="+mn-lt"/>
              <a:ea typeface="Helvetica Light"/>
              <a:cs typeface="Helvetica Light"/>
            </a:endParaRPr>
          </a:p>
        </p:txBody>
      </p:sp>
      <p:sp>
        <p:nvSpPr>
          <p:cNvPr id="14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559814"/>
            <a:ext cx="7886700" cy="4766557"/>
          </a:xfrm>
        </p:spPr>
        <p:txBody>
          <a:bodyPr>
            <a:normAutofit/>
          </a:bodyPr>
          <a:lstStyle/>
          <a:p>
            <a:r>
              <a:rPr lang="en-GB" dirty="0"/>
              <a:t>Watch mode</a:t>
            </a:r>
          </a:p>
          <a:p>
            <a:pPr lvl="1"/>
            <a:r>
              <a:rPr lang="en-GB" dirty="0"/>
              <a:t>Reruns only the specs you tag</a:t>
            </a:r>
          </a:p>
          <a:p>
            <a:pPr lvl="1"/>
            <a:r>
              <a:rPr lang="en-GB" dirty="0"/>
              <a:t>Focus on the feature you're working on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823549"/>
            <a:ext cx="7448550" cy="771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3531276"/>
            <a:ext cx="7448550" cy="990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426" y="4681556"/>
            <a:ext cx="1800000" cy="19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8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08"/>
          <p:cNvSpPr/>
          <p:nvPr/>
        </p:nvSpPr>
        <p:spPr>
          <a:xfrm>
            <a:off x="0" y="464151"/>
            <a:ext cx="9144000" cy="77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algn="ctr" defTabSz="584021"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chemeClr val="accent2"/>
                </a:solidFill>
                <a:latin typeface="+mn-lt"/>
                <a:ea typeface="Helvetica Light"/>
                <a:cs typeface="Helvetica Light"/>
              </a:rPr>
              <a:t>What is Chimp - Bullet points</a:t>
            </a:r>
            <a:endParaRPr sz="4800" kern="0" dirty="0">
              <a:solidFill>
                <a:schemeClr val="accent2"/>
              </a:solidFill>
              <a:latin typeface="+mn-lt"/>
              <a:ea typeface="Helvetica Light"/>
              <a:cs typeface="Helvetica Light"/>
            </a:endParaRPr>
          </a:p>
        </p:txBody>
      </p:sp>
      <p:sp>
        <p:nvSpPr>
          <p:cNvPr id="14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559814"/>
            <a:ext cx="7886700" cy="476655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Browser Session Reuse</a:t>
            </a:r>
          </a:p>
          <a:p>
            <a:endParaRPr lang="en-GB" dirty="0"/>
          </a:p>
          <a:p>
            <a:r>
              <a:rPr lang="en-GB" dirty="0"/>
              <a:t>Downloads and Configures Dependencies</a:t>
            </a:r>
          </a:p>
          <a:p>
            <a:pPr lvl="1"/>
            <a:r>
              <a:rPr lang="en-GB" dirty="0"/>
              <a:t>Selenium</a:t>
            </a:r>
          </a:p>
          <a:p>
            <a:pPr lvl="1"/>
            <a:r>
              <a:rPr lang="en-GB" dirty="0" err="1"/>
              <a:t>ChromeDriver</a:t>
            </a:r>
            <a:endParaRPr lang="en-GB" dirty="0"/>
          </a:p>
          <a:p>
            <a:pPr lvl="1"/>
            <a:r>
              <a:rPr lang="en-GB" dirty="0" err="1"/>
              <a:t>IEDriver</a:t>
            </a:r>
            <a:endParaRPr lang="en-GB" dirty="0"/>
          </a:p>
          <a:p>
            <a:pPr lvl="1"/>
            <a:r>
              <a:rPr lang="en-GB" dirty="0" err="1"/>
              <a:t>PhantomJS</a:t>
            </a:r>
            <a:endParaRPr lang="en-GB" dirty="0"/>
          </a:p>
          <a:p>
            <a:endParaRPr lang="en-GB" dirty="0"/>
          </a:p>
          <a:p>
            <a:r>
              <a:rPr lang="en-GB" dirty="0"/>
              <a:t>Multiplatform</a:t>
            </a:r>
          </a:p>
          <a:p>
            <a:pPr lvl="1"/>
            <a:r>
              <a:rPr lang="en-GB" dirty="0"/>
              <a:t>Windows </a:t>
            </a:r>
          </a:p>
          <a:p>
            <a:pPr lvl="1"/>
            <a:r>
              <a:rPr lang="en-GB" dirty="0"/>
              <a:t>OSX</a:t>
            </a:r>
          </a:p>
          <a:p>
            <a:pPr lvl="1"/>
            <a:r>
              <a:rPr lang="en-GB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367572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08"/>
          <p:cNvSpPr/>
          <p:nvPr/>
        </p:nvSpPr>
        <p:spPr>
          <a:xfrm>
            <a:off x="0" y="464151"/>
            <a:ext cx="9144000" cy="77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algn="ctr" defTabSz="584021"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chemeClr val="accent2"/>
                </a:solidFill>
                <a:latin typeface="+mn-lt"/>
                <a:ea typeface="Helvetica Light"/>
                <a:cs typeface="Helvetica Light"/>
              </a:rPr>
              <a:t>What is Chimp - Mocha</a:t>
            </a:r>
            <a:endParaRPr sz="4800" kern="0" dirty="0">
              <a:solidFill>
                <a:schemeClr val="accent2"/>
              </a:solidFill>
              <a:latin typeface="+mn-lt"/>
              <a:ea typeface="Helvetica Light"/>
              <a:cs typeface="Helvetica Light"/>
            </a:endParaRPr>
          </a:p>
        </p:txBody>
      </p:sp>
      <p:sp>
        <p:nvSpPr>
          <p:cNvPr id="14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559814"/>
            <a:ext cx="7886700" cy="4766557"/>
          </a:xfrm>
        </p:spPr>
        <p:txBody>
          <a:bodyPr>
            <a:normAutofit/>
          </a:bodyPr>
          <a:lstStyle/>
          <a:p>
            <a:r>
              <a:rPr lang="en-GB" dirty="0"/>
              <a:t>Mocha - develop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Mocha - test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951729"/>
            <a:ext cx="7410450" cy="742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2714284"/>
            <a:ext cx="7486650" cy="2428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87" y="5607131"/>
            <a:ext cx="74390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0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08"/>
          <p:cNvSpPr/>
          <p:nvPr/>
        </p:nvSpPr>
        <p:spPr>
          <a:xfrm>
            <a:off x="0" y="464151"/>
            <a:ext cx="9144000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algn="ctr" defTabSz="584021"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chemeClr val="accent2"/>
                </a:solidFill>
                <a:latin typeface="+mn-lt"/>
                <a:ea typeface="Helvetica Light"/>
                <a:cs typeface="Helvetica Light"/>
              </a:rPr>
              <a:t>What is Chimp - Jasmine</a:t>
            </a:r>
            <a:endParaRPr sz="4800" kern="0" dirty="0">
              <a:solidFill>
                <a:schemeClr val="accent2"/>
              </a:solidFill>
              <a:latin typeface="+mn-lt"/>
              <a:ea typeface="Helvetica Light"/>
              <a:cs typeface="Helvetica Light"/>
            </a:endParaRPr>
          </a:p>
        </p:txBody>
      </p:sp>
      <p:sp>
        <p:nvSpPr>
          <p:cNvPr id="14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559814"/>
            <a:ext cx="7886700" cy="4766557"/>
          </a:xfrm>
        </p:spPr>
        <p:txBody>
          <a:bodyPr>
            <a:normAutofit/>
          </a:bodyPr>
          <a:lstStyle/>
          <a:p>
            <a:r>
              <a:rPr lang="en-GB" dirty="0"/>
              <a:t>Jasmine - develop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Jasmine - 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967132"/>
            <a:ext cx="7448550" cy="73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2703660"/>
            <a:ext cx="7477125" cy="2428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12" y="5591738"/>
            <a:ext cx="74199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0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</TotalTime>
  <Words>236</Words>
  <Application>Microsoft Office PowerPoint</Application>
  <PresentationFormat>On-screen Show (4:3)</PresentationFormat>
  <Paragraphs>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Aktiv Grotesk Light</vt:lpstr>
      <vt:lpstr>Arial</vt:lpstr>
      <vt:lpstr>Calibri</vt:lpstr>
      <vt:lpstr>Calibri Light</vt:lpstr>
      <vt:lpstr>Helvetica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Almeida</dc:creator>
  <cp:lastModifiedBy>Jose Almeida</cp:lastModifiedBy>
  <cp:revision>71</cp:revision>
  <dcterms:created xsi:type="dcterms:W3CDTF">2016-07-17T13:18:38Z</dcterms:created>
  <dcterms:modified xsi:type="dcterms:W3CDTF">2016-07-21T11:25:15Z</dcterms:modified>
</cp:coreProperties>
</file>