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9" r:id="rId1"/>
  </p:sldMasterIdLst>
  <p:notesMasterIdLst>
    <p:notesMasterId r:id="rId42"/>
  </p:notesMasterIdLst>
  <p:sldIdLst>
    <p:sldId id="257" r:id="rId2"/>
    <p:sldId id="268" r:id="rId3"/>
    <p:sldId id="269" r:id="rId4"/>
    <p:sldId id="270" r:id="rId5"/>
    <p:sldId id="256" r:id="rId6"/>
    <p:sldId id="272" r:id="rId7"/>
    <p:sldId id="273" r:id="rId8"/>
    <p:sldId id="266" r:id="rId9"/>
    <p:sldId id="274" r:id="rId10"/>
    <p:sldId id="275" r:id="rId11"/>
    <p:sldId id="263" r:id="rId12"/>
    <p:sldId id="280" r:id="rId13"/>
    <p:sldId id="284" r:id="rId14"/>
    <p:sldId id="285" r:id="rId15"/>
    <p:sldId id="267" r:id="rId16"/>
    <p:sldId id="290" r:id="rId17"/>
    <p:sldId id="279" r:id="rId18"/>
    <p:sldId id="291" r:id="rId19"/>
    <p:sldId id="258" r:id="rId20"/>
    <p:sldId id="278" r:id="rId21"/>
    <p:sldId id="259" r:id="rId22"/>
    <p:sldId id="295" r:id="rId23"/>
    <p:sldId id="277" r:id="rId24"/>
    <p:sldId id="296" r:id="rId25"/>
    <p:sldId id="262" r:id="rId26"/>
    <p:sldId id="276" r:id="rId27"/>
    <p:sldId id="286" r:id="rId28"/>
    <p:sldId id="287" r:id="rId29"/>
    <p:sldId id="288" r:id="rId30"/>
    <p:sldId id="289" r:id="rId31"/>
    <p:sldId id="260" r:id="rId32"/>
    <p:sldId id="261" r:id="rId33"/>
    <p:sldId id="292" r:id="rId34"/>
    <p:sldId id="293" r:id="rId35"/>
    <p:sldId id="264" r:id="rId36"/>
    <p:sldId id="265" r:id="rId37"/>
    <p:sldId id="281" r:id="rId38"/>
    <p:sldId id="282" r:id="rId39"/>
    <p:sldId id="283" r:id="rId40"/>
    <p:sldId id="29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3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82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96D46-919F-4AA6-B060-738EDE7E5436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D5666-24BB-4FA9-A8AC-29EC5D1DF54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9877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3662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701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94386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72571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309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4673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774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0561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888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19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52043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297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15209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20304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835680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213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760108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5872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28397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4287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42028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29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19267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30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0781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1703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6358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2319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044175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8363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18499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178950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567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39234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39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4920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4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886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5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1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6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3593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7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7833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8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182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Creado por Josué Solís B.</a:t>
            </a:r>
          </a:p>
          <a:p>
            <a:r>
              <a:rPr lang="es-CR" dirty="0"/>
              <a:t>Mockup del taller numero 2</a:t>
            </a:r>
          </a:p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D5666-24BB-4FA9-A8AC-29EC5D1DF548}" type="slidenum">
              <a:rPr lang="es-CR" smtClean="0"/>
              <a:t>9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10748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80066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514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10989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8296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1880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7137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8861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5320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5466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5244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1240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53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947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165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2548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904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7E1085-A4E8-4914-B60B-053F6649A657}" type="datetimeFigureOut">
              <a:rPr lang="es-CR" smtClean="0"/>
              <a:t>21/6/2020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B82F1D-EB92-4AB8-89BE-BF5A1C9AC09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5020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  <p:sldLayoutId id="2147484274" r:id="rId15"/>
    <p:sldLayoutId id="2147484275" r:id="rId16"/>
    <p:sldLayoutId id="214748427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35.xml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3.xml"/><Relationship Id="rId7" Type="http://schemas.openxmlformats.org/officeDocument/2006/relationships/slide" Target="slide3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7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3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29.xml"/><Relationship Id="rId4" Type="http://schemas.openxmlformats.org/officeDocument/2006/relationships/slide" Target="slide1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3.xml"/><Relationship Id="rId7" Type="http://schemas.openxmlformats.org/officeDocument/2006/relationships/slide" Target="slide3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27.xml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29.xml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3.xml"/><Relationship Id="rId7" Type="http://schemas.openxmlformats.org/officeDocument/2006/relationships/slide" Target="slide3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27.xml"/><Relationship Id="rId4" Type="http://schemas.openxmlformats.org/officeDocument/2006/relationships/slide" Target="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27.xml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3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29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slide" Target="slide37.xml"/><Relationship Id="rId4" Type="http://schemas.openxmlformats.org/officeDocument/2006/relationships/slide" Target="slide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3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slide" Target="slide38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35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3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8.xml"/><Relationship Id="rId5" Type="http://schemas.openxmlformats.org/officeDocument/2006/relationships/slide" Target="slide19.xml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19.xml"/><Relationship Id="rId7" Type="http://schemas.openxmlformats.org/officeDocument/2006/relationships/slide" Target="slide3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31.xml"/><Relationship Id="rId4" Type="http://schemas.openxmlformats.org/officeDocument/2006/relationships/slide" Target="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31.xml"/><Relationship Id="rId4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3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31.xml"/><Relationship Id="rId4" Type="http://schemas.openxmlformats.org/officeDocument/2006/relationships/slide" Target="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7.xml"/><Relationship Id="rId5" Type="http://schemas.openxmlformats.org/officeDocument/2006/relationships/slide" Target="slide33.xml"/><Relationship Id="rId4" Type="http://schemas.openxmlformats.org/officeDocument/2006/relationships/slide" Target="slide2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19.xml"/><Relationship Id="rId7" Type="http://schemas.openxmlformats.org/officeDocument/2006/relationships/slide" Target="slide3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1.xml"/><Relationship Id="rId4" Type="http://schemas.openxmlformats.org/officeDocument/2006/relationships/slide" Target="slide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0.xml"/><Relationship Id="rId7" Type="http://schemas.openxmlformats.org/officeDocument/2006/relationships/slide" Target="slide3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3.xml"/><Relationship Id="rId4" Type="http://schemas.openxmlformats.org/officeDocument/2006/relationships/slide" Target="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0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35.xml"/><Relationship Id="rId4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6.xml"/><Relationship Id="rId5" Type="http://schemas.openxmlformats.org/officeDocument/2006/relationships/image" Target="../media/image4.png"/><Relationship Id="rId4" Type="http://schemas.openxmlformats.org/officeDocument/2006/relationships/slide" Target="slide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35.xml"/><Relationship Id="rId4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5.xml"/><Relationship Id="rId4" Type="http://schemas.openxmlformats.org/officeDocument/2006/relationships/slide" Target="slide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35.xml"/><Relationship Id="rId4" Type="http://schemas.openxmlformats.org/officeDocument/2006/relationships/slide" Target="slide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5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35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35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731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endParaRPr lang="es-C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49678-347F-4284-9CCF-D825D60E4D99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Tiene que tokenisar antes de traducir</a:t>
            </a:r>
          </a:p>
        </p:txBody>
      </p:sp>
    </p:spTree>
    <p:extLst>
      <p:ext uri="{BB962C8B-B14F-4D97-AF65-F5344CB8AC3E}">
        <p14:creationId xmlns:p14="http://schemas.microsoft.com/office/powerpoint/2010/main" val="22637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bajo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anillos</a:t>
            </a:r>
          </a:p>
          <a:p>
            <a:pPr lvl="1"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6059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for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down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three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elves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heavens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4246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bajo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anillos</a:t>
            </a:r>
          </a:p>
          <a:p>
            <a:pPr lvl="1"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286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for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down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three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elves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heavens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1"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3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5390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bajo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anillos</a:t>
            </a:r>
          </a:p>
          <a:p>
            <a:pPr lvl="1"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16131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bajo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sobre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morir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anillos</a:t>
            </a:r>
          </a:p>
          <a:p>
            <a:pPr lvl="1"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6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7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753205A-0592-4A9A-AEDF-56DBDA585FCF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Escriba o abra un documento antes de Tokenisar</a:t>
            </a:r>
          </a:p>
        </p:txBody>
      </p:sp>
    </p:spTree>
    <p:extLst>
      <p:ext uri="{BB962C8B-B14F-4D97-AF65-F5344CB8AC3E}">
        <p14:creationId xmlns:p14="http://schemas.microsoft.com/office/powerpoint/2010/main" val="313733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for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down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three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elves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heavens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4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94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2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Artículos: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Preposiciones: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for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down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on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to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three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kings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elves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heavens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4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3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5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6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90881C-9DD8-4599-8443-6EF9EA66E0A5}"/>
              </a:ext>
            </a:extLst>
          </p:cNvPr>
          <p:cNvSpPr/>
          <p:nvPr/>
        </p:nvSpPr>
        <p:spPr>
          <a:xfrm>
            <a:off x="8666921" y="1066691"/>
            <a:ext cx="145773" cy="173945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9E832EF-42CA-4CDD-B948-5FD99935E3FF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Escriba o abra un documento antes de Tokenisar</a:t>
            </a:r>
          </a:p>
        </p:txBody>
      </p:sp>
    </p:spTree>
    <p:extLst>
      <p:ext uri="{BB962C8B-B14F-4D97-AF65-F5344CB8AC3E}">
        <p14:creationId xmlns:p14="http://schemas.microsoft.com/office/powerpoint/2010/main" val="137677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escribir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puedo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aquí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3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5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6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32">
            <a:hlinkClick r:id="rId7" action="ppaction://hlinksldjump"/>
            <a:extLst>
              <a:ext uri="{FF2B5EF4-FFF2-40B4-BE49-F238E27FC236}">
                <a16:creationId xmlns:a16="http://schemas.microsoft.com/office/drawing/2014/main" id="{F82CB6B3-B2DF-4379-9B21-0F4BC5A39E99}"/>
              </a:ext>
            </a:extLst>
          </p:cNvPr>
          <p:cNvSpPr/>
          <p:nvPr/>
        </p:nvSpPr>
        <p:spPr>
          <a:xfrm>
            <a:off x="3233530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</p:spTree>
    <p:extLst>
      <p:ext uri="{BB962C8B-B14F-4D97-AF65-F5344CB8AC3E}">
        <p14:creationId xmlns:p14="http://schemas.microsoft.com/office/powerpoint/2010/main" val="218745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6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7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49678-347F-4284-9CCF-D825D60E4D99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Escriba o abra un documento antes de Tokenisar</a:t>
            </a:r>
          </a:p>
        </p:txBody>
      </p:sp>
    </p:spTree>
    <p:extLst>
      <p:ext uri="{BB962C8B-B14F-4D97-AF65-F5344CB8AC3E}">
        <p14:creationId xmlns:p14="http://schemas.microsoft.com/office/powerpoint/2010/main" val="44665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write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may</a:t>
            </a: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here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5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6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3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Rectángulo 32">
            <a:hlinkClick r:id="rId7" action="ppaction://hlinksldjump"/>
            <a:extLst>
              <a:ext uri="{FF2B5EF4-FFF2-40B4-BE49-F238E27FC236}">
                <a16:creationId xmlns:a16="http://schemas.microsoft.com/office/drawing/2014/main" id="{F82CB6B3-B2DF-4379-9B21-0F4BC5A39E99}"/>
              </a:ext>
            </a:extLst>
          </p:cNvPr>
          <p:cNvSpPr/>
          <p:nvPr/>
        </p:nvSpPr>
        <p:spPr>
          <a:xfrm>
            <a:off x="3233530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</p:spTree>
    <p:extLst>
      <p:ext uri="{BB962C8B-B14F-4D97-AF65-F5344CB8AC3E}">
        <p14:creationId xmlns:p14="http://schemas.microsoft.com/office/powerpoint/2010/main" val="3806892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escribir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puedo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aquí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491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escribir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puedo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aquí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6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7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3872D1-30BB-4614-A9DD-D00CE2EC81EE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Escriba o abra un documento antes de Tokenisar</a:t>
            </a:r>
          </a:p>
        </p:txBody>
      </p:sp>
    </p:spTree>
    <p:extLst>
      <p:ext uri="{BB962C8B-B14F-4D97-AF65-F5344CB8AC3E}">
        <p14:creationId xmlns:p14="http://schemas.microsoft.com/office/powerpoint/2010/main" val="1538896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write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may</a:t>
            </a: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here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4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1924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write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may</a:t>
            </a: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here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6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7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4531F12-C1C8-4B61-B05C-678B97DDCFC0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Escriba o abra un documento antes de Tokenisar</a:t>
            </a:r>
          </a:p>
        </p:txBody>
      </p:sp>
    </p:spTree>
    <p:extLst>
      <p:ext uri="{BB962C8B-B14F-4D97-AF65-F5344CB8AC3E}">
        <p14:creationId xmlns:p14="http://schemas.microsoft.com/office/powerpoint/2010/main" val="107378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escribir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puedo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aquí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5469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Pronombres: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Verbos: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write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Otros: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may</a:t>
            </a:r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s-C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here</a:t>
            </a:r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40220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8932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F156D-D1A9-4046-9ED0-77382687F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62" t="12517" r="30101" b="26758"/>
          <a:stretch/>
        </p:blipFill>
        <p:spPr>
          <a:xfrm>
            <a:off x="1080664" y="773175"/>
            <a:ext cx="8281050" cy="5836891"/>
          </a:xfrm>
          <a:prstGeom prst="rect">
            <a:avLst/>
          </a:prstGeom>
        </p:spPr>
      </p:pic>
      <p:sp>
        <p:nvSpPr>
          <p:cNvPr id="5" name="Rectángulo 4">
            <a:hlinkClick r:id="rId6" action="ppaction://hlinksldjump"/>
            <a:extLst>
              <a:ext uri="{FF2B5EF4-FFF2-40B4-BE49-F238E27FC236}">
                <a16:creationId xmlns:a16="http://schemas.microsoft.com/office/drawing/2014/main" id="{ECB94496-0C4F-4E60-A9EA-97C04806B0FC}"/>
              </a:ext>
            </a:extLst>
          </p:cNvPr>
          <p:cNvSpPr/>
          <p:nvPr/>
        </p:nvSpPr>
        <p:spPr>
          <a:xfrm>
            <a:off x="3233530" y="2264229"/>
            <a:ext cx="1423997" cy="275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240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DE7888-39E2-4B45-8B3D-1D3ED2D182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7" t="12517" r="30000" b="26973"/>
          <a:stretch/>
        </p:blipFill>
        <p:spPr>
          <a:xfrm>
            <a:off x="1128959" y="859662"/>
            <a:ext cx="8281049" cy="5814465"/>
          </a:xfrm>
          <a:prstGeom prst="rect">
            <a:avLst/>
          </a:prstGeom>
        </p:spPr>
      </p:pic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530F57B7-2FAF-41CF-AA62-50CC32B4ACC0}"/>
              </a:ext>
            </a:extLst>
          </p:cNvPr>
          <p:cNvSpPr/>
          <p:nvPr/>
        </p:nvSpPr>
        <p:spPr>
          <a:xfrm>
            <a:off x="6879771" y="6241772"/>
            <a:ext cx="11046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24294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F156D-D1A9-4046-9ED0-77382687F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62" t="12517" r="30101" b="26758"/>
          <a:stretch/>
        </p:blipFill>
        <p:spPr>
          <a:xfrm>
            <a:off x="1080664" y="773175"/>
            <a:ext cx="8281050" cy="5836891"/>
          </a:xfrm>
          <a:prstGeom prst="rect">
            <a:avLst/>
          </a:prstGeom>
        </p:spPr>
      </p:pic>
      <p:sp>
        <p:nvSpPr>
          <p:cNvPr id="5" name="Rectángulo 4">
            <a:hlinkClick r:id="rId6" action="ppaction://hlinksldjump"/>
            <a:extLst>
              <a:ext uri="{FF2B5EF4-FFF2-40B4-BE49-F238E27FC236}">
                <a16:creationId xmlns:a16="http://schemas.microsoft.com/office/drawing/2014/main" id="{ECB94496-0C4F-4E60-A9EA-97C04806B0FC}"/>
              </a:ext>
            </a:extLst>
          </p:cNvPr>
          <p:cNvSpPr/>
          <p:nvPr/>
        </p:nvSpPr>
        <p:spPr>
          <a:xfrm>
            <a:off x="3233530" y="2264229"/>
            <a:ext cx="1423997" cy="275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9658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4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7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49678-347F-4284-9CCF-D825D60E4D99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Tiene que tokenisar antes de pasarlo a HTML</a:t>
            </a:r>
          </a:p>
        </p:txBody>
      </p:sp>
    </p:spTree>
    <p:extLst>
      <p:ext uri="{BB962C8B-B14F-4D97-AF65-F5344CB8AC3E}">
        <p14:creationId xmlns:p14="http://schemas.microsoft.com/office/powerpoint/2010/main" val="4241455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DE7888-39E2-4B45-8B3D-1D3ED2D182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7" t="12517" r="30000" b="26973"/>
          <a:stretch/>
        </p:blipFill>
        <p:spPr>
          <a:xfrm>
            <a:off x="1128959" y="859662"/>
            <a:ext cx="8281049" cy="5814465"/>
          </a:xfrm>
          <a:prstGeom prst="rect">
            <a:avLst/>
          </a:prstGeom>
        </p:spPr>
      </p:pic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530F57B7-2FAF-41CF-AA62-50CC32B4ACC0}"/>
              </a:ext>
            </a:extLst>
          </p:cNvPr>
          <p:cNvSpPr/>
          <p:nvPr/>
        </p:nvSpPr>
        <p:spPr>
          <a:xfrm>
            <a:off x="6879771" y="6241772"/>
            <a:ext cx="11046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8150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F156D-D1A9-4046-9ED0-77382687F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62" t="12517" r="30101" b="26758"/>
          <a:stretch/>
        </p:blipFill>
        <p:spPr>
          <a:xfrm>
            <a:off x="1080664" y="773175"/>
            <a:ext cx="8281050" cy="5836891"/>
          </a:xfrm>
          <a:prstGeom prst="rect">
            <a:avLst/>
          </a:prstGeom>
        </p:spPr>
      </p:pic>
      <p:sp>
        <p:nvSpPr>
          <p:cNvPr id="5" name="Rectángulo 4">
            <a:hlinkClick r:id="rId6" action="ppaction://hlinksldjump"/>
            <a:extLst>
              <a:ext uri="{FF2B5EF4-FFF2-40B4-BE49-F238E27FC236}">
                <a16:creationId xmlns:a16="http://schemas.microsoft.com/office/drawing/2014/main" id="{ECB94496-0C4F-4E60-A9EA-97C04806B0FC}"/>
              </a:ext>
            </a:extLst>
          </p:cNvPr>
          <p:cNvSpPr/>
          <p:nvPr/>
        </p:nvSpPr>
        <p:spPr>
          <a:xfrm>
            <a:off x="3233530" y="2264229"/>
            <a:ext cx="1423997" cy="275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23189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DE7888-39E2-4B45-8B3D-1D3ED2D182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7" t="12517" r="30000" b="26973"/>
          <a:stretch/>
        </p:blipFill>
        <p:spPr>
          <a:xfrm>
            <a:off x="1128959" y="859662"/>
            <a:ext cx="8281049" cy="5814465"/>
          </a:xfrm>
          <a:prstGeom prst="rect">
            <a:avLst/>
          </a:prstGeom>
        </p:spPr>
      </p:pic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530F57B7-2FAF-41CF-AA62-50CC32B4ACC0}"/>
              </a:ext>
            </a:extLst>
          </p:cNvPr>
          <p:cNvSpPr/>
          <p:nvPr/>
        </p:nvSpPr>
        <p:spPr>
          <a:xfrm>
            <a:off x="6879771" y="6241772"/>
            <a:ext cx="11046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1649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F156D-D1A9-4046-9ED0-77382687F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62" t="12517" r="30101" b="26758"/>
          <a:stretch/>
        </p:blipFill>
        <p:spPr>
          <a:xfrm>
            <a:off x="1080664" y="773175"/>
            <a:ext cx="8281050" cy="5836891"/>
          </a:xfrm>
          <a:prstGeom prst="rect">
            <a:avLst/>
          </a:prstGeom>
        </p:spPr>
      </p:pic>
      <p:sp>
        <p:nvSpPr>
          <p:cNvPr id="5" name="Rectángulo 4">
            <a:hlinkClick r:id="rId6" action="ppaction://hlinksldjump"/>
            <a:extLst>
              <a:ext uri="{FF2B5EF4-FFF2-40B4-BE49-F238E27FC236}">
                <a16:creationId xmlns:a16="http://schemas.microsoft.com/office/drawing/2014/main" id="{ECB94496-0C4F-4E60-A9EA-97C04806B0FC}"/>
              </a:ext>
            </a:extLst>
          </p:cNvPr>
          <p:cNvSpPr/>
          <p:nvPr/>
        </p:nvSpPr>
        <p:spPr>
          <a:xfrm>
            <a:off x="3233530" y="2264229"/>
            <a:ext cx="1423997" cy="275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5609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DE7888-39E2-4B45-8B3D-1D3ED2D182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7" t="12517" r="30000" b="26973"/>
          <a:stretch/>
        </p:blipFill>
        <p:spPr>
          <a:xfrm>
            <a:off x="1128959" y="859662"/>
            <a:ext cx="8281049" cy="5814465"/>
          </a:xfrm>
          <a:prstGeom prst="rect">
            <a:avLst/>
          </a:prstGeom>
        </p:spPr>
      </p:pic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530F57B7-2FAF-41CF-AA62-50CC32B4ACC0}"/>
              </a:ext>
            </a:extLst>
          </p:cNvPr>
          <p:cNvSpPr/>
          <p:nvPr/>
        </p:nvSpPr>
        <p:spPr>
          <a:xfrm>
            <a:off x="6879771" y="6241772"/>
            <a:ext cx="11046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11646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AF156D-D1A9-4046-9ED0-77382687F54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62" t="12517" r="30101" b="26758"/>
          <a:stretch/>
        </p:blipFill>
        <p:spPr>
          <a:xfrm>
            <a:off x="1080664" y="773175"/>
            <a:ext cx="8281050" cy="5836891"/>
          </a:xfrm>
          <a:prstGeom prst="rect">
            <a:avLst/>
          </a:prstGeom>
        </p:spPr>
      </p:pic>
      <p:sp>
        <p:nvSpPr>
          <p:cNvPr id="5" name="Rectángulo 4">
            <a:hlinkClick r:id="rId6" action="ppaction://hlinksldjump"/>
            <a:extLst>
              <a:ext uri="{FF2B5EF4-FFF2-40B4-BE49-F238E27FC236}">
                <a16:creationId xmlns:a16="http://schemas.microsoft.com/office/drawing/2014/main" id="{ECB94496-0C4F-4E60-A9EA-97C04806B0FC}"/>
              </a:ext>
            </a:extLst>
          </p:cNvPr>
          <p:cNvSpPr/>
          <p:nvPr/>
        </p:nvSpPr>
        <p:spPr>
          <a:xfrm>
            <a:off x="3233530" y="2264229"/>
            <a:ext cx="1423997" cy="2757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4667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3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4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DE7888-39E2-4B45-8B3D-1D3ED2D182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47" t="12517" r="30000" b="26973"/>
          <a:stretch/>
        </p:blipFill>
        <p:spPr>
          <a:xfrm>
            <a:off x="1128959" y="859662"/>
            <a:ext cx="8281049" cy="5814465"/>
          </a:xfrm>
          <a:prstGeom prst="rect">
            <a:avLst/>
          </a:prstGeom>
        </p:spPr>
      </p:pic>
      <p:sp>
        <p:nvSpPr>
          <p:cNvPr id="3" name="Rectángulo 2">
            <a:hlinkClick r:id="rId6" action="ppaction://hlinksldjump"/>
            <a:extLst>
              <a:ext uri="{FF2B5EF4-FFF2-40B4-BE49-F238E27FC236}">
                <a16:creationId xmlns:a16="http://schemas.microsoft.com/office/drawing/2014/main" id="{530F57B7-2FAF-41CF-AA62-50CC32B4ACC0}"/>
              </a:ext>
            </a:extLst>
          </p:cNvPr>
          <p:cNvSpPr/>
          <p:nvPr/>
        </p:nvSpPr>
        <p:spPr>
          <a:xfrm>
            <a:off x="6879771" y="6241772"/>
            <a:ext cx="11046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3855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F65869-44FF-469A-8DAB-F49027DF221C}"/>
              </a:ext>
            </a:extLst>
          </p:cNvPr>
          <p:cNvSpPr txBox="1"/>
          <p:nvPr/>
        </p:nvSpPr>
        <p:spPr>
          <a:xfrm>
            <a:off x="9340948" y="4656406"/>
            <a:ext cx="258845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Pasado a HTML con éxito</a:t>
            </a:r>
          </a:p>
        </p:txBody>
      </p:sp>
    </p:spTree>
    <p:extLst>
      <p:ext uri="{BB962C8B-B14F-4D97-AF65-F5344CB8AC3E}">
        <p14:creationId xmlns:p14="http://schemas.microsoft.com/office/powerpoint/2010/main" val="2502526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C95613E-2834-4A9C-A067-0D99EAEA6566}"/>
              </a:ext>
            </a:extLst>
          </p:cNvPr>
          <p:cNvSpPr txBox="1"/>
          <p:nvPr/>
        </p:nvSpPr>
        <p:spPr>
          <a:xfrm>
            <a:off x="9340948" y="4656406"/>
            <a:ext cx="258845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Pasado a HTML con éxito</a:t>
            </a:r>
          </a:p>
        </p:txBody>
      </p:sp>
    </p:spTree>
    <p:extLst>
      <p:ext uri="{BB962C8B-B14F-4D97-AF65-F5344CB8AC3E}">
        <p14:creationId xmlns:p14="http://schemas.microsoft.com/office/powerpoint/2010/main" val="3154837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AEE25A8-B57F-4518-AFF5-E24EF58AF7EF}"/>
              </a:ext>
            </a:extLst>
          </p:cNvPr>
          <p:cNvSpPr txBox="1"/>
          <p:nvPr/>
        </p:nvSpPr>
        <p:spPr>
          <a:xfrm>
            <a:off x="9340948" y="4656406"/>
            <a:ext cx="2588455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Pasado a HTML con éxito</a:t>
            </a:r>
          </a:p>
        </p:txBody>
      </p:sp>
    </p:spTree>
    <p:extLst>
      <p:ext uri="{BB962C8B-B14F-4D97-AF65-F5344CB8AC3E}">
        <p14:creationId xmlns:p14="http://schemas.microsoft.com/office/powerpoint/2010/main" val="222166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4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49678-347F-4284-9CCF-D825D60E4D99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Tiene que tokenisar antes de traducir</a:t>
            </a:r>
          </a:p>
        </p:txBody>
      </p:sp>
    </p:spTree>
    <p:extLst>
      <p:ext uri="{BB962C8B-B14F-4D97-AF65-F5344CB8AC3E}">
        <p14:creationId xmlns:p14="http://schemas.microsoft.com/office/powerpoint/2010/main" val="1850280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E2A91-2C06-4E58-85E7-3417087B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Creado por Josué SOLÍS 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49005B6-3EDA-4624-AEF5-36BFB0B3E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58" y="2670517"/>
            <a:ext cx="3577883" cy="35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549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  <a:p>
            <a:pPr algn="just"/>
            <a:endParaRPr lang="es-C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49678-347F-4284-9CCF-D825D60E4D99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Tiene que tokenisar antes de pasarlo a HTML</a:t>
            </a:r>
          </a:p>
        </p:txBody>
      </p:sp>
    </p:spTree>
    <p:extLst>
      <p:ext uri="{BB962C8B-B14F-4D97-AF65-F5344CB8AC3E}">
        <p14:creationId xmlns:p14="http://schemas.microsoft.com/office/powerpoint/2010/main" val="22085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¿Yo puedo escribir aquí?</a:t>
            </a:r>
          </a:p>
          <a:p>
            <a:pPr algn="just"/>
            <a:endParaRPr lang="es-C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49678-347F-4284-9CCF-D825D60E4D99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Tiene que tokenisar antes de traducir</a:t>
            </a:r>
          </a:p>
        </p:txBody>
      </p:sp>
    </p:spTree>
    <p:extLst>
      <p:ext uri="{BB962C8B-B14F-4D97-AF65-F5344CB8AC3E}">
        <p14:creationId xmlns:p14="http://schemas.microsoft.com/office/powerpoint/2010/main" val="155801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5996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hlinkClick r:id="rId3" action="ppaction://hlinksldjump"/>
            <a:extLst>
              <a:ext uri="{FF2B5EF4-FFF2-40B4-BE49-F238E27FC236}">
                <a16:creationId xmlns:a16="http://schemas.microsoft.com/office/drawing/2014/main" id="{1F8EA172-6F00-4FD7-81CD-9B4F8742B215}"/>
              </a:ext>
            </a:extLst>
          </p:cNvPr>
          <p:cNvSpPr/>
          <p:nvPr/>
        </p:nvSpPr>
        <p:spPr>
          <a:xfrm>
            <a:off x="1152939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Tres Anillos para los Reyes        Elfos bajo el cielo.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Siete para los Señores Enanos      en palacios de piedra.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Nueve para los Hombres    Mortales condenados a morir.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Uno para el Señor Oscuro, sobre   el trono oscuro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gobernarlos             a todos. Un Anillo para encontrarlos,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 Anillo para atraerlos a todos     y atarlos en las tinieblas</a:t>
            </a:r>
          </a:p>
          <a:p>
            <a:pPr algn="just"/>
            <a:r>
              <a:rPr lang="es-C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 la Tierra de Mordor donde      se extienden las Sombras.</a:t>
            </a:r>
          </a:p>
          <a:p>
            <a:pPr algn="just"/>
            <a:endParaRPr lang="es-C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just"/>
            <a:endParaRPr lang="es-C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C38F397-B423-4140-88E5-E80F0B35EFF7}"/>
              </a:ext>
            </a:extLst>
          </p:cNvPr>
          <p:cNvSpPr txBox="1"/>
          <p:nvPr/>
        </p:nvSpPr>
        <p:spPr>
          <a:xfrm>
            <a:off x="1152939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Documento: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D5E70DF-394D-4FFD-A4E7-0605408E777C}"/>
              </a:ext>
            </a:extLst>
          </p:cNvPr>
          <p:cNvSpPr/>
          <p:nvPr/>
        </p:nvSpPr>
        <p:spPr>
          <a:xfrm>
            <a:off x="5400261" y="911087"/>
            <a:ext cx="3432313" cy="476084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EF636F-7E4E-4D50-B595-84E733C8159C}"/>
              </a:ext>
            </a:extLst>
          </p:cNvPr>
          <p:cNvSpPr txBox="1"/>
          <p:nvPr/>
        </p:nvSpPr>
        <p:spPr>
          <a:xfrm>
            <a:off x="5400261" y="490330"/>
            <a:ext cx="258417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s-CR" b="1" dirty="0">
                <a:ln/>
                <a:solidFill>
                  <a:schemeClr val="accent3"/>
                </a:solidFill>
              </a:rPr>
              <a:t>Estructura de listas:</a:t>
            </a:r>
          </a:p>
        </p:txBody>
      </p:sp>
      <p:sp>
        <p:nvSpPr>
          <p:cNvPr id="18" name="Rectángulo 17">
            <a:hlinkClick r:id="rId4" action="ppaction://hlinksldjump"/>
            <a:extLst>
              <a:ext uri="{FF2B5EF4-FFF2-40B4-BE49-F238E27FC236}">
                <a16:creationId xmlns:a16="http://schemas.microsoft.com/office/drawing/2014/main" id="{FB8722B7-960C-44DE-A781-382BC4C9AB66}"/>
              </a:ext>
            </a:extLst>
          </p:cNvPr>
          <p:cNvSpPr/>
          <p:nvPr/>
        </p:nvSpPr>
        <p:spPr>
          <a:xfrm>
            <a:off x="1152939" y="5844209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Limpiar</a:t>
            </a:r>
          </a:p>
        </p:txBody>
      </p:sp>
      <p:sp>
        <p:nvSpPr>
          <p:cNvPr id="19" name="Rectángulo 18">
            <a:hlinkClick r:id="rId5" action="ppaction://hlinksldjump"/>
            <a:extLst>
              <a:ext uri="{FF2B5EF4-FFF2-40B4-BE49-F238E27FC236}">
                <a16:creationId xmlns:a16="http://schemas.microsoft.com/office/drawing/2014/main" id="{586C2661-3548-4028-A42C-74F02DEAA348}"/>
              </a:ext>
            </a:extLst>
          </p:cNvPr>
          <p:cNvSpPr/>
          <p:nvPr/>
        </p:nvSpPr>
        <p:spPr>
          <a:xfrm>
            <a:off x="3233530" y="5844208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Abrir</a:t>
            </a:r>
          </a:p>
        </p:txBody>
      </p:sp>
      <p:sp>
        <p:nvSpPr>
          <p:cNvPr id="20" name="Rectángulo 19">
            <a:hlinkClick r:id="rId6" action="ppaction://hlinksldjump"/>
            <a:extLst>
              <a:ext uri="{FF2B5EF4-FFF2-40B4-BE49-F238E27FC236}">
                <a16:creationId xmlns:a16="http://schemas.microsoft.com/office/drawing/2014/main" id="{5A96FFCD-70F1-407D-8BC3-579DD4C0EF24}"/>
              </a:ext>
            </a:extLst>
          </p:cNvPr>
          <p:cNvSpPr/>
          <p:nvPr/>
        </p:nvSpPr>
        <p:spPr>
          <a:xfrm>
            <a:off x="7480852" y="5844207"/>
            <a:ext cx="1351722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Tokenisar</a:t>
            </a:r>
          </a:p>
        </p:txBody>
      </p:sp>
      <p:sp>
        <p:nvSpPr>
          <p:cNvPr id="21" name="Rectángulo 20">
            <a:hlinkClick r:id="rId7" action="ppaction://hlinksldjump"/>
            <a:extLst>
              <a:ext uri="{FF2B5EF4-FFF2-40B4-BE49-F238E27FC236}">
                <a16:creationId xmlns:a16="http://schemas.microsoft.com/office/drawing/2014/main" id="{2EDD9DEC-624A-4966-9256-CC51254E9B19}"/>
              </a:ext>
            </a:extLst>
          </p:cNvPr>
          <p:cNvSpPr/>
          <p:nvPr/>
        </p:nvSpPr>
        <p:spPr>
          <a:xfrm>
            <a:off x="9992138" y="280614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Pasar a HTML</a:t>
            </a:r>
          </a:p>
        </p:txBody>
      </p:sp>
      <p:sp>
        <p:nvSpPr>
          <p:cNvPr id="22" name="Rectángulo 21">
            <a:hlinkClick r:id="rId8" action="ppaction://hlinksldjump"/>
            <a:extLst>
              <a:ext uri="{FF2B5EF4-FFF2-40B4-BE49-F238E27FC236}">
                <a16:creationId xmlns:a16="http://schemas.microsoft.com/office/drawing/2014/main" id="{42C1F19A-E030-47F6-BD5C-D97BAB0647F8}"/>
              </a:ext>
            </a:extLst>
          </p:cNvPr>
          <p:cNvSpPr/>
          <p:nvPr/>
        </p:nvSpPr>
        <p:spPr>
          <a:xfrm>
            <a:off x="9992138" y="3654288"/>
            <a:ext cx="1709531" cy="3975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CR" b="1" dirty="0">
                <a:ln/>
                <a:solidFill>
                  <a:schemeClr val="accent3"/>
                </a:solidFill>
              </a:rPr>
              <a:t>Traducir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1CE072F-76BD-40ED-8026-D2A1CF634B14}"/>
              </a:ext>
            </a:extLst>
          </p:cNvPr>
          <p:cNvSpPr/>
          <p:nvPr/>
        </p:nvSpPr>
        <p:spPr>
          <a:xfrm>
            <a:off x="4412974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508FE89-F53C-4074-BF44-65053BB0C527}"/>
              </a:ext>
            </a:extLst>
          </p:cNvPr>
          <p:cNvSpPr/>
          <p:nvPr/>
        </p:nvSpPr>
        <p:spPr>
          <a:xfrm>
            <a:off x="4412974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3E83E5D-A5AE-429F-A301-D8378F821E26}"/>
              </a:ext>
            </a:extLst>
          </p:cNvPr>
          <p:cNvSpPr/>
          <p:nvPr/>
        </p:nvSpPr>
        <p:spPr>
          <a:xfrm>
            <a:off x="4412974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Triángulo isósceles 25">
            <a:extLst>
              <a:ext uri="{FF2B5EF4-FFF2-40B4-BE49-F238E27FC236}">
                <a16:creationId xmlns:a16="http://schemas.microsoft.com/office/drawing/2014/main" id="{3B4677A2-1064-4357-94C8-3F57A827106A}"/>
              </a:ext>
            </a:extLst>
          </p:cNvPr>
          <p:cNvSpPr/>
          <p:nvPr/>
        </p:nvSpPr>
        <p:spPr>
          <a:xfrm>
            <a:off x="4439479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7" name="Triángulo isósceles 26">
            <a:extLst>
              <a:ext uri="{FF2B5EF4-FFF2-40B4-BE49-F238E27FC236}">
                <a16:creationId xmlns:a16="http://schemas.microsoft.com/office/drawing/2014/main" id="{C34DC87E-052D-4E97-8ED2-82DBEFD07F95}"/>
              </a:ext>
            </a:extLst>
          </p:cNvPr>
          <p:cNvSpPr/>
          <p:nvPr/>
        </p:nvSpPr>
        <p:spPr>
          <a:xfrm rot="10800000">
            <a:off x="4439479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DA5A013-ACAB-4001-A989-678073C64439}"/>
              </a:ext>
            </a:extLst>
          </p:cNvPr>
          <p:cNvSpPr/>
          <p:nvPr/>
        </p:nvSpPr>
        <p:spPr>
          <a:xfrm>
            <a:off x="8666921" y="911087"/>
            <a:ext cx="172278" cy="4760843"/>
          </a:xfrm>
          <a:prstGeom prst="rect">
            <a:avLst/>
          </a:prstGeom>
          <a:solidFill>
            <a:schemeClr val="tx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4F7B3E5-6F52-46C7-AB9F-7959C5320814}"/>
              </a:ext>
            </a:extLst>
          </p:cNvPr>
          <p:cNvSpPr/>
          <p:nvPr/>
        </p:nvSpPr>
        <p:spPr>
          <a:xfrm>
            <a:off x="8666921" y="911087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78C462FD-C0A7-47D3-A811-B7E4D95D12A3}"/>
              </a:ext>
            </a:extLst>
          </p:cNvPr>
          <p:cNvSpPr/>
          <p:nvPr/>
        </p:nvSpPr>
        <p:spPr>
          <a:xfrm>
            <a:off x="8666921" y="5506350"/>
            <a:ext cx="172278" cy="149087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1" name="Triángulo isósceles 30">
            <a:extLst>
              <a:ext uri="{FF2B5EF4-FFF2-40B4-BE49-F238E27FC236}">
                <a16:creationId xmlns:a16="http://schemas.microsoft.com/office/drawing/2014/main" id="{A41F0071-BD9D-48BE-A9D0-EB35D0F286E4}"/>
              </a:ext>
            </a:extLst>
          </p:cNvPr>
          <p:cNvSpPr/>
          <p:nvPr/>
        </p:nvSpPr>
        <p:spPr>
          <a:xfrm>
            <a:off x="8693426" y="939247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2" name="Triángulo isósceles 31">
            <a:extLst>
              <a:ext uri="{FF2B5EF4-FFF2-40B4-BE49-F238E27FC236}">
                <a16:creationId xmlns:a16="http://schemas.microsoft.com/office/drawing/2014/main" id="{01742C69-B65D-4677-A515-88F3B95F6AD8}"/>
              </a:ext>
            </a:extLst>
          </p:cNvPr>
          <p:cNvSpPr/>
          <p:nvPr/>
        </p:nvSpPr>
        <p:spPr>
          <a:xfrm rot="10800000">
            <a:off x="8693426" y="5541029"/>
            <a:ext cx="119268" cy="92765"/>
          </a:xfrm>
          <a:prstGeom prst="triangle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A49678-347F-4284-9CCF-D825D60E4D99}"/>
              </a:ext>
            </a:extLst>
          </p:cNvPr>
          <p:cNvSpPr txBox="1"/>
          <p:nvPr/>
        </p:nvSpPr>
        <p:spPr>
          <a:xfrm>
            <a:off x="9580098" y="4339883"/>
            <a:ext cx="240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R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Error: Tiene que tokenisar antes de pasarlo a HTML</a:t>
            </a:r>
          </a:p>
        </p:txBody>
      </p:sp>
    </p:spTree>
    <p:extLst>
      <p:ext uri="{BB962C8B-B14F-4D97-AF65-F5344CB8AC3E}">
        <p14:creationId xmlns:p14="http://schemas.microsoft.com/office/powerpoint/2010/main" val="210281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201</TotalTime>
  <Words>2113</Words>
  <Application>Microsoft Office PowerPoint</Application>
  <PresentationFormat>Panorámica</PresentationFormat>
  <Paragraphs>678</Paragraphs>
  <Slides>40</Slides>
  <Notes>38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Celestial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Creado por Josué SOLÍS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Josue Solis</dc:creator>
  <cp:lastModifiedBy>Josue Solis</cp:lastModifiedBy>
  <cp:revision>21</cp:revision>
  <dcterms:created xsi:type="dcterms:W3CDTF">2020-06-21T16:48:23Z</dcterms:created>
  <dcterms:modified xsi:type="dcterms:W3CDTF">2020-06-22T00:09:23Z</dcterms:modified>
</cp:coreProperties>
</file>