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82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>
        <p:scale>
          <a:sx n="75" d="100"/>
          <a:sy n="75" d="100"/>
        </p:scale>
        <p:origin x="30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4447-15EE-4779-BA8B-CDAE797A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FF2E4-A3F1-4D52-99C1-80D68194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3712-D51D-4D3D-85DB-2BCEB53B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205E-A487-42E9-B2D4-6FC239F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A54-637F-456A-A4E2-39A563A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84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3D60-1F14-43C7-A330-2118BFB0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ED1C-EA9D-4981-9163-7DF562CC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ED54-36E1-413C-8D03-C50234D8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8C4D-335B-4F7F-AFDE-CC90D714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8CFC-3DAC-4D72-B95C-4E4BE775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967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9F5E2-CD77-47AC-ADA0-459A5742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AC151-81ED-4F74-BEAD-FEC67B98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22C7-9EFC-422E-BF7F-555FD1A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A6CE-6579-4F20-8F40-5060DC3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7963-FAF4-493E-A305-23C95DF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1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386-415F-48B4-9050-A9974225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875C-E315-420B-A9F4-0C844517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8F80-5915-461B-A1DF-10F4881B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661A-9652-46EC-BF5F-D1C77D1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24A4-21F5-4405-95CE-20246B8A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348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6EF4-0A44-4D51-B33F-6328D1B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C435-DB27-4C19-9EFE-4E8FAA83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76BF-9E99-41B7-A4D5-0CAF6433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D6F9-6EBB-4876-AD04-CF1068CD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3136-E334-45E4-8939-390AD464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87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D10-72B7-4FBD-A591-4E5DF29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E18-2639-43BD-BA14-C0951F19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CA5F-F359-4309-B111-EE5F89F2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7F0F-7315-4266-8B98-316BFF5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F5D9-FBB1-4414-BFA2-715E2137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E864C-700A-4170-8F67-1AC71C51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24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47C-570F-4640-BADC-1975FF82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5261-9807-4F70-8ADB-C5D5F1A8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026F-17C7-48C3-9D3B-980D0AEB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BD578-D7CA-4A18-9B25-D8D39FDE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7554B-842F-468D-BE5F-E28AEB22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98493-D3EE-422F-9428-D193F578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61C0B-6D24-4C2F-AB12-045C8D4F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4D3D4-6C74-4CA6-BB2B-7BF6EDF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67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538-5F1E-461D-BFC0-C58E10A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FBFFD-0730-489F-B7AB-3874376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E77C-6D49-4181-83CB-8F3F08C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4B38-F8AE-4D8F-9936-065BE29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07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68FCF-6C5D-4117-8AFB-0799BB94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BCA7A-8C48-47A9-93C9-078074E8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B46CF-6A5C-43D3-B8C5-A770A35E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3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2702-E73C-4F30-97CA-09AAB899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970F-98D5-4EC9-A2F7-2C722AED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1F07-2894-4237-AE38-5D644EA2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CEBD9-4564-49BB-B231-CBE2533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BEFA-2741-4A00-9D39-0B5115F3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CA55-1A0E-4453-8696-C337A304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81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FE1B-CC3C-476B-806E-E5363CD3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30384-531B-4758-A18A-766876A3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DE17-95A7-49E9-82E0-E537EFD9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D1E8-E4C8-4432-829D-23D2D5DC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9F6F-2F3C-48C1-B8A0-3B1A8AD7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FDF9-12BC-4E4F-9CCC-8BDF927A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1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1BC1-FD85-452C-8B08-94F82B52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051A-4D34-4ED0-9842-4E80D75D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9925-3B04-4759-B392-5EF3C259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194C-11BD-4FE8-B454-19F8D0ED2D44}" type="datetimeFigureOut">
              <a:rPr lang="es-CR" smtClean="0"/>
              <a:t>29/6/2020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30AE-362B-49A1-B214-EA712511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415-D58C-4723-8BDE-DC45D53A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14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132C78-26EF-4D74-BC14-8CCC3480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D5C82-FDBA-415F-B08B-C94E62269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875" r="-1" b="769"/>
          <a:stretch/>
        </p:blipFill>
        <p:spPr>
          <a:xfrm>
            <a:off x="1591294" y="700644"/>
            <a:ext cx="9034475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5B86F-DA17-4768-948E-2EA375EA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" t="875" b="553"/>
          <a:stretch/>
        </p:blipFill>
        <p:spPr>
          <a:xfrm>
            <a:off x="1603169" y="700644"/>
            <a:ext cx="9022600" cy="54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15CB7-F4D0-4ADC-9B30-907E2C2F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661" b="767"/>
          <a:stretch/>
        </p:blipFill>
        <p:spPr>
          <a:xfrm>
            <a:off x="1615044" y="688769"/>
            <a:ext cx="9010725" cy="5474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577497-56DB-4796-BD1E-D5498CB8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 t="661" b="1743"/>
          <a:stretch/>
        </p:blipFill>
        <p:spPr>
          <a:xfrm>
            <a:off x="1566230" y="688768"/>
            <a:ext cx="9059539" cy="54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B10E05-2241-43B6-9556-71E6DA8F0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875" r="-1" b="769"/>
          <a:stretch/>
        </p:blipFill>
        <p:spPr>
          <a:xfrm>
            <a:off x="1591294" y="700644"/>
            <a:ext cx="9034475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70253-9699-4500-A3FD-E300EB99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680654"/>
            <a:ext cx="900238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3D35D-B60F-4128-A188-43A63F3F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927" r="717"/>
          <a:stretch/>
        </p:blipFill>
        <p:spPr>
          <a:xfrm>
            <a:off x="1556704" y="712922"/>
            <a:ext cx="9013140" cy="54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B1CB4-219D-4B5A-BC4C-8D355EC0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t="705" r="861"/>
          <a:stretch/>
        </p:blipFill>
        <p:spPr>
          <a:xfrm>
            <a:off x="1579418" y="700644"/>
            <a:ext cx="8977746" cy="54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DC02A3-3804-4073-8587-691BACBE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680654"/>
            <a:ext cx="899285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47E7D-CD46-42C2-B560-C781EDE6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" t="796"/>
          <a:stretch/>
        </p:blipFill>
        <p:spPr>
          <a:xfrm>
            <a:off x="1591293" y="724394"/>
            <a:ext cx="9039239" cy="54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919097-9F1A-4CD6-80D3-3EC53773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818785"/>
            <a:ext cx="629690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FAB695-9D8C-4123-9335-778CF545D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436" b="436"/>
          <a:stretch/>
        </p:blipFill>
        <p:spPr>
          <a:xfrm>
            <a:off x="1133475" y="542925"/>
            <a:ext cx="9044619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272A85-22B4-48B0-ACF7-BE9A2412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7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92FA22-4CF2-47F8-BFDE-A65FDA5E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690180"/>
            <a:ext cx="900238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0D50F-62E1-45A5-8876-7FCE49B2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680654"/>
            <a:ext cx="902143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F5C18-7D8B-47BD-8EB5-E447E688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690180"/>
            <a:ext cx="901190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7C4A6-1CD4-4808-8761-F2CC8093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680654"/>
            <a:ext cx="901190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4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AB96D-7ACD-4761-9EF7-643B52A1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1" y="643466"/>
            <a:ext cx="91328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0543E-7BFC-4C36-AAE3-FDC6CC44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90048"/>
            <a:ext cx="823074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40D2-E2A7-4655-A638-4FA1BAF24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t="491" r="993" b="1"/>
          <a:stretch/>
        </p:blipFill>
        <p:spPr>
          <a:xfrm>
            <a:off x="1579418" y="688769"/>
            <a:ext cx="8965870" cy="55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CAFB42-15B3-4314-ABE1-369F61A0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t="949" r="888" b="1"/>
          <a:stretch/>
        </p:blipFill>
        <p:spPr>
          <a:xfrm>
            <a:off x="1531917" y="643466"/>
            <a:ext cx="91305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9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AA419-7373-4987-A543-784A21CB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446"/>
          <a:stretch/>
        </p:blipFill>
        <p:spPr>
          <a:xfrm>
            <a:off x="1615044" y="676893"/>
            <a:ext cx="9010725" cy="55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4DECF8-375D-4431-907B-F7AED18CA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" t="661"/>
          <a:stretch/>
        </p:blipFill>
        <p:spPr>
          <a:xfrm>
            <a:off x="1603169" y="688769"/>
            <a:ext cx="9022600" cy="55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7FDF9-AE47-4B0D-8CE3-EACB249D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39" y="391656"/>
            <a:ext cx="9997921" cy="60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A744E-4F44-4AEE-82F8-108B6183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680654"/>
            <a:ext cx="902143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D78CB0-E2EF-4233-B59C-02BD0F3D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386" b="706"/>
          <a:stretch/>
        </p:blipFill>
        <p:spPr>
          <a:xfrm>
            <a:off x="1579418" y="665018"/>
            <a:ext cx="9064391" cy="5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2BF4FD-3C81-4B74-923E-F263CCFC6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386" b="706"/>
          <a:stretch/>
        </p:blipFill>
        <p:spPr>
          <a:xfrm>
            <a:off x="1579418" y="665018"/>
            <a:ext cx="9064391" cy="5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A124F-2999-4810-B27A-5992F739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680654"/>
            <a:ext cx="8983329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Altamirano</dc:creator>
  <cp:lastModifiedBy>Jose Manuel Altamirano</cp:lastModifiedBy>
  <cp:revision>1</cp:revision>
  <dcterms:created xsi:type="dcterms:W3CDTF">2020-06-30T05:25:56Z</dcterms:created>
  <dcterms:modified xsi:type="dcterms:W3CDTF">2020-06-30T05:28:49Z</dcterms:modified>
</cp:coreProperties>
</file>