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6" r:id="rId24"/>
    <p:sldId id="282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10" d="100"/>
          <a:sy n="10" d="100"/>
        </p:scale>
        <p:origin x="-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4447-15EE-4779-BA8B-CDAE797A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FF2E4-A3F1-4D52-99C1-80D681943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3712-D51D-4D3D-85DB-2BCEB53B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205E-A487-42E9-B2D4-6FC239F3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4A54-637F-456A-A4E2-39A563A3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84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3D60-1F14-43C7-A330-2118BFB0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ED1C-EA9D-4981-9163-7DF562CC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ED54-36E1-413C-8D03-C50234D8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8C4D-335B-4F7F-AFDE-CC90D714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8CFC-3DAC-4D72-B95C-4E4BE775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9678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9F5E2-CD77-47AC-ADA0-459A5742B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AC151-81ED-4F74-BEAD-FEC67B98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22C7-9EFC-422E-BF7F-555FD1A1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A6CE-6579-4F20-8F40-5060DC3E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7963-FAF4-493E-A305-23C95DFF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16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8386-415F-48B4-9050-A9974225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875C-E315-420B-A9F4-0C844517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78F80-5915-461B-A1DF-10F4881B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661A-9652-46EC-BF5F-D1C77D1A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24A4-21F5-4405-95CE-20246B8A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348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6EF4-0A44-4D51-B33F-6328D1BF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C435-DB27-4C19-9EFE-4E8FAA83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76BF-9E99-41B7-A4D5-0CAF6433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D6F9-6EBB-4876-AD04-CF1068CD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3136-E334-45E4-8939-390AD464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878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0D10-72B7-4FBD-A591-4E5DF29C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E18-2639-43BD-BA14-C0951F196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CCA5F-F359-4309-B111-EE5F89F2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7F0F-7315-4266-8B98-316BFF5F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F5D9-FBB1-4414-BFA2-715E2137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E864C-700A-4170-8F67-1AC71C51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241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47C-570F-4640-BADC-1975FF82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15261-9807-4F70-8ADB-C5D5F1A8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026F-17C7-48C3-9D3B-980D0AEB6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BD578-D7CA-4A18-9B25-D8D39FDE3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7554B-842F-468D-BE5F-E28AEB22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98493-D3EE-422F-9428-D193F578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61C0B-6D24-4C2F-AB12-045C8D4F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4D3D4-6C74-4CA6-BB2B-7BF6EDF7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367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6538-5F1E-461D-BFC0-C58E10AD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FBFFD-0730-489F-B7AB-38743766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E77C-6D49-4181-83CB-8F3F08CE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D4B38-F8AE-4D8F-9936-065BE29E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07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68FCF-6C5D-4117-8AFB-0799BB94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BCA7A-8C48-47A9-93C9-078074E8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B46CF-6A5C-43D3-B8C5-A770A35E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31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2702-E73C-4F30-97CA-09AAB899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970F-98D5-4EC9-A2F7-2C722AED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1F07-2894-4237-AE38-5D644EA2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CEBD9-4564-49BB-B231-CBE25337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BEFA-2741-4A00-9D39-0B5115F3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CA55-1A0E-4453-8696-C337A304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81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FE1B-CC3C-476B-806E-E5363CD3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30384-531B-4758-A18A-766876A32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DE17-95A7-49E9-82E0-E537EFD92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D1E8-E4C8-4432-829D-23D2D5DC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39F6F-2F3C-48C1-B8A0-3B1A8AD7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FDF9-12BC-4E4F-9CCC-8BDF927A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21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1BC1-FD85-452C-8B08-94F82B52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E051A-4D34-4ED0-9842-4E80D75D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9925-3B04-4759-B392-5EF3C259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194C-11BD-4FE8-B454-19F8D0ED2D44}" type="datetimeFigureOut">
              <a:rPr lang="es-CR" smtClean="0"/>
              <a:t>1/7/2020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30AE-362B-49A1-B214-EA7125111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C415-D58C-4723-8BDE-DC45D53A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3ECB-243C-4A56-9E9C-B32D70064BE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140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132C78-26EF-4D74-BC14-8CCC3480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5" y="643466"/>
            <a:ext cx="67121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9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D5C82-FDBA-415F-B08B-C94E62269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875" r="-1" b="769"/>
          <a:stretch/>
        </p:blipFill>
        <p:spPr>
          <a:xfrm>
            <a:off x="1591294" y="700644"/>
            <a:ext cx="9034475" cy="54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5B86F-DA17-4768-948E-2EA375EA4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" t="875" b="553"/>
          <a:stretch/>
        </p:blipFill>
        <p:spPr>
          <a:xfrm>
            <a:off x="1603169" y="700644"/>
            <a:ext cx="9022600" cy="54745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0005D1-0540-4C8E-9C75-5423B68245D5}"/>
              </a:ext>
            </a:extLst>
          </p:cNvPr>
          <p:cNvSpPr/>
          <p:nvPr/>
        </p:nvSpPr>
        <p:spPr>
          <a:xfrm>
            <a:off x="7282179" y="1174913"/>
            <a:ext cx="2119273" cy="4435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839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C15CB7-F4D0-4ADC-9B30-907E2C2F6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" t="661" b="767"/>
          <a:stretch/>
        </p:blipFill>
        <p:spPr>
          <a:xfrm>
            <a:off x="1615044" y="688769"/>
            <a:ext cx="9010725" cy="5474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577497-56DB-4796-BD1E-D5498CB89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" t="661" b="1743"/>
          <a:stretch/>
        </p:blipFill>
        <p:spPr>
          <a:xfrm>
            <a:off x="1566230" y="688768"/>
            <a:ext cx="9059539" cy="5474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A3C2CA-2186-4D66-BC73-584A4B135733}"/>
              </a:ext>
            </a:extLst>
          </p:cNvPr>
          <p:cNvSpPr/>
          <p:nvPr/>
        </p:nvSpPr>
        <p:spPr>
          <a:xfrm>
            <a:off x="6120406" y="5726098"/>
            <a:ext cx="1097140" cy="437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94241-4406-4FB4-A741-43B307101F11}"/>
              </a:ext>
            </a:extLst>
          </p:cNvPr>
          <p:cNvSpPr/>
          <p:nvPr/>
        </p:nvSpPr>
        <p:spPr>
          <a:xfrm>
            <a:off x="1713391" y="1189607"/>
            <a:ext cx="5584054" cy="4429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468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B10E05-2241-43B6-9556-71E6DA8F0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" t="875" r="-1" b="769"/>
          <a:stretch/>
        </p:blipFill>
        <p:spPr>
          <a:xfrm>
            <a:off x="1591294" y="700644"/>
            <a:ext cx="9034475" cy="54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ED400F-B355-4EFC-97C2-2F497CBE72CE}"/>
              </a:ext>
            </a:extLst>
          </p:cNvPr>
          <p:cNvGrpSpPr/>
          <p:nvPr/>
        </p:nvGrpSpPr>
        <p:grpSpPr>
          <a:xfrm>
            <a:off x="1594809" y="680654"/>
            <a:ext cx="9002381" cy="5496692"/>
            <a:chOff x="1594809" y="680654"/>
            <a:chExt cx="9002381" cy="54966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470253-9699-4500-A3FD-E300EB99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809" y="680654"/>
              <a:ext cx="9002381" cy="549669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D67505-D38C-4392-981C-2800245F41BD}"/>
                </a:ext>
              </a:extLst>
            </p:cNvPr>
            <p:cNvSpPr/>
            <p:nvPr/>
          </p:nvSpPr>
          <p:spPr>
            <a:xfrm>
              <a:off x="8569442" y="5681708"/>
              <a:ext cx="689968" cy="3787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BF8E72C-86E8-46CE-AEDB-132D6080240A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7599285" y="4421080"/>
              <a:ext cx="1315141" cy="12606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05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241065-B3FA-4068-87E3-8C1BD979DB75}"/>
              </a:ext>
            </a:extLst>
          </p:cNvPr>
          <p:cNvGrpSpPr/>
          <p:nvPr/>
        </p:nvGrpSpPr>
        <p:grpSpPr>
          <a:xfrm>
            <a:off x="1556704" y="712922"/>
            <a:ext cx="9013140" cy="5483476"/>
            <a:chOff x="1556704" y="712922"/>
            <a:chExt cx="9013140" cy="54834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43D35D-B60F-4128-A188-43A63F3FF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4" t="927" r="717"/>
            <a:stretch/>
          </p:blipFill>
          <p:spPr>
            <a:xfrm>
              <a:off x="1556704" y="712922"/>
              <a:ext cx="9013140" cy="548347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D360D4-C5DB-4D07-AC54-530938476783}"/>
                </a:ext>
              </a:extLst>
            </p:cNvPr>
            <p:cNvSpPr/>
            <p:nvPr/>
          </p:nvSpPr>
          <p:spPr>
            <a:xfrm>
              <a:off x="7264423" y="1145219"/>
              <a:ext cx="2119273" cy="45187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18548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B1CB4-219D-4B5A-BC4C-8D355EC0B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" t="705" r="861"/>
          <a:stretch/>
        </p:blipFill>
        <p:spPr>
          <a:xfrm>
            <a:off x="1579418" y="700644"/>
            <a:ext cx="8977746" cy="54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67C08B-6517-4FA7-B0F1-DD9FEB0E7ECF}"/>
              </a:ext>
            </a:extLst>
          </p:cNvPr>
          <p:cNvGrpSpPr/>
          <p:nvPr/>
        </p:nvGrpSpPr>
        <p:grpSpPr>
          <a:xfrm>
            <a:off x="1599572" y="458712"/>
            <a:ext cx="8992855" cy="5496692"/>
            <a:chOff x="1599572" y="458712"/>
            <a:chExt cx="8992855" cy="54966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7DC02A3-3804-4073-8587-691BACBEE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9572" y="458712"/>
              <a:ext cx="8992855" cy="549669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7B8096-95A5-4673-9362-120E0B4559A5}"/>
                </a:ext>
              </a:extLst>
            </p:cNvPr>
            <p:cNvSpPr/>
            <p:nvPr/>
          </p:nvSpPr>
          <p:spPr>
            <a:xfrm>
              <a:off x="9350677" y="1112770"/>
              <a:ext cx="1151606" cy="420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1D969BB-76D7-4041-AA0C-99E6425A9CB9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7537142" y="1532878"/>
              <a:ext cx="2389338" cy="17784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614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47E7D-CD46-42C2-B560-C781EDE6A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" t="796"/>
          <a:stretch/>
        </p:blipFill>
        <p:spPr>
          <a:xfrm>
            <a:off x="1591293" y="724394"/>
            <a:ext cx="9039239" cy="54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0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D7A827-B474-4A5F-9C9A-E2D10EAF34FF}"/>
              </a:ext>
            </a:extLst>
          </p:cNvPr>
          <p:cNvGrpSpPr/>
          <p:nvPr/>
        </p:nvGrpSpPr>
        <p:grpSpPr>
          <a:xfrm>
            <a:off x="2947548" y="818785"/>
            <a:ext cx="6296904" cy="5220429"/>
            <a:chOff x="2947548" y="818785"/>
            <a:chExt cx="6296904" cy="52204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8919097-9F1A-4CD6-80D3-3EC53773B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7548" y="818785"/>
              <a:ext cx="6296904" cy="522042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D6BAB6-A76C-4D23-9C7B-806FBA40E798}"/>
                </a:ext>
              </a:extLst>
            </p:cNvPr>
            <p:cNvSpPr/>
            <p:nvPr/>
          </p:nvSpPr>
          <p:spPr>
            <a:xfrm>
              <a:off x="4565612" y="3092491"/>
              <a:ext cx="2323459" cy="2455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0432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293628-0ECF-422F-9D8F-B79730FB7179}"/>
              </a:ext>
            </a:extLst>
          </p:cNvPr>
          <p:cNvGrpSpPr/>
          <p:nvPr/>
        </p:nvGrpSpPr>
        <p:grpSpPr>
          <a:xfrm>
            <a:off x="1289783" y="739295"/>
            <a:ext cx="9044619" cy="5505450"/>
            <a:chOff x="1387437" y="1422876"/>
            <a:chExt cx="9044619" cy="55054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FAB695-9D8C-4123-9335-778CF545D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4" t="436" b="436"/>
            <a:stretch/>
          </p:blipFill>
          <p:spPr>
            <a:xfrm>
              <a:off x="1387437" y="1422876"/>
              <a:ext cx="9044619" cy="550545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390812-146A-4BA3-8915-824873700C9A}"/>
                </a:ext>
              </a:extLst>
            </p:cNvPr>
            <p:cNvSpPr/>
            <p:nvPr/>
          </p:nvSpPr>
          <p:spPr>
            <a:xfrm>
              <a:off x="1387437" y="1708393"/>
              <a:ext cx="9044619" cy="2003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4023676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272A85-22B4-48B0-ACF7-BE9A2412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0" y="643466"/>
            <a:ext cx="9363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7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92FA22-4CF2-47F8-BFDE-A65FDA5E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690180"/>
            <a:ext cx="900238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C0D50F-62E1-45A5-8876-7FCE49B2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680654"/>
            <a:ext cx="9021434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AF5C18-7D8B-47BD-8EB5-E447E688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690180"/>
            <a:ext cx="901190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27C4A6-1CD4-4808-8761-F2CC8093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680654"/>
            <a:ext cx="9011908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41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9AB96D-7ACD-4761-9EF7-643B52A1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51" y="643466"/>
            <a:ext cx="91328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1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10543E-7BFC-4C36-AAE3-FDC6CC44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90048"/>
            <a:ext cx="8230749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6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740D2-E2A7-4655-A638-4FA1BAF24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" t="491" r="993" b="1"/>
          <a:stretch/>
        </p:blipFill>
        <p:spPr>
          <a:xfrm>
            <a:off x="1579418" y="688769"/>
            <a:ext cx="8965870" cy="55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7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9CAFB42-15B3-4314-ABE1-369F61A0D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" t="949" r="888" b="1"/>
          <a:stretch/>
        </p:blipFill>
        <p:spPr>
          <a:xfrm>
            <a:off x="1531917" y="643466"/>
            <a:ext cx="91305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92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9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9BC75F-D6A6-4416-9557-5BD5D31B2CA8}"/>
              </a:ext>
            </a:extLst>
          </p:cNvPr>
          <p:cNvGrpSpPr/>
          <p:nvPr/>
        </p:nvGrpSpPr>
        <p:grpSpPr>
          <a:xfrm>
            <a:off x="1387437" y="856646"/>
            <a:ext cx="9010725" cy="5529031"/>
            <a:chOff x="1387437" y="856646"/>
            <a:chExt cx="9010725" cy="55290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2AA419-7373-4987-A543-784A21CBA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9" t="446"/>
            <a:stretch/>
          </p:blipFill>
          <p:spPr>
            <a:xfrm>
              <a:off x="1387437" y="856646"/>
              <a:ext cx="9010725" cy="552903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A271DE-92DD-484D-8AD5-60E6C6AC6C5A}"/>
                </a:ext>
              </a:extLst>
            </p:cNvPr>
            <p:cNvSpPr/>
            <p:nvPr/>
          </p:nvSpPr>
          <p:spPr>
            <a:xfrm>
              <a:off x="1387437" y="1530841"/>
              <a:ext cx="1292279" cy="1985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AF9948-38F3-4FF2-B454-137C53C60A2B}"/>
                </a:ext>
              </a:extLst>
            </p:cNvPr>
            <p:cNvSpPr/>
            <p:nvPr/>
          </p:nvSpPr>
          <p:spPr>
            <a:xfrm>
              <a:off x="1387437" y="1530841"/>
              <a:ext cx="5625922" cy="41952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F6DC35-94B1-4A92-8155-954B1E24513F}"/>
                </a:ext>
              </a:extLst>
            </p:cNvPr>
            <p:cNvSpPr/>
            <p:nvPr/>
          </p:nvSpPr>
          <p:spPr>
            <a:xfrm>
              <a:off x="7115014" y="1530840"/>
              <a:ext cx="1957965" cy="41952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8940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4DECF8-375D-4431-907B-F7AED18CA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" t="661"/>
          <a:stretch/>
        </p:blipFill>
        <p:spPr>
          <a:xfrm>
            <a:off x="1584700" y="670422"/>
            <a:ext cx="9022600" cy="55171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AD6514-EC9E-468A-A00F-EC57EED81E9D}"/>
              </a:ext>
            </a:extLst>
          </p:cNvPr>
          <p:cNvSpPr/>
          <p:nvPr/>
        </p:nvSpPr>
        <p:spPr>
          <a:xfrm>
            <a:off x="2181768" y="1330538"/>
            <a:ext cx="1363578" cy="206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813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7FDF9-AE47-4B0D-8CE3-EACB249D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39" y="391656"/>
            <a:ext cx="9997921" cy="60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D1AFFD-58A7-47CA-9FD3-C9D205EA5D27}"/>
              </a:ext>
            </a:extLst>
          </p:cNvPr>
          <p:cNvGrpSpPr/>
          <p:nvPr/>
        </p:nvGrpSpPr>
        <p:grpSpPr>
          <a:xfrm>
            <a:off x="1366452" y="618131"/>
            <a:ext cx="9021434" cy="5496692"/>
            <a:chOff x="1366452" y="618131"/>
            <a:chExt cx="9021434" cy="54966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FA744E-4F44-4AEE-82F8-108B6183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6452" y="618131"/>
              <a:ext cx="9021434" cy="549669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496B5F-C23F-4397-B458-80409EC0A238}"/>
                </a:ext>
              </a:extLst>
            </p:cNvPr>
            <p:cNvSpPr/>
            <p:nvPr/>
          </p:nvSpPr>
          <p:spPr>
            <a:xfrm>
              <a:off x="4932784" y="5597738"/>
              <a:ext cx="1045985" cy="427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4B28173-443D-43D0-A9EB-CA8C21515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5138" y="5017478"/>
              <a:ext cx="0" cy="5802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49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D78CB0-E2EF-4233-B59C-02BD0F3D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" t="386" b="706"/>
          <a:stretch/>
        </p:blipFill>
        <p:spPr>
          <a:xfrm>
            <a:off x="1579418" y="665018"/>
            <a:ext cx="9064391" cy="55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2BF4FD-3C81-4B74-923E-F263CCFC6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" t="386" b="706"/>
          <a:stretch/>
        </p:blipFill>
        <p:spPr>
          <a:xfrm>
            <a:off x="1579418" y="665018"/>
            <a:ext cx="9064391" cy="55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A124F-2999-4810-B27A-5992F739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680654"/>
            <a:ext cx="8983329" cy="54966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4F705E-B150-4D6D-857D-8F3A6452CE58}"/>
              </a:ext>
            </a:extLst>
          </p:cNvPr>
          <p:cNvSpPr/>
          <p:nvPr/>
        </p:nvSpPr>
        <p:spPr>
          <a:xfrm>
            <a:off x="7699430" y="5675892"/>
            <a:ext cx="850601" cy="4201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7C7972-1DA0-45AD-BE53-F6EF37AC0307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7267699" y="4797631"/>
            <a:ext cx="857032" cy="878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3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Manuel Altamirano</dc:creator>
  <cp:lastModifiedBy>Jose Manuel Altamirano</cp:lastModifiedBy>
  <cp:revision>11</cp:revision>
  <dcterms:created xsi:type="dcterms:W3CDTF">2020-06-30T05:25:56Z</dcterms:created>
  <dcterms:modified xsi:type="dcterms:W3CDTF">2020-07-02T03:23:32Z</dcterms:modified>
</cp:coreProperties>
</file>