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6" r:id="rId2"/>
    <p:sldId id="257" r:id="rId3"/>
    <p:sldId id="258" r:id="rId4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10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06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C75C8-760F-4DD4-AB18-FA503DCA376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B1684-5696-4ED3-B2D5-1615C0C3E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CE4F3-8C28-44D0-BFED-6275A3E28473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33528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Bus Dev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676400"/>
            <a:ext cx="6096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Custom DB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5029200"/>
            <a:ext cx="685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New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RFQ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9812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ID=1.0.0.0</a:t>
            </a:r>
            <a:endParaRPr lang="en-US" sz="800" dirty="0"/>
          </a:p>
        </p:txBody>
      </p:sp>
      <p:sp>
        <p:nvSpPr>
          <p:cNvPr id="8" name="Rectangle 7"/>
          <p:cNvSpPr/>
          <p:nvPr/>
        </p:nvSpPr>
        <p:spPr>
          <a:xfrm>
            <a:off x="1905000" y="5334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Wind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5000" y="7620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ID=1.1.0.0</a:t>
            </a:r>
            <a:endParaRPr lang="en-US" sz="800" dirty="0"/>
          </a:p>
        </p:txBody>
      </p:sp>
      <p:sp>
        <p:nvSpPr>
          <p:cNvPr id="10" name="Rectangle 9"/>
          <p:cNvSpPr/>
          <p:nvPr/>
        </p:nvSpPr>
        <p:spPr>
          <a:xfrm>
            <a:off x="1905000" y="1752600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Solar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05000" y="19050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ID=1.2.0.0</a:t>
            </a:r>
            <a:endParaRPr lang="en-US" sz="800" dirty="0"/>
          </a:p>
        </p:txBody>
      </p:sp>
      <p:sp>
        <p:nvSpPr>
          <p:cNvPr id="12" name="Rectangle 11"/>
          <p:cNvSpPr/>
          <p:nvPr/>
        </p:nvSpPr>
        <p:spPr>
          <a:xfrm>
            <a:off x="1905000" y="2832556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8800" y="30611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ID=1.3.0.0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1877143" y="228600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INDUSTRY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895600" y="76200"/>
            <a:ext cx="609600" cy="1295400"/>
            <a:chOff x="3581400" y="304800"/>
            <a:chExt cx="609600" cy="1295400"/>
          </a:xfrm>
        </p:grpSpPr>
        <p:sp>
          <p:nvSpPr>
            <p:cNvPr id="15" name="Rectangle 14"/>
            <p:cNvSpPr/>
            <p:nvPr/>
          </p:nvSpPr>
          <p:spPr>
            <a:xfrm>
              <a:off x="3581400" y="3048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OEM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81400" y="7620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Develop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81400" y="12192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Other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81400" y="4703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ID=1.1.1.0</a:t>
              </a:r>
              <a:endParaRPr lang="en-US" sz="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81400" y="9275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ID=1.1.2.0</a:t>
              </a:r>
              <a:endParaRPr lang="en-US" sz="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81400" y="13847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ID=1.1.3.0</a:t>
              </a:r>
              <a:endParaRPr lang="en-US" sz="8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953000" y="76200"/>
            <a:ext cx="609600" cy="914400"/>
            <a:chOff x="4724400" y="0"/>
            <a:chExt cx="609600" cy="914400"/>
          </a:xfrm>
        </p:grpSpPr>
        <p:sp>
          <p:nvSpPr>
            <p:cNvPr id="23" name="Rectangle 22"/>
            <p:cNvSpPr/>
            <p:nvPr/>
          </p:nvSpPr>
          <p:spPr>
            <a:xfrm>
              <a:off x="4724400" y="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</a:rPr>
                <a:t>Contacs</a:t>
              </a:r>
              <a:endParaRPr 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24400" y="1655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ID=1.1.1.1</a:t>
              </a:r>
              <a:endParaRPr lang="en-US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24400" y="5334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Wind</a:t>
              </a:r>
              <a:br>
                <a:rPr lang="en-US" sz="800" dirty="0" smtClean="0">
                  <a:solidFill>
                    <a:schemeClr val="tx1"/>
                  </a:solidFill>
                </a:rPr>
              </a:br>
              <a:r>
                <a:rPr lang="en-US" sz="800" dirty="0" smtClean="0">
                  <a:solidFill>
                    <a:schemeClr val="tx1"/>
                  </a:solidFill>
                </a:rPr>
                <a:t>Farms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24400" y="6989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ID=1.1.1.2</a:t>
              </a:r>
              <a:endParaRPr lang="en-US" sz="8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733800" y="1219200"/>
            <a:ext cx="609600" cy="1295400"/>
            <a:chOff x="3581400" y="304800"/>
            <a:chExt cx="609600" cy="1295400"/>
          </a:xfrm>
        </p:grpSpPr>
        <p:sp>
          <p:nvSpPr>
            <p:cNvPr id="29" name="Rectangle 28"/>
            <p:cNvSpPr/>
            <p:nvPr/>
          </p:nvSpPr>
          <p:spPr>
            <a:xfrm>
              <a:off x="3581400" y="3048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OEM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581400" y="7620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Develop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81400" y="12192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Other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81400" y="4703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ID=1.2.1.0</a:t>
              </a:r>
              <a:endParaRPr lang="en-US" sz="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81400" y="9275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ID=1.2.2.0</a:t>
              </a:r>
              <a:endParaRPr lang="en-US" sz="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81400" y="13847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ID=1.2.3.0</a:t>
              </a:r>
              <a:endParaRPr lang="en-US" sz="8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895600" y="2362200"/>
            <a:ext cx="609600" cy="1295400"/>
            <a:chOff x="3581400" y="304800"/>
            <a:chExt cx="609600" cy="1295400"/>
          </a:xfrm>
        </p:grpSpPr>
        <p:sp>
          <p:nvSpPr>
            <p:cNvPr id="36" name="Rectangle 35"/>
            <p:cNvSpPr/>
            <p:nvPr/>
          </p:nvSpPr>
          <p:spPr>
            <a:xfrm>
              <a:off x="3581400" y="3048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OEM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81400" y="7620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Develop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581400" y="12192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Other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81400" y="4703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ID=1.3.1.0</a:t>
              </a:r>
              <a:endParaRPr lang="en-US" sz="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81400" y="9275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ID=1.3.2.0</a:t>
              </a:r>
              <a:endParaRPr lang="en-US" sz="8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81400" y="13847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ID=1.3.3.0</a:t>
              </a:r>
              <a:endParaRPr lang="en-US" sz="800" dirty="0"/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1752600" y="609600"/>
            <a:ext cx="0" cy="236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524000" y="18288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752600" y="609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752600" y="1828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752600" y="2971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743200" y="1524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743200" y="152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743200" y="685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743200" y="1143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514600" y="6858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581400" y="12954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581400" y="1295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581400" y="1828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581400" y="2286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514600" y="1828800"/>
            <a:ext cx="1066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743200" y="24384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743200" y="2438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743200" y="2971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743200" y="3429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514600" y="29718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495800" y="381000"/>
            <a:ext cx="3048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800600" y="152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800600" y="152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800600" y="685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4495800" y="15240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505200" y="152400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1905000" y="3886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Wind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905000" y="41148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ID=2.1.0.0</a:t>
            </a:r>
            <a:endParaRPr lang="en-US" sz="800" dirty="0"/>
          </a:p>
        </p:txBody>
      </p:sp>
      <p:sp>
        <p:nvSpPr>
          <p:cNvPr id="102" name="Rectangle 101"/>
          <p:cNvSpPr/>
          <p:nvPr/>
        </p:nvSpPr>
        <p:spPr>
          <a:xfrm>
            <a:off x="1905000" y="5105400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Solar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905000" y="52578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ID=2.2.0.0</a:t>
            </a:r>
            <a:endParaRPr lang="en-US" sz="800" dirty="0"/>
          </a:p>
        </p:txBody>
      </p:sp>
      <p:sp>
        <p:nvSpPr>
          <p:cNvPr id="104" name="Rectangle 103"/>
          <p:cNvSpPr/>
          <p:nvPr/>
        </p:nvSpPr>
        <p:spPr>
          <a:xfrm>
            <a:off x="1905000" y="6185356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905000" y="64139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ID=2.3.0.0</a:t>
            </a:r>
            <a:endParaRPr lang="en-US" sz="800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1752600" y="3962400"/>
            <a:ext cx="0" cy="236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600200" y="51816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1752600" y="3962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1752600" y="5181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1752600" y="6324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066800" y="53340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ID=2.0.0.0</a:t>
            </a:r>
            <a:endParaRPr lang="en-US" sz="800" dirty="0"/>
          </a:p>
        </p:txBody>
      </p:sp>
      <p:sp>
        <p:nvSpPr>
          <p:cNvPr id="113" name="Rectangle 112"/>
          <p:cNvSpPr/>
          <p:nvPr/>
        </p:nvSpPr>
        <p:spPr>
          <a:xfrm>
            <a:off x="1676400" y="457200"/>
            <a:ext cx="990600" cy="6248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895600" y="5105400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895600" y="52578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ID=2.2.1.0</a:t>
            </a:r>
            <a:endParaRPr lang="en-US" sz="800" dirty="0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2514600" y="5181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6096000" y="4966156"/>
            <a:ext cx="609600" cy="2916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of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096000" y="51947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ID=2.2.1.1</a:t>
            </a:r>
            <a:endParaRPr lang="en-US" sz="800" dirty="0"/>
          </a:p>
        </p:txBody>
      </p:sp>
      <p:sp>
        <p:nvSpPr>
          <p:cNvPr id="125" name="Rectangle 124"/>
          <p:cNvSpPr/>
          <p:nvPr/>
        </p:nvSpPr>
        <p:spPr>
          <a:xfrm>
            <a:off x="7086600" y="4966156"/>
            <a:ext cx="609600" cy="2916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Scope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086600" y="51947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ID=2.2.1.1</a:t>
            </a:r>
            <a:endParaRPr lang="en-US" sz="800" dirty="0"/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6705600" y="511855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62000" y="1828800"/>
            <a:ext cx="0" cy="335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762000" y="1828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62000" y="5181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33400" y="3505200"/>
            <a:ext cx="2286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895600" y="3886200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895600" y="40386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ID=2.1.1.0</a:t>
            </a:r>
            <a:endParaRPr lang="en-US" sz="800" dirty="0"/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2514600" y="39624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5029200" y="3657600"/>
            <a:ext cx="609600" cy="2916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of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5029200" y="38862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ID=2.1.1.1</a:t>
            </a:r>
            <a:endParaRPr lang="en-US" sz="800" dirty="0"/>
          </a:p>
        </p:txBody>
      </p:sp>
      <p:cxnSp>
        <p:nvCxnSpPr>
          <p:cNvPr id="140" name="Straight Arrow Connector 139"/>
          <p:cNvCxnSpPr/>
          <p:nvPr/>
        </p:nvCxnSpPr>
        <p:spPr>
          <a:xfrm>
            <a:off x="4648200" y="3810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6019800" y="3657600"/>
            <a:ext cx="609600" cy="2916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Scope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6019800" y="38862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ID=2.1.1.1</a:t>
            </a:r>
            <a:endParaRPr lang="en-US" sz="800" dirty="0"/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5638800" y="3810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2895600" y="6172200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895600" y="63246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ID=2.3.1.0</a:t>
            </a:r>
            <a:endParaRPr lang="en-US" sz="800" dirty="0"/>
          </a:p>
        </p:txBody>
      </p:sp>
      <p:cxnSp>
        <p:nvCxnSpPr>
          <p:cNvPr id="146" name="Straight Arrow Connector 145"/>
          <p:cNvCxnSpPr/>
          <p:nvPr/>
        </p:nvCxnSpPr>
        <p:spPr>
          <a:xfrm>
            <a:off x="2514600" y="62484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5029200" y="5956756"/>
            <a:ext cx="609600" cy="2916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of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029200" y="61853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ID=2.3.1.X</a:t>
            </a:r>
            <a:endParaRPr lang="en-US" sz="800" dirty="0"/>
          </a:p>
        </p:txBody>
      </p:sp>
      <p:sp>
        <p:nvSpPr>
          <p:cNvPr id="150" name="Rectangle 149"/>
          <p:cNvSpPr/>
          <p:nvPr/>
        </p:nvSpPr>
        <p:spPr>
          <a:xfrm>
            <a:off x="6019800" y="5956756"/>
            <a:ext cx="609600" cy="2916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Scope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6019800" y="61853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ID=2.3.1.X</a:t>
            </a:r>
            <a:endParaRPr lang="en-US" sz="800" dirty="0"/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5638800" y="610915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3886200" y="3352800"/>
            <a:ext cx="609600" cy="1295400"/>
            <a:chOff x="3581400" y="304800"/>
            <a:chExt cx="609600" cy="1295400"/>
          </a:xfrm>
        </p:grpSpPr>
        <p:sp>
          <p:nvSpPr>
            <p:cNvPr id="155" name="Rectangle 154"/>
            <p:cNvSpPr/>
            <p:nvPr/>
          </p:nvSpPr>
          <p:spPr>
            <a:xfrm>
              <a:off x="3581400" y="3048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OEM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581400" y="7620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Develop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581400" y="12192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Other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581400" y="4703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ID=2.1.1.1</a:t>
              </a:r>
              <a:endParaRPr lang="en-US" sz="80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581400" y="9275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ID=2.1.1.2</a:t>
              </a:r>
              <a:endParaRPr lang="en-US" sz="8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581400" y="13847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ID=2.1.1.3</a:t>
              </a:r>
              <a:endParaRPr lang="en-US" sz="800" dirty="0"/>
            </a:p>
          </p:txBody>
        </p:sp>
      </p:grpSp>
      <p:cxnSp>
        <p:nvCxnSpPr>
          <p:cNvPr id="162" name="Straight Connector 161"/>
          <p:cNvCxnSpPr/>
          <p:nvPr/>
        </p:nvCxnSpPr>
        <p:spPr>
          <a:xfrm>
            <a:off x="3733800" y="34290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3733800" y="3429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3733800" y="3962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733800" y="4419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3505200" y="39624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4953000" y="4572000"/>
            <a:ext cx="609600" cy="1295400"/>
            <a:chOff x="3581400" y="304800"/>
            <a:chExt cx="609600" cy="1295400"/>
          </a:xfrm>
        </p:grpSpPr>
        <p:sp>
          <p:nvSpPr>
            <p:cNvPr id="168" name="Rectangle 167"/>
            <p:cNvSpPr/>
            <p:nvPr/>
          </p:nvSpPr>
          <p:spPr>
            <a:xfrm>
              <a:off x="3581400" y="3048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OEM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581400" y="7620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Develop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581400" y="12192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Other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581400" y="4703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ID=2.1.1.1</a:t>
              </a:r>
              <a:endParaRPr lang="en-US" sz="80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581400" y="9275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ID=2.2.1.2</a:t>
              </a:r>
              <a:endParaRPr lang="en-US" sz="8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581400" y="13847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ID=2.1.1.3</a:t>
              </a:r>
              <a:endParaRPr lang="en-US" sz="800" dirty="0"/>
            </a:p>
          </p:txBody>
        </p:sp>
      </p:grpSp>
      <p:cxnSp>
        <p:nvCxnSpPr>
          <p:cNvPr id="174" name="Straight Connector 173"/>
          <p:cNvCxnSpPr/>
          <p:nvPr/>
        </p:nvCxnSpPr>
        <p:spPr>
          <a:xfrm>
            <a:off x="4800600" y="46482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4800600" y="4648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4800600" y="5181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4800600" y="5638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3505200" y="518160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/>
          <p:cNvGrpSpPr/>
          <p:nvPr/>
        </p:nvGrpSpPr>
        <p:grpSpPr>
          <a:xfrm>
            <a:off x="3886200" y="5562600"/>
            <a:ext cx="609600" cy="1295400"/>
            <a:chOff x="3581400" y="304800"/>
            <a:chExt cx="609600" cy="1295400"/>
          </a:xfrm>
        </p:grpSpPr>
        <p:sp>
          <p:nvSpPr>
            <p:cNvPr id="181" name="Rectangle 180"/>
            <p:cNvSpPr/>
            <p:nvPr/>
          </p:nvSpPr>
          <p:spPr>
            <a:xfrm>
              <a:off x="3581400" y="3048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OEM</a:t>
              </a: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581400" y="7620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Develop</a:t>
              </a: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581400" y="12192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Other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581400" y="4703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ID=2.3.1.1</a:t>
              </a:r>
              <a:endParaRPr lang="en-US" sz="800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581400" y="9275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ID=2.3.1.2</a:t>
              </a:r>
              <a:endParaRPr lang="en-US" sz="800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581400" y="13847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ID=2.3.1.3</a:t>
              </a:r>
              <a:endParaRPr lang="en-US" sz="800" dirty="0"/>
            </a:p>
          </p:txBody>
        </p:sp>
      </p:grpSp>
      <p:cxnSp>
        <p:nvCxnSpPr>
          <p:cNvPr id="187" name="Straight Connector 186"/>
          <p:cNvCxnSpPr/>
          <p:nvPr/>
        </p:nvCxnSpPr>
        <p:spPr>
          <a:xfrm>
            <a:off x="3733800" y="56388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3733800" y="5638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3733800" y="6172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3733800" y="6629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3505200" y="61722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4648200" y="34290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4495800" y="3429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4495800" y="3886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4495800" y="4419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5715000" y="51054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5715000" y="46482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5562600" y="4648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5562600" y="5105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5562600" y="5638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>
            <a:off x="4648200" y="610915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4648200" y="56388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4495800" y="5638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495800" y="6096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>
            <a:off x="4495800" y="6629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>
            <a:stCxn id="5" idx="3"/>
            <a:endCxn id="9" idx="1"/>
          </p:cNvCxnSpPr>
          <p:nvPr/>
        </p:nvCxnSpPr>
        <p:spPr>
          <a:xfrm>
            <a:off x="2057400" y="3279458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loud 2"/>
          <p:cNvSpPr/>
          <p:nvPr/>
        </p:nvSpPr>
        <p:spPr>
          <a:xfrm>
            <a:off x="0" y="3088958"/>
            <a:ext cx="1066800" cy="457200"/>
          </a:xfrm>
          <a:prstGeom prst="clou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Application Form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52400"/>
            <a:ext cx="61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Tech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546158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EXTERNAL DBASE</a:t>
            </a:r>
          </a:p>
          <a:p>
            <a:r>
              <a:rPr lang="en-US" sz="800" dirty="0" smtClean="0"/>
              <a:t>IDEAPP=  + #Auto</a:t>
            </a:r>
          </a:p>
          <a:p>
            <a:r>
              <a:rPr lang="en-US" sz="800" dirty="0" smtClean="0"/>
              <a:t>External Input data</a:t>
            </a:r>
          </a:p>
          <a:p>
            <a:endParaRPr lang="en-US" sz="800" dirty="0" smtClean="0"/>
          </a:p>
          <a:p>
            <a:r>
              <a:rPr lang="en-US" sz="800" dirty="0" smtClean="0"/>
              <a:t>[Contact info]</a:t>
            </a:r>
          </a:p>
          <a:p>
            <a:r>
              <a:rPr lang="en-US" sz="800" dirty="0" smtClean="0"/>
              <a:t>[Work Experience]</a:t>
            </a:r>
            <a:endParaRPr lang="en-US" sz="800" dirty="0"/>
          </a:p>
        </p:txBody>
      </p:sp>
      <p:sp>
        <p:nvSpPr>
          <p:cNvPr id="5" name="Rectangle 4"/>
          <p:cNvSpPr/>
          <p:nvPr/>
        </p:nvSpPr>
        <p:spPr>
          <a:xfrm>
            <a:off x="1447800" y="3088958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Filter Input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7800" y="3483114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IDEAPP= #</a:t>
            </a:r>
          </a:p>
          <a:p>
            <a:r>
              <a:rPr lang="en-US" sz="800" dirty="0" smtClean="0"/>
              <a:t>Verify Profile Info</a:t>
            </a:r>
            <a:endParaRPr lang="en-US" sz="800" dirty="0"/>
          </a:p>
        </p:txBody>
      </p:sp>
      <p:cxnSp>
        <p:nvCxnSpPr>
          <p:cNvPr id="8" name="Straight Arrow Connector 7"/>
          <p:cNvCxnSpPr>
            <a:stCxn id="3" idx="0"/>
          </p:cNvCxnSpPr>
          <p:nvPr/>
        </p:nvCxnSpPr>
        <p:spPr>
          <a:xfrm>
            <a:off x="1065911" y="3317558"/>
            <a:ext cx="3818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438400" y="3088958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Import external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38400" y="3483114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DB.AXIS.TEDHID=</a:t>
            </a:r>
          </a:p>
          <a:p>
            <a:r>
              <a:rPr lang="en-US" sz="800" dirty="0" smtClean="0"/>
              <a:t>IDEAPP</a:t>
            </a:r>
            <a:endParaRPr lang="en-US" sz="800" dirty="0"/>
          </a:p>
        </p:txBody>
      </p:sp>
      <p:sp>
        <p:nvSpPr>
          <p:cNvPr id="13" name="Rectangle 12"/>
          <p:cNvSpPr/>
          <p:nvPr/>
        </p:nvSpPr>
        <p:spPr>
          <a:xfrm>
            <a:off x="2438400" y="1488758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Complete info. Form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95400" y="2098358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NEW HIRE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800" y="2098358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MAIN MENU</a:t>
            </a:r>
          </a:p>
        </p:txBody>
      </p:sp>
      <p:cxnSp>
        <p:nvCxnSpPr>
          <p:cNvPr id="23" name="Straight Arrow Connector 22"/>
          <p:cNvCxnSpPr>
            <a:stCxn id="15" idx="3"/>
            <a:endCxn id="14" idx="1"/>
          </p:cNvCxnSpPr>
          <p:nvPr/>
        </p:nvCxnSpPr>
        <p:spPr>
          <a:xfrm>
            <a:off x="914400" y="2288858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905000" y="2250758"/>
            <a:ext cx="838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2"/>
            <a:endCxn id="9" idx="0"/>
          </p:cNvCxnSpPr>
          <p:nvPr/>
        </p:nvCxnSpPr>
        <p:spPr>
          <a:xfrm>
            <a:off x="2743200" y="1869758"/>
            <a:ext cx="0" cy="12192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572000" y="14097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810000" y="1219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Certification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10000" y="5334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Hire Right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048000" y="1629489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657600" y="3001089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System Send email &gt; TECHIID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57600" y="3559314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DB.AXIS</a:t>
            </a:r>
          </a:p>
          <a:p>
            <a:r>
              <a:rPr lang="en-US" sz="800" dirty="0" smtClean="0"/>
              <a:t>New</a:t>
            </a:r>
          </a:p>
          <a:p>
            <a:r>
              <a:rPr lang="en-US" sz="800" dirty="0" smtClean="0"/>
              <a:t>Email User</a:t>
            </a:r>
          </a:p>
          <a:p>
            <a:r>
              <a:rPr lang="en-US" sz="800" dirty="0" smtClean="0"/>
              <a:t>Password</a:t>
            </a:r>
          </a:p>
          <a:p>
            <a:r>
              <a:rPr lang="en-US" sz="800" dirty="0" smtClean="0"/>
              <a:t>Profile = Tech</a:t>
            </a:r>
          </a:p>
        </p:txBody>
      </p:sp>
      <p:cxnSp>
        <p:nvCxnSpPr>
          <p:cNvPr id="48" name="Straight Arrow Connector 47"/>
          <p:cNvCxnSpPr>
            <a:stCxn id="9" idx="3"/>
            <a:endCxn id="46" idx="1"/>
          </p:cNvCxnSpPr>
          <p:nvPr/>
        </p:nvCxnSpPr>
        <p:spPr>
          <a:xfrm flipV="1">
            <a:off x="3048000" y="3267789"/>
            <a:ext cx="609600" cy="11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43200" y="2543889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USER?</a:t>
            </a:r>
            <a:endParaRPr lang="en-US" sz="8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267200" y="3229689"/>
            <a:ext cx="3818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648200" y="3001089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Oval 29"/>
          <p:cNvSpPr/>
          <p:nvPr/>
        </p:nvSpPr>
        <p:spPr>
          <a:xfrm>
            <a:off x="1371600" y="1172289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2" name="Straight Arrow Connector 31"/>
          <p:cNvCxnSpPr>
            <a:stCxn id="30" idx="4"/>
            <a:endCxn id="14" idx="0"/>
          </p:cNvCxnSpPr>
          <p:nvPr/>
        </p:nvCxnSpPr>
        <p:spPr>
          <a:xfrm>
            <a:off x="1600200" y="1629489"/>
            <a:ext cx="0" cy="468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429000" y="762000"/>
            <a:ext cx="0" cy="13716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810000" y="19050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Work Experience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810000" y="22860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DB.AXIS.TEDHID</a:t>
            </a:r>
          </a:p>
          <a:p>
            <a:r>
              <a:rPr lang="en-US" sz="800" dirty="0" smtClean="0"/>
              <a:t>Fill info with Catalog</a:t>
            </a:r>
            <a:endParaRPr lang="en-US" sz="800" dirty="0"/>
          </a:p>
        </p:txBody>
      </p:sp>
      <p:sp>
        <p:nvSpPr>
          <p:cNvPr id="50" name="Rectangle 49"/>
          <p:cNvSpPr/>
          <p:nvPr/>
        </p:nvSpPr>
        <p:spPr>
          <a:xfrm>
            <a:off x="5257800" y="241756"/>
            <a:ext cx="6858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Drug screen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257800" y="775156"/>
            <a:ext cx="7620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Brackground</a:t>
            </a:r>
            <a:r>
              <a:rPr lang="en-US" sz="800" dirty="0" smtClean="0">
                <a:solidFill>
                  <a:schemeClr val="tx1"/>
                </a:solidFill>
              </a:rPr>
              <a:t> Check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81600" y="470356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File</a:t>
            </a:r>
            <a:endParaRPr 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5257800" y="1079956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File</a:t>
            </a:r>
            <a:endParaRPr lang="en-US" sz="800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5105400" y="381000"/>
            <a:ext cx="0" cy="533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495800" y="6858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248400" y="304800"/>
            <a:ext cx="0" cy="6096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Decision 58"/>
          <p:cNvSpPr/>
          <p:nvPr/>
        </p:nvSpPr>
        <p:spPr>
          <a:xfrm>
            <a:off x="6629400" y="381000"/>
            <a:ext cx="1066800" cy="457200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Acept</a:t>
            </a:r>
            <a:r>
              <a:rPr lang="en-US" sz="800" dirty="0" smtClean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248400" y="609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162800" y="8382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858000" y="1066800"/>
            <a:ext cx="6858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NO</a:t>
            </a:r>
          </a:p>
        </p:txBody>
      </p:sp>
      <p:cxnSp>
        <p:nvCxnSpPr>
          <p:cNvPr id="71" name="Straight Arrow Connector 70"/>
          <p:cNvCxnSpPr>
            <a:endCxn id="50" idx="1"/>
          </p:cNvCxnSpPr>
          <p:nvPr/>
        </p:nvCxnSpPr>
        <p:spPr>
          <a:xfrm flipV="1">
            <a:off x="5105400" y="356056"/>
            <a:ext cx="152400" cy="24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5105400" y="914400"/>
            <a:ext cx="152400" cy="24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8077200" y="457200"/>
            <a:ext cx="6858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8077200" y="914400"/>
            <a:ext cx="6858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OFFER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7696200" y="609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8382000" y="6858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858000" y="129540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System</a:t>
            </a:r>
          </a:p>
          <a:p>
            <a:r>
              <a:rPr lang="en-US" sz="800" dirty="0" smtClean="0"/>
              <a:t>1. Send Email</a:t>
            </a:r>
          </a:p>
          <a:p>
            <a:r>
              <a:rPr lang="en-US" sz="800" dirty="0" smtClean="0"/>
              <a:t>2. Delete Axis Access</a:t>
            </a:r>
            <a:endParaRPr lang="en-US" sz="800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3429000" y="762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3429000" y="1447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429000" y="2133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743200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TECH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990600" y="21717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371600" y="1981200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TECH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67000" y="3429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048000" y="1524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BIO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90600" y="29337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371600" y="27432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EMPLOYE HANDBOOK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90600" y="36195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71600" y="34290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TECH JOBS REPORTS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667000" y="381000"/>
            <a:ext cx="0" cy="1981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67000" y="10287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048000" y="8382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RATES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667000" y="23241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048000" y="21336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TECH ASSETS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81200" y="21336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90600" y="2133600"/>
            <a:ext cx="0" cy="144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191000" y="7239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572000" y="5334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HOURLY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191000" y="12573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572000" y="10668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PER DIEM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191000" y="6858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733800" y="990600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191000" y="20574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572000" y="18669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TECH KIT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191000" y="2590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572000" y="24003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CIP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4191000" y="20193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733800" y="2324100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Letter Paper (8.5x11 in)</PresentationFormat>
  <Paragraphs>129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CEMEX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localoperator</dc:creator>
  <cp:lastModifiedBy>localoperator</cp:lastModifiedBy>
  <cp:revision>29</cp:revision>
  <dcterms:created xsi:type="dcterms:W3CDTF">2017-02-08T21:29:29Z</dcterms:created>
  <dcterms:modified xsi:type="dcterms:W3CDTF">2017-03-08T19:01:39Z</dcterms:modified>
</cp:coreProperties>
</file>