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</p:sldIdLst>
  <p:sldSz cx="9144000" cy="6858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3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957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92C75C8-760F-4DD4-AB18-FA503DCA3769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49B1684-5696-4ED3-B2D5-1615C0C3E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4F3-8C28-44D0-BFED-6275A3E28473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Bus Dev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 DB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0292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RFQ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981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ID=1.0.0.0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762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ID=1.1.0.0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1905000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1905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ID=1.2.0.0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1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ID=1.3.0.0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7143" y="22860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INDUSTRY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95600" y="76200"/>
            <a:ext cx="609600" cy="1295400"/>
            <a:chOff x="3581400" y="304800"/>
            <a:chExt cx="609600" cy="1295400"/>
          </a:xfrm>
        </p:grpSpPr>
        <p:sp>
          <p:nvSpPr>
            <p:cNvPr id="15" name="Rectangle 1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ID=1.1.1.0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ID=1.1.2.0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ID=1.1.3.0</a:t>
              </a:r>
              <a:endParaRPr lang="en-US" sz="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000" y="76200"/>
            <a:ext cx="609600" cy="914400"/>
            <a:chOff x="4724400" y="0"/>
            <a:chExt cx="609600" cy="914400"/>
          </a:xfrm>
        </p:grpSpPr>
        <p:sp>
          <p:nvSpPr>
            <p:cNvPr id="23" name="Rectangle 22"/>
            <p:cNvSpPr/>
            <p:nvPr/>
          </p:nvSpPr>
          <p:spPr>
            <a:xfrm>
              <a:off x="4724400" y="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Contacs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4400" y="165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ID=1.1.1.1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5334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Wind</a:t>
              </a:r>
              <a:br>
                <a:rPr lang="en-US" sz="800" dirty="0" smtClean="0">
                  <a:solidFill>
                    <a:schemeClr val="tx1"/>
                  </a:solidFill>
                </a:rPr>
              </a:br>
              <a:r>
                <a:rPr lang="en-US" sz="800" dirty="0" smtClean="0">
                  <a:solidFill>
                    <a:schemeClr val="tx1"/>
                  </a:solidFill>
                </a:rPr>
                <a:t>Farms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6989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ID=1.1.1.2</a:t>
              </a:r>
              <a:endParaRPr 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33800" y="1219200"/>
            <a:ext cx="609600" cy="1295400"/>
            <a:chOff x="3581400" y="304800"/>
            <a:chExt cx="609600" cy="1295400"/>
          </a:xfrm>
        </p:grpSpPr>
        <p:sp>
          <p:nvSpPr>
            <p:cNvPr id="29" name="Rectangle 28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ID=1.2.1.0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ID=1.2.2.0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ID=1.2.3.0</a:t>
              </a:r>
              <a:endParaRPr lang="en-US" sz="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95600" y="2362200"/>
            <a:ext cx="609600" cy="1295400"/>
            <a:chOff x="3581400" y="304800"/>
            <a:chExt cx="609600" cy="1295400"/>
          </a:xfrm>
        </p:grpSpPr>
        <p:sp>
          <p:nvSpPr>
            <p:cNvPr id="36" name="Rectangle 35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ID=1.3.1.0</a:t>
              </a:r>
              <a:endParaRPr 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ID=1.3.2.0</a:t>
              </a:r>
              <a:endParaRPr 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ID=1.3.3.0</a:t>
              </a:r>
              <a:endParaRPr lang="en-US" sz="800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752600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24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526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526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526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43200" y="152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432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43200" y="114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4600" y="685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81400" y="1295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81400" y="129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814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514600" y="18288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43200" y="2438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43200" y="2438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432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432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514600" y="2971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3810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800600" y="15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006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006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495800" y="1524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5200" y="1524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9050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05000" y="4114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ID=2.1.0.0</a:t>
            </a:r>
            <a:endParaRPr lang="en-US" sz="800" dirty="0"/>
          </a:p>
        </p:txBody>
      </p:sp>
      <p:sp>
        <p:nvSpPr>
          <p:cNvPr id="102" name="Rectangle 101"/>
          <p:cNvSpPr/>
          <p:nvPr/>
        </p:nvSpPr>
        <p:spPr>
          <a:xfrm>
            <a:off x="19050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050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ID=2.2.0.0</a:t>
            </a:r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19050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05000" y="64139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ID=2.3.0.0</a:t>
            </a:r>
            <a:endParaRPr lang="en-US" sz="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526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0200" y="5181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7526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52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7526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6800" y="5334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ID=2.0.0.0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1676400" y="457200"/>
            <a:ext cx="990600" cy="6248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95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956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ID=2.2.1.0</a:t>
            </a:r>
            <a:endParaRPr lang="en-US" sz="8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5146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960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960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70866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66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705600" y="51185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620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62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895600" y="3886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95600" y="4038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ID=2.1.1.0</a:t>
            </a:r>
            <a:endParaRPr lang="en-US" sz="8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5146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0292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292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6482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0198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0198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6388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895600" y="6172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895600" y="6324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ID=2.3.1.0</a:t>
            </a:r>
            <a:endParaRPr lang="en-US" sz="8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2514600" y="624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0292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0292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sp>
        <p:nvSpPr>
          <p:cNvPr id="150" name="Rectangle 149"/>
          <p:cNvSpPr/>
          <p:nvPr/>
        </p:nvSpPr>
        <p:spPr>
          <a:xfrm>
            <a:off x="60198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198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6388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886200" y="3352800"/>
            <a:ext cx="609600" cy="1295400"/>
            <a:chOff x="3581400" y="304800"/>
            <a:chExt cx="609600" cy="1295400"/>
          </a:xfrm>
        </p:grpSpPr>
        <p:sp>
          <p:nvSpPr>
            <p:cNvPr id="155" name="Rectangle 15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ID=2.1.1.2</a:t>
              </a:r>
              <a:endParaRPr lang="en-US" sz="8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37338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3733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37338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733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505200" y="3962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953000" y="4572000"/>
            <a:ext cx="609600" cy="1295400"/>
            <a:chOff x="3581400" y="304800"/>
            <a:chExt cx="609600" cy="1295400"/>
          </a:xfrm>
        </p:grpSpPr>
        <p:sp>
          <p:nvSpPr>
            <p:cNvPr id="168" name="Rectangle 167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ID=2.2.1.2</a:t>
              </a:r>
              <a:endParaRPr 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48006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800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800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800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505200" y="51816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886200" y="5562600"/>
            <a:ext cx="609600" cy="1295400"/>
            <a:chOff x="3581400" y="304800"/>
            <a:chExt cx="609600" cy="1295400"/>
          </a:xfrm>
        </p:grpSpPr>
        <p:sp>
          <p:nvSpPr>
            <p:cNvPr id="181" name="Rectangle 180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ID=2.3.1.1</a:t>
              </a:r>
              <a:endParaRPr lang="en-US" sz="8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ID=2.3.1.2</a:t>
              </a:r>
              <a:endParaRPr lang="en-US" sz="8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ID=2.3.1.3</a:t>
              </a:r>
              <a:endParaRPr lang="en-US" sz="800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37338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3733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37338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3733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505200" y="6172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6482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495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495800" y="3886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495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715000" y="5105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7150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562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562600" y="510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562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46482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6482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495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495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4495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RFQ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1676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5" y="5019675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OPEN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816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526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02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1457325" y="5172075"/>
            <a:ext cx="29527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22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622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6324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95600" y="5029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 #N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00474" y="4267200"/>
            <a:ext cx="847726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VERSION N# +1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00475" y="5038725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00474" y="5575756"/>
            <a:ext cx="695325" cy="367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CONVERT CONTRACT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657600" y="44958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48075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28" idx="1"/>
          </p:cNvCxnSpPr>
          <p:nvPr/>
        </p:nvCxnSpPr>
        <p:spPr>
          <a:xfrm>
            <a:off x="3505200" y="5143500"/>
            <a:ext cx="295275" cy="2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48075" y="5715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5715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48200" y="5562600"/>
            <a:ext cx="695325" cy="367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 PO # 1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7432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667000" y="5181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743075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43075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43075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590675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90675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447800" y="1819275"/>
            <a:ext cx="29527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590675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352675" y="1828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352675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352675" y="2971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86075" y="1676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 #1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733675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657475" y="1828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3528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CONTRACT</a:t>
            </a:r>
          </a:p>
        </p:txBody>
      </p:sp>
      <p:cxnSp>
        <p:nvCxnSpPr>
          <p:cNvPr id="3" name="Straight Connector 2"/>
          <p:cNvCxnSpPr>
            <a:stCxn id="2" idx="3"/>
          </p:cNvCxnSpPr>
          <p:nvPr/>
        </p:nvCxnSpPr>
        <p:spPr>
          <a:xfrm>
            <a:off x="762000" y="3505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PO #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505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2743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OPEN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PO #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37338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 PO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828800" y="2895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28956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3886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2057400" y="32794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0" y="3088958"/>
            <a:ext cx="1066800" cy="4572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Application Form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52400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546158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EXTERNAL DBASE</a:t>
            </a:r>
          </a:p>
          <a:p>
            <a:r>
              <a:rPr lang="en-US" sz="800" dirty="0" smtClean="0"/>
              <a:t>IDEAPP=  + #Auto</a:t>
            </a:r>
          </a:p>
          <a:p>
            <a:r>
              <a:rPr lang="en-US" sz="800" dirty="0" smtClean="0"/>
              <a:t>External Input data</a:t>
            </a:r>
          </a:p>
          <a:p>
            <a:endParaRPr lang="en-US" sz="800" dirty="0" smtClean="0"/>
          </a:p>
          <a:p>
            <a:r>
              <a:rPr lang="en-US" sz="800" dirty="0" smtClean="0"/>
              <a:t>[Contact info]</a:t>
            </a:r>
          </a:p>
          <a:p>
            <a:r>
              <a:rPr lang="en-US" sz="800" dirty="0" smtClean="0"/>
              <a:t>[Work Experience]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14478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Filter Input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48311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IDEAPP= #</a:t>
            </a:r>
          </a:p>
          <a:p>
            <a:r>
              <a:rPr lang="en-US" sz="800" dirty="0" smtClean="0"/>
              <a:t>Verify Profile Info</a:t>
            </a:r>
            <a:endParaRPr lang="en-US" sz="800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1065911" y="3317558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Import external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348311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DB.AXIS.TEDHID=</a:t>
            </a:r>
          </a:p>
          <a:p>
            <a:r>
              <a:rPr lang="en-US" sz="800" dirty="0" smtClean="0"/>
              <a:t>IDEAPP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2438400" y="14887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Complete info. Form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HIRE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MAIN MENU</a:t>
            </a:r>
          </a:p>
        </p:txBody>
      </p:sp>
      <p:cxnSp>
        <p:nvCxnSpPr>
          <p:cNvPr id="23" name="Straight Arrow Connector 22"/>
          <p:cNvCxnSpPr>
            <a:stCxn id="15" idx="3"/>
            <a:endCxn id="14" idx="1"/>
          </p:cNvCxnSpPr>
          <p:nvPr/>
        </p:nvCxnSpPr>
        <p:spPr>
          <a:xfrm>
            <a:off x="914400" y="22888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05000" y="2250758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9" idx="0"/>
          </p:cNvCxnSpPr>
          <p:nvPr/>
        </p:nvCxnSpPr>
        <p:spPr>
          <a:xfrm>
            <a:off x="2743200" y="1869758"/>
            <a:ext cx="0" cy="12192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72000" y="14097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10000" y="1219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0000" y="533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Hire Right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048000" y="1629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57600" y="3001089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System Send email &gt; TECHIID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3559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</a:t>
            </a:r>
          </a:p>
          <a:p>
            <a:r>
              <a:rPr lang="en-US" sz="800" dirty="0" smtClean="0"/>
              <a:t>New</a:t>
            </a:r>
          </a:p>
          <a:p>
            <a:r>
              <a:rPr lang="en-US" sz="800" dirty="0" smtClean="0"/>
              <a:t>Email User</a:t>
            </a:r>
          </a:p>
          <a:p>
            <a:r>
              <a:rPr lang="en-US" sz="800" dirty="0" smtClean="0"/>
              <a:t>Password</a:t>
            </a:r>
          </a:p>
          <a:p>
            <a:r>
              <a:rPr lang="en-US" sz="800" dirty="0" smtClean="0"/>
              <a:t>Profile = Tech</a:t>
            </a:r>
          </a:p>
        </p:txBody>
      </p:sp>
      <p:cxnSp>
        <p:nvCxnSpPr>
          <p:cNvPr id="48" name="Straight Arrow Connector 47"/>
          <p:cNvCxnSpPr>
            <a:stCxn id="9" idx="3"/>
            <a:endCxn id="46" idx="1"/>
          </p:cNvCxnSpPr>
          <p:nvPr/>
        </p:nvCxnSpPr>
        <p:spPr>
          <a:xfrm flipV="1">
            <a:off x="3048000" y="3267789"/>
            <a:ext cx="609600" cy="11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254388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USER?</a:t>
            </a:r>
            <a:endParaRPr lang="en-US" sz="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67200" y="3229689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48200" y="3001089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1371600" y="1172289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2" name="Straight Arrow Connector 31"/>
          <p:cNvCxnSpPr>
            <a:stCxn id="30" idx="4"/>
            <a:endCxn id="14" idx="0"/>
          </p:cNvCxnSpPr>
          <p:nvPr/>
        </p:nvCxnSpPr>
        <p:spPr>
          <a:xfrm>
            <a:off x="1600200" y="1629489"/>
            <a:ext cx="0" cy="468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29000" y="762000"/>
            <a:ext cx="0" cy="1371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0" y="19050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Work Experience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10000" y="2286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DB.AXIS.TEDHID</a:t>
            </a:r>
          </a:p>
          <a:p>
            <a:r>
              <a:rPr lang="en-US" sz="800" dirty="0" smtClean="0"/>
              <a:t>Fill info with Catalog</a:t>
            </a:r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5257800" y="241756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Drug screen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57800" y="775156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Brackground</a:t>
            </a:r>
            <a:r>
              <a:rPr lang="en-US" sz="800" dirty="0" smtClean="0">
                <a:solidFill>
                  <a:schemeClr val="tx1"/>
                </a:solidFill>
              </a:rPr>
              <a:t> Check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1600" y="4703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7800" y="10799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File</a:t>
            </a:r>
            <a:endParaRPr lang="en-US" sz="8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105400" y="381000"/>
            <a:ext cx="0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95800" y="685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48400" y="304800"/>
            <a:ext cx="0" cy="609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6629400" y="381000"/>
            <a:ext cx="10668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Acept</a:t>
            </a:r>
            <a:r>
              <a:rPr lang="en-US" sz="8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484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162800" y="838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0" y="10668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71" name="Straight Arrow Connector 70"/>
          <p:cNvCxnSpPr>
            <a:endCxn id="50" idx="1"/>
          </p:cNvCxnSpPr>
          <p:nvPr/>
        </p:nvCxnSpPr>
        <p:spPr>
          <a:xfrm flipV="1">
            <a:off x="5105400" y="356056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05400" y="914400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4572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077200" y="9144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OFFER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62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382000" y="685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58000" y="12954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System</a:t>
            </a:r>
          </a:p>
          <a:p>
            <a:r>
              <a:rPr lang="en-US" sz="800" dirty="0" smtClean="0"/>
              <a:t>1. Send Email</a:t>
            </a:r>
          </a:p>
          <a:p>
            <a:r>
              <a:rPr lang="en-US" sz="800" dirty="0" smtClean="0"/>
              <a:t>2. Delete Axis Access</a:t>
            </a:r>
            <a:endParaRPr lang="en-US" sz="8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429000" y="762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429000" y="144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29000" y="2133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338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137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11811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28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0" y="76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PERSONAL INFO.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4686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1600" y="44958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 HANDBOOK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601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5867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JOBS REPORTS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67000" y="228600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3352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0" y="31623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ASSETS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81200" y="1371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0600" y="1371600"/>
            <a:ext cx="0" cy="464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62800" y="2819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ASIGN NEW KIT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191000" y="4267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72000" y="4038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CIP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191000" y="30480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33800" y="3352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7000" y="1257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8000" y="10668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667000" y="2324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8000" y="21336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BIO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810000" y="2324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91000" y="2133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WORK EXPERIENCE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057400" y="601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38400" y="5867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SOME GOFORMZ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000" y="3962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5638800" y="2819400"/>
            <a:ext cx="11430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CHANGE?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7818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18578" y="2819400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8229600" y="2819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CONDITION ORIGINAL KIT = ?</a:t>
            </a:r>
          </a:p>
        </p:txBody>
      </p:sp>
      <p:cxnSp>
        <p:nvCxnSpPr>
          <p:cNvPr id="62" name="Elbow Connector 61"/>
          <p:cNvCxnSpPr>
            <a:stCxn id="57" idx="2"/>
            <a:endCxn id="71" idx="2"/>
          </p:cNvCxnSpPr>
          <p:nvPr/>
        </p:nvCxnSpPr>
        <p:spPr>
          <a:xfrm rot="5400000">
            <a:off x="5562600" y="2628900"/>
            <a:ext cx="12700" cy="129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86400" y="32766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4572000" y="2895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KIT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2578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8486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276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FIELD OPER.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685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5334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BOARD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685800"/>
            <a:ext cx="0" cy="518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4953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0" y="3505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2200" y="457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67000" y="304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SELECT TECHS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62200" y="1905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67000" y="1828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381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581400" y="152400"/>
            <a:ext cx="6858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APRV?</a:t>
            </a:r>
          </a:p>
        </p:txBody>
      </p:sp>
      <p:cxnSp>
        <p:nvCxnSpPr>
          <p:cNvPr id="28" name="Elbow Connector 27"/>
          <p:cNvCxnSpPr>
            <a:stCxn id="26" idx="0"/>
            <a:endCxn id="20" idx="0"/>
          </p:cNvCxnSpPr>
          <p:nvPr/>
        </p:nvCxnSpPr>
        <p:spPr>
          <a:xfrm rot="16200000" flipH="1" flipV="1">
            <a:off x="3371850" y="-247650"/>
            <a:ext cx="152400" cy="952500"/>
          </a:xfrm>
          <a:prstGeom prst="bentConnector3">
            <a:avLst>
              <a:gd name="adj1" fmla="val -542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600" y="1315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>
            <a:off x="4267200" y="3810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22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 DIEM ADV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76800" y="838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FLIGHT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76800" y="1219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PPE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724400" y="304800"/>
            <a:ext cx="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24400" y="914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24400" y="137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24400" y="304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43400" y="394156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486400" y="304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91200" y="152400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 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791200" y="533400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 14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638800" y="228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38800" y="228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388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248400" y="381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8400" y="228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96000" y="228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960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6400800" y="152400"/>
            <a:ext cx="8382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APRV? A/ B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239000" y="381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5" idx="0"/>
            <a:endCxn id="35" idx="0"/>
          </p:cNvCxnSpPr>
          <p:nvPr/>
        </p:nvCxnSpPr>
        <p:spPr>
          <a:xfrm rot="16200000" flipH="1" flipV="1">
            <a:off x="5962650" y="-628650"/>
            <a:ext cx="76200" cy="1638300"/>
          </a:xfrm>
          <a:prstGeom prst="bentConnector3">
            <a:avLst>
              <a:gd name="adj1" fmla="val -12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00800" y="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7239000" y="152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362200" y="457200"/>
            <a:ext cx="0" cy="358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981200" y="685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486400" y="9144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324600" y="762000"/>
            <a:ext cx="1295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PDF FILE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COST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rgbClr val="FF0000"/>
                </a:solidFill>
              </a:rPr>
              <a:t>IMPORT DATE OTHER??</a:t>
            </a:r>
          </a:p>
        </p:txBody>
      </p:sp>
      <p:sp>
        <p:nvSpPr>
          <p:cNvPr id="84" name="Diamond 83"/>
          <p:cNvSpPr/>
          <p:nvPr/>
        </p:nvSpPr>
        <p:spPr>
          <a:xfrm>
            <a:off x="6172200" y="1447800"/>
            <a:ext cx="6858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 / N?</a:t>
            </a:r>
          </a:p>
        </p:txBody>
      </p:sp>
      <p:cxnSp>
        <p:nvCxnSpPr>
          <p:cNvPr id="86" name="Shape 85"/>
          <p:cNvCxnSpPr>
            <a:stCxn id="37" idx="3"/>
            <a:endCxn id="84" idx="1"/>
          </p:cNvCxnSpPr>
          <p:nvPr/>
        </p:nvCxnSpPr>
        <p:spPr>
          <a:xfrm>
            <a:off x="5486400" y="1333500"/>
            <a:ext cx="685800" cy="34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3"/>
            <a:endCxn id="96" idx="1"/>
          </p:cNvCxnSpPr>
          <p:nvPr/>
        </p:nvCxnSpPr>
        <p:spPr>
          <a:xfrm>
            <a:off x="6858000" y="1676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4" idx="2"/>
            <a:endCxn id="92" idx="1"/>
          </p:cNvCxnSpPr>
          <p:nvPr/>
        </p:nvCxnSpPr>
        <p:spPr>
          <a:xfrm rot="5400000">
            <a:off x="6305550" y="2076450"/>
            <a:ext cx="381000" cy="38100"/>
          </a:xfrm>
          <a:prstGeom prst="bentConnector4">
            <a:avLst>
              <a:gd name="adj1" fmla="val 20000"/>
              <a:gd name="adj2" fmla="val 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77200" y="2438400"/>
            <a:ext cx="106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TechInfoKit</a:t>
            </a:r>
            <a:r>
              <a:rPr lang="en-US" sz="700" dirty="0" smtClean="0"/>
              <a:t>/Edit, </a:t>
            </a:r>
            <a:r>
              <a:rPr lang="en-US" sz="700" dirty="0" err="1" smtClean="0"/>
              <a:t>TechId</a:t>
            </a:r>
            <a:r>
              <a:rPr lang="en-US" sz="700" dirty="0" smtClean="0"/>
              <a:t>?</a:t>
            </a:r>
          </a:p>
          <a:p>
            <a:endParaRPr lang="en-US" sz="700" dirty="0" smtClean="0"/>
          </a:p>
          <a:p>
            <a:r>
              <a:rPr lang="en-US" sz="700" dirty="0" smtClean="0"/>
              <a:t>MAIN MANU – ASSETS (Kit inventory)</a:t>
            </a:r>
            <a:endParaRPr lang="en-US" sz="700" dirty="0"/>
          </a:p>
        </p:txBody>
      </p:sp>
      <p:sp>
        <p:nvSpPr>
          <p:cNvPr id="96" name="Rectangle 95"/>
          <p:cNvSpPr/>
          <p:nvPr/>
        </p:nvSpPr>
        <p:spPr>
          <a:xfrm>
            <a:off x="7239000" y="1524000"/>
            <a:ext cx="609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Kit #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620000" y="304800"/>
            <a:ext cx="6096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8" name="Diamond 97"/>
          <p:cNvSpPr/>
          <p:nvPr/>
        </p:nvSpPr>
        <p:spPr>
          <a:xfrm>
            <a:off x="3505200" y="1676400"/>
            <a:ext cx="9906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Owner Sup?</a:t>
            </a:r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3276600" y="1905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72000" y="2133600"/>
            <a:ext cx="838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PURCHASE REQUEST TO ??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99" y="2514600"/>
            <a:ext cx="762001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RENT (invoice , Cost)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72000" y="2895600"/>
            <a:ext cx="1219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SELECT INVENTORY ASSET 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419600" y="2286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19600" y="3124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196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16200000" flipH="1">
            <a:off x="4000499" y="2133600"/>
            <a:ext cx="571500" cy="5715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62400" y="2146756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904279" y="228600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Job/PO?</a:t>
            </a:r>
            <a:endParaRPr lang="en-US" sz="800" dirty="0"/>
          </a:p>
        </p:txBody>
      </p:sp>
      <p:sp>
        <p:nvSpPr>
          <p:cNvPr id="116" name="Rectangle 115"/>
          <p:cNvSpPr/>
          <p:nvPr/>
        </p:nvSpPr>
        <p:spPr>
          <a:xfrm>
            <a:off x="2667000" y="3276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362200" y="3429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SHIPPING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3622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362200" y="43434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INTERATIVE MAP VIEWER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657600" y="4953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# DETAILS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057400" y="502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209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352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209800" y="44958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62200" y="55626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BOARD LIST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(DYNAMIC TABLE)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209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2260" y="14478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6248400" y="198120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92" name="Diamond 91"/>
          <p:cNvSpPr/>
          <p:nvPr/>
        </p:nvSpPr>
        <p:spPr>
          <a:xfrm>
            <a:off x="6477000" y="2057400"/>
            <a:ext cx="8382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Tech?</a:t>
            </a:r>
          </a:p>
        </p:txBody>
      </p:sp>
      <p:cxnSp>
        <p:nvCxnSpPr>
          <p:cNvPr id="108" name="Straight Arrow Connector 107"/>
          <p:cNvCxnSpPr>
            <a:stCxn id="92" idx="3"/>
            <a:endCxn id="113" idx="1"/>
          </p:cNvCxnSpPr>
          <p:nvPr/>
        </p:nvCxnSpPr>
        <p:spPr>
          <a:xfrm>
            <a:off x="7315200" y="22860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67600" y="2057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8153400" y="2133600"/>
            <a:ext cx="838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ASSIG N KIT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324600" y="2895600"/>
            <a:ext cx="11430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SEND E-MAIL FOR IAN / GEORGE /BEN</a:t>
            </a:r>
          </a:p>
        </p:txBody>
      </p:sp>
      <p:cxnSp>
        <p:nvCxnSpPr>
          <p:cNvPr id="128" name="Straight Arrow Connector 127"/>
          <p:cNvCxnSpPr>
            <a:stCxn id="92" idx="2"/>
            <a:endCxn id="121" idx="0"/>
          </p:cNvCxnSpPr>
          <p:nvPr/>
        </p:nvCxnSpPr>
        <p:spPr>
          <a:xfrm>
            <a:off x="68961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616484" y="260395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5814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8862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SHOW PACKING LIST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8006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1054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AIRWAY BILL?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COST?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581400" y="3200400"/>
            <a:ext cx="7620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MANY TRUCKS?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RENTAL AGENCY?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276600" y="3429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876800" y="1600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CERTIFICATION DELIVER TO SITE MANAGER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24400" y="175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324600" y="3886200"/>
            <a:ext cx="914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SEND E-MAIL TO EACH TECH?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324600" y="405175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Template and info?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>
            <a:stCxn id="98" idx="0"/>
            <a:endCxn id="167" idx="2"/>
          </p:cNvCxnSpPr>
          <p:nvPr/>
        </p:nvCxnSpPr>
        <p:spPr>
          <a:xfrm flipV="1">
            <a:off x="4000500" y="1447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657600" y="1143000"/>
            <a:ext cx="6858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038600" y="144780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7239000" y="3962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5438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 IS COMPLETED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657600" y="6019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CHANGES 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505200" y="50292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3505200" y="502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35052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029200" y="4495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4572000" y="6096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876800" y="46482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8768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248400" y="5029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248400" y="4724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248400" y="44196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198" name="Straight Connector 197"/>
          <p:cNvCxnSpPr/>
          <p:nvPr/>
        </p:nvCxnSpPr>
        <p:spPr>
          <a:xfrm>
            <a:off x="6096000" y="4495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6096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096000" y="4876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0960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943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5029200" y="5410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TOOLS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4876800" y="556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248400" y="59436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6248400" y="5638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6248400" y="5334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09" name="Straight Connector 208"/>
          <p:cNvCxnSpPr/>
          <p:nvPr/>
        </p:nvCxnSpPr>
        <p:spPr>
          <a:xfrm>
            <a:off x="6096000" y="5410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0960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60960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6096000" y="5410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5943600" y="556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029200" y="6172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48768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7772400" y="6477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7772400" y="6172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7772400" y="5867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7620000" y="59436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76200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76200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76200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5943600" y="6248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15200" y="4495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1628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162800" y="4876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162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315200" y="4800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7467600" y="46482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819400" y="685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53" idx="0"/>
            <a:endCxn id="20" idx="2"/>
          </p:cNvCxnSpPr>
          <p:nvPr/>
        </p:nvCxnSpPr>
        <p:spPr>
          <a:xfrm flipV="1">
            <a:off x="2971800" y="5334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5029200" y="6553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PO #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4876800" y="6705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315200" y="5410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7162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162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7162800" y="5410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7620000" y="5257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7" name="Elbow Connector 186"/>
          <p:cNvCxnSpPr/>
          <p:nvPr/>
        </p:nvCxnSpPr>
        <p:spPr>
          <a:xfrm flipV="1">
            <a:off x="7315200" y="5410200"/>
            <a:ext cx="609599" cy="381002"/>
          </a:xfrm>
          <a:prstGeom prst="bentConnector3">
            <a:avLst>
              <a:gd name="adj1" fmla="val 128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2819400" y="1371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/>
          <p:cNvCxnSpPr>
            <a:stCxn id="194" idx="4"/>
            <a:endCxn id="24" idx="0"/>
          </p:cNvCxnSpPr>
          <p:nvPr/>
        </p:nvCxnSpPr>
        <p:spPr>
          <a:xfrm>
            <a:off x="2971800" y="16764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839200" y="59436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8686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86868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86868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8610600" y="5257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Elbow Connector 230"/>
          <p:cNvCxnSpPr>
            <a:endCxn id="229" idx="6"/>
          </p:cNvCxnSpPr>
          <p:nvPr/>
        </p:nvCxnSpPr>
        <p:spPr>
          <a:xfrm rot="5400000" flipH="1" flipV="1">
            <a:off x="8420100" y="5829300"/>
            <a:ext cx="914400" cy="76200"/>
          </a:xfrm>
          <a:prstGeom prst="bentConnector4">
            <a:avLst>
              <a:gd name="adj1" fmla="val 4020"/>
              <a:gd name="adj2" fmla="val 2447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2819400" y="2819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2971800" y="31242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6248400" y="64770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0" name="Straight Arrow Connector 239"/>
          <p:cNvCxnSpPr>
            <a:endCxn id="239" idx="2"/>
          </p:cNvCxnSpPr>
          <p:nvPr/>
        </p:nvCxnSpPr>
        <p:spPr>
          <a:xfrm>
            <a:off x="5943600" y="6629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Off-page Connector 244"/>
          <p:cNvSpPr/>
          <p:nvPr/>
        </p:nvSpPr>
        <p:spPr>
          <a:xfrm>
            <a:off x="762000" y="5867400"/>
            <a:ext cx="533400" cy="3810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685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9600" y="243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09600" y="3124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0600" y="22098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DEMOB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0" y="2514600"/>
            <a:ext cx="533400" cy="3810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338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ASSETS (MAIN M)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1066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914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INVENTORY  BY ITEM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5791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066800"/>
            <a:ext cx="0" cy="47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5562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INVENTORY BY KIT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0" y="3886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495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5486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09800" y="44958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62200" y="4800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PPE KIT #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62200" y="53340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TOOL KIT #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098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6553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62200" y="5791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LOW VOLT KIT #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62200" y="6324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HIGH VOLT KIT #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2200" y="4267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09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Letter Paper (8.5x11 in)</PresentationFormat>
  <Paragraphs>240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CEMEX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localoperator</dc:creator>
  <cp:lastModifiedBy>localoperator</cp:lastModifiedBy>
  <cp:revision>92</cp:revision>
  <dcterms:created xsi:type="dcterms:W3CDTF">2017-02-08T21:29:29Z</dcterms:created>
  <dcterms:modified xsi:type="dcterms:W3CDTF">2017-06-12T22:54:45Z</dcterms:modified>
</cp:coreProperties>
</file>