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F9E82-CD8C-4E65-9F50-88B0DD89C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120A78-A381-4E11-A819-3A09A5B3A0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F3AB7-6FA8-4B09-BF6D-9ED482328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CA0E-49B2-4457-969E-37D6E4BF31B1}" type="datetimeFigureOut">
              <a:rPr lang="es-MX" smtClean="0"/>
              <a:t>09/01/2018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E11A1-5D69-46C8-BCD8-63BB93DF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A7EE5-FA99-43F9-92E2-13644DF17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B1FD-21D4-41E2-A16D-D2189D9E1DA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4423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B475D-0BF3-47D1-B28C-E352AD068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533E3-B6B1-47AA-AFBD-015690690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90AD7-5C02-41DE-A771-23F50691D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CA0E-49B2-4457-969E-37D6E4BF31B1}" type="datetimeFigureOut">
              <a:rPr lang="es-MX" smtClean="0"/>
              <a:t>09/01/2018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8FE35-297A-45EC-9375-A515BDA69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5FA22-20AF-4466-9788-D5F25A46A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B1FD-21D4-41E2-A16D-D2189D9E1DA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7973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B1EDA2-3BDF-4DD6-A714-C8073CC8B9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B151D-C709-45D9-B259-61BCF6FC4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75E71-BE61-4EB6-93D0-6E0FE9A06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CA0E-49B2-4457-969E-37D6E4BF31B1}" type="datetimeFigureOut">
              <a:rPr lang="es-MX" smtClean="0"/>
              <a:t>09/01/2018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5177E-4F00-46EF-856A-F97D5E3AE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E69FE-90C9-4E8D-976A-4C1A181D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B1FD-21D4-41E2-A16D-D2189D9E1DA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2725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0580C-B0D1-4F76-AF1E-3642BCCAD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849E5-B120-4F4F-865C-D184AF5FE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47A9D-236B-4412-91A4-A839A611D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CA0E-49B2-4457-969E-37D6E4BF31B1}" type="datetimeFigureOut">
              <a:rPr lang="es-MX" smtClean="0"/>
              <a:t>09/01/2018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BCF19-6B70-416F-991F-B98CC412E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E6BC8-C80D-404C-B1C4-71BAEEAD6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B1FD-21D4-41E2-A16D-D2189D9E1DA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49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87236-5610-40AA-AC71-74748E6A6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0BA76-4F67-4E74-A33F-0990D3959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C62DB-9CCB-404C-AFAA-44BF2AB9C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CA0E-49B2-4457-969E-37D6E4BF31B1}" type="datetimeFigureOut">
              <a:rPr lang="es-MX" smtClean="0"/>
              <a:t>09/01/2018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3E17C-F4F5-474A-888B-BDD958303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855E4-41A5-47A8-B7CA-3705DFAD5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B1FD-21D4-41E2-A16D-D2189D9E1DA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6328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14271-843E-49B0-B614-3B8670BB6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08F6E-95F6-49EA-B3A4-A6F4BA8471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45F19-E39B-45E4-836D-84D32C306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04294-20A5-4BCC-A830-A0E1C948B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CA0E-49B2-4457-969E-37D6E4BF31B1}" type="datetimeFigureOut">
              <a:rPr lang="es-MX" smtClean="0"/>
              <a:t>09/01/2018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EFB5D-6B3D-4795-9193-DF3B551F0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64E4D-3677-4ECD-81E0-EA9DF0499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B1FD-21D4-41E2-A16D-D2189D9E1DA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8922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B36FD-14B4-4683-86AA-6761EEBDA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73A5D-F6B3-4C30-B275-A2A950A3E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002190-3DC7-4EAB-AEC9-628A77867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81F086-1771-418E-9C37-C4C3BD29AF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261890-55AC-423F-BDCC-8EEEE3944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39BAA8-0BB0-4E8B-BED9-EB8D53A57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CA0E-49B2-4457-969E-37D6E4BF31B1}" type="datetimeFigureOut">
              <a:rPr lang="es-MX" smtClean="0"/>
              <a:t>09/01/2018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3B1E14-B097-4336-BE8A-496AE089D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14217-D152-42EB-A071-DDF4847EF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B1FD-21D4-41E2-A16D-D2189D9E1DA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9276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A7E12-F8D3-45E6-8C0E-046FDA9B3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E7DADD-89D9-4285-B4B6-C5CC8749F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CA0E-49B2-4457-969E-37D6E4BF31B1}" type="datetimeFigureOut">
              <a:rPr lang="es-MX" smtClean="0"/>
              <a:t>09/01/2018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7C6A53-831A-45C6-A689-892D2E728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3ED725-EB26-41CE-8EE2-04F6C4D47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B1FD-21D4-41E2-A16D-D2189D9E1DA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0163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224371-AEB3-495D-BEE2-2355ABAA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CA0E-49B2-4457-969E-37D6E4BF31B1}" type="datetimeFigureOut">
              <a:rPr lang="es-MX" smtClean="0"/>
              <a:t>09/01/2018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46CB37-68DC-402D-88C8-8CF0E8E4B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8A9DA8-19A6-4FF9-B3C4-6A6537B5A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B1FD-21D4-41E2-A16D-D2189D9E1DA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7919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A731D-D4EC-4BC0-99ED-A7E348E54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1A6CF-4CCC-4F97-8F8C-69EFB7334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65775D-7D95-4BD1-AF2C-EB104935B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0C81B-14DB-4759-904B-49F39D410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CA0E-49B2-4457-969E-37D6E4BF31B1}" type="datetimeFigureOut">
              <a:rPr lang="es-MX" smtClean="0"/>
              <a:t>09/01/2018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20E88-91CC-4C28-B276-801136130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07887-EA0D-4F4E-85A7-32B05309E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B1FD-21D4-41E2-A16D-D2189D9E1DA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5744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A0EF9-6216-4C87-8A62-E58201242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794E41-68C0-4C3E-9F32-722719AA14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3F3DA-2013-4AB0-9485-4E5814285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D95E1-4521-4921-88E0-797F362BE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CA0E-49B2-4457-969E-37D6E4BF31B1}" type="datetimeFigureOut">
              <a:rPr lang="es-MX" smtClean="0"/>
              <a:t>09/01/2018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98CE3-E6F1-45AD-BEB3-28383BB9A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2F534-159A-482F-99FB-9E3B73A40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B1FD-21D4-41E2-A16D-D2189D9E1DA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1917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7E1026-F535-4DFE-8B13-C9B1FA205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1DE87-BC62-4AD7-B43F-DE081BFE7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12546-C8BD-4829-AAF6-BC27998335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7CA0E-49B2-4457-969E-37D6E4BF31B1}" type="datetimeFigureOut">
              <a:rPr lang="es-MX" smtClean="0"/>
              <a:t>09/01/2018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442BE-CF3E-42CD-B01E-C052308E15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1C14B-DF80-482C-B285-D6902B271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5B1FD-21D4-41E2-A16D-D2189D9E1DA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287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appsaxisrg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example@axisrg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35224-558C-42DA-9982-3CBC3B1244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/>
              <a:t>User</a:t>
            </a:r>
            <a:r>
              <a:rPr lang="es-MX" dirty="0"/>
              <a:t> Manual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687198-0D42-4D50-92AC-C192717988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Axis </a:t>
            </a:r>
            <a:r>
              <a:rPr lang="es-MX" dirty="0" err="1"/>
              <a:t>System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08281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AB1A531-E4B6-4824-A14A-ECAC7B181762}"/>
              </a:ext>
            </a:extLst>
          </p:cNvPr>
          <p:cNvSpPr txBox="1">
            <a:spLocks/>
          </p:cNvSpPr>
          <p:nvPr/>
        </p:nvSpPr>
        <p:spPr>
          <a:xfrm>
            <a:off x="838200" y="331305"/>
            <a:ext cx="9471991" cy="4802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Business </a:t>
            </a:r>
            <a:r>
              <a:rPr lang="es-MX" dirty="0" err="1"/>
              <a:t>Development</a:t>
            </a:r>
            <a:r>
              <a:rPr lang="es-MX" dirty="0"/>
              <a:t> Link </a:t>
            </a:r>
            <a:r>
              <a:rPr lang="es-MX" dirty="0" err="1"/>
              <a:t>Sites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Clients</a:t>
            </a:r>
            <a:endParaRPr lang="es-MX" dirty="0"/>
          </a:p>
          <a:p>
            <a:endParaRPr lang="es-MX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63498-CDED-4CA0-86D1-D9EBCCFF1F41}"/>
              </a:ext>
            </a:extLst>
          </p:cNvPr>
          <p:cNvSpPr txBox="1"/>
          <p:nvPr/>
        </p:nvSpPr>
        <p:spPr>
          <a:xfrm>
            <a:off x="157057" y="1154938"/>
            <a:ext cx="99229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Step 1. </a:t>
            </a:r>
            <a:r>
              <a:rPr lang="es-MX" sz="1400" dirty="0" err="1"/>
              <a:t>Register</a:t>
            </a:r>
            <a:r>
              <a:rPr lang="es-MX" sz="1400" dirty="0"/>
              <a:t> </a:t>
            </a:r>
            <a:r>
              <a:rPr lang="es-MX" sz="1400" dirty="0" err="1"/>
              <a:t>clients</a:t>
            </a:r>
            <a:r>
              <a:rPr lang="es-MX" sz="1400" dirty="0"/>
              <a:t> </a:t>
            </a:r>
            <a:r>
              <a:rPr lang="es-MX" sz="1400" dirty="0" err="1"/>
              <a:t>into</a:t>
            </a:r>
            <a:r>
              <a:rPr lang="es-MX" sz="1400" dirty="0"/>
              <a:t> </a:t>
            </a:r>
            <a:r>
              <a:rPr lang="es-MX" sz="1400" dirty="0" err="1"/>
              <a:t>the</a:t>
            </a:r>
            <a:r>
              <a:rPr lang="es-MX" sz="1400" dirty="0"/>
              <a:t> </a:t>
            </a:r>
            <a:r>
              <a:rPr lang="es-MX" sz="1400" dirty="0" err="1"/>
              <a:t>system</a:t>
            </a:r>
            <a:r>
              <a:rPr lang="es-MX" sz="1400" dirty="0"/>
              <a:t>. </a:t>
            </a:r>
            <a:r>
              <a:rPr lang="es-MX" sz="1400" dirty="0" err="1"/>
              <a:t>The</a:t>
            </a:r>
            <a:r>
              <a:rPr lang="es-MX" sz="1400" dirty="0"/>
              <a:t> </a:t>
            </a:r>
            <a:r>
              <a:rPr lang="es-MX" sz="1400" dirty="0" err="1"/>
              <a:t>system</a:t>
            </a:r>
            <a:r>
              <a:rPr lang="es-MX" sz="1400" dirty="0"/>
              <a:t> </a:t>
            </a:r>
            <a:r>
              <a:rPr lang="es-MX" sz="1400" dirty="0" err="1"/>
              <a:t>only</a:t>
            </a:r>
            <a:r>
              <a:rPr lang="es-MX" sz="1400" dirty="0"/>
              <a:t> has </a:t>
            </a:r>
            <a:r>
              <a:rPr lang="es-MX" sz="1400" dirty="0" err="1"/>
              <a:t>one</a:t>
            </a:r>
            <a:r>
              <a:rPr lang="es-MX" sz="1400" dirty="0"/>
              <a:t> Client </a:t>
            </a:r>
            <a:r>
              <a:rPr lang="es-MX" sz="1400" dirty="0" err="1"/>
              <a:t>preloaded</a:t>
            </a:r>
            <a:r>
              <a:rPr lang="es-MX" sz="1400" dirty="0"/>
              <a:t> “DEFAULT” </a:t>
            </a:r>
            <a:r>
              <a:rPr lang="en-US" sz="1400" dirty="0"/>
              <a:t>and this has linked the whole list of sites</a:t>
            </a:r>
          </a:p>
          <a:p>
            <a:endParaRPr lang="en-US" sz="1400" dirty="0"/>
          </a:p>
          <a:p>
            <a:r>
              <a:rPr lang="en-US" sz="1400" dirty="0"/>
              <a:t>Step 2. Link each site to a client</a:t>
            </a:r>
          </a:p>
          <a:p>
            <a:endParaRPr lang="es-MX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891002-0B20-4881-8CA4-34F50ADDA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826" y="2941482"/>
            <a:ext cx="2144420" cy="244975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9DA21C9-433F-4E7E-89F1-7477362C9560}"/>
              </a:ext>
            </a:extLst>
          </p:cNvPr>
          <p:cNvSpPr/>
          <p:nvPr/>
        </p:nvSpPr>
        <p:spPr>
          <a:xfrm>
            <a:off x="1060826" y="3700641"/>
            <a:ext cx="2063827" cy="389895"/>
          </a:xfrm>
          <a:prstGeom prst="rect">
            <a:avLst/>
          </a:prstGeom>
          <a:noFill/>
          <a:ln w="793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53AA6D-33E7-43F2-B310-F097E151D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256" y="2614509"/>
            <a:ext cx="5359901" cy="2952053"/>
          </a:xfrm>
          <a:prstGeom prst="rect">
            <a:avLst/>
          </a:prstGeom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BA609CD-4F04-48AA-AE19-C2BC4916470B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124653" y="2817668"/>
            <a:ext cx="1213432" cy="10779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D3C44F9-CCA4-412B-ADC8-AC30070DAC72}"/>
              </a:ext>
            </a:extLst>
          </p:cNvPr>
          <p:cNvSpPr/>
          <p:nvPr/>
        </p:nvSpPr>
        <p:spPr>
          <a:xfrm>
            <a:off x="9154634" y="3661964"/>
            <a:ext cx="652523" cy="325248"/>
          </a:xfrm>
          <a:prstGeom prst="rect">
            <a:avLst/>
          </a:prstGeom>
          <a:noFill/>
          <a:ln w="793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D96ECA-728E-43D4-B34E-5B41313F63F3}"/>
              </a:ext>
            </a:extLst>
          </p:cNvPr>
          <p:cNvSpPr txBox="1"/>
          <p:nvPr/>
        </p:nvSpPr>
        <p:spPr>
          <a:xfrm>
            <a:off x="9942650" y="3617880"/>
            <a:ext cx="1271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Go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View </a:t>
            </a:r>
          </a:p>
        </p:txBody>
      </p:sp>
    </p:spTree>
    <p:extLst>
      <p:ext uri="{BB962C8B-B14F-4D97-AF65-F5344CB8AC3E}">
        <p14:creationId xmlns:p14="http://schemas.microsoft.com/office/powerpoint/2010/main" val="2898048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621022-C137-4252-82A2-342749072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77" y="1428086"/>
            <a:ext cx="4711442" cy="178977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B4D00-A240-4330-85EC-7F13DCD31D1A}"/>
              </a:ext>
            </a:extLst>
          </p:cNvPr>
          <p:cNvSpPr txBox="1">
            <a:spLocks/>
          </p:cNvSpPr>
          <p:nvPr/>
        </p:nvSpPr>
        <p:spPr>
          <a:xfrm>
            <a:off x="838200" y="331305"/>
            <a:ext cx="9471991" cy="4802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Business </a:t>
            </a:r>
            <a:r>
              <a:rPr lang="es-MX" dirty="0" err="1"/>
              <a:t>Development</a:t>
            </a:r>
            <a:r>
              <a:rPr lang="es-MX" dirty="0"/>
              <a:t> Link </a:t>
            </a:r>
            <a:r>
              <a:rPr lang="es-MX" dirty="0" err="1"/>
              <a:t>Sites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Clients</a:t>
            </a:r>
            <a:endParaRPr lang="es-MX" dirty="0"/>
          </a:p>
          <a:p>
            <a:endParaRPr lang="es-MX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0E4E06-2B30-4DB3-A4E5-3CD2052A683C}"/>
              </a:ext>
            </a:extLst>
          </p:cNvPr>
          <p:cNvSpPr txBox="1"/>
          <p:nvPr/>
        </p:nvSpPr>
        <p:spPr>
          <a:xfrm>
            <a:off x="519777" y="935142"/>
            <a:ext cx="150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1. </a:t>
            </a:r>
            <a:r>
              <a:rPr lang="es-MX" dirty="0" err="1"/>
              <a:t>Scroll</a:t>
            </a:r>
            <a:r>
              <a:rPr lang="es-MX" dirty="0"/>
              <a:t> </a:t>
            </a:r>
            <a:r>
              <a:rPr lang="es-MX" dirty="0" err="1"/>
              <a:t>down</a:t>
            </a:r>
            <a:endParaRPr lang="es-MX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500FD2-B0B9-4178-B03B-56372DE8BAAF}"/>
              </a:ext>
            </a:extLst>
          </p:cNvPr>
          <p:cNvCxnSpPr>
            <a:cxnSpLocks/>
          </p:cNvCxnSpPr>
          <p:nvPr/>
        </p:nvCxnSpPr>
        <p:spPr>
          <a:xfrm>
            <a:off x="425302" y="1428086"/>
            <a:ext cx="0" cy="178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7832F4E-1DC4-4608-8657-20DF4FF5E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041" y="1428086"/>
            <a:ext cx="5442300" cy="2229514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7188A6E5-55C7-4F26-810B-34A54E9A346F}"/>
              </a:ext>
            </a:extLst>
          </p:cNvPr>
          <p:cNvCxnSpPr>
            <a:stCxn id="2" idx="3"/>
            <a:endCxn id="7" idx="1"/>
          </p:cNvCxnSpPr>
          <p:nvPr/>
        </p:nvCxnSpPr>
        <p:spPr>
          <a:xfrm>
            <a:off x="5231219" y="2322974"/>
            <a:ext cx="1203822" cy="2198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2A5E657-B916-478B-A044-5DC1C3C9E10F}"/>
              </a:ext>
            </a:extLst>
          </p:cNvPr>
          <p:cNvSpPr txBox="1"/>
          <p:nvPr/>
        </p:nvSpPr>
        <p:spPr>
          <a:xfrm>
            <a:off x="6573247" y="895935"/>
            <a:ext cx="235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2. </a:t>
            </a:r>
            <a:r>
              <a:rPr lang="es-MX" dirty="0" err="1"/>
              <a:t>Click</a:t>
            </a:r>
            <a:r>
              <a:rPr lang="es-MX" dirty="0"/>
              <a:t> </a:t>
            </a:r>
            <a:r>
              <a:rPr lang="es-MX" dirty="0" err="1"/>
              <a:t>on</a:t>
            </a:r>
            <a:r>
              <a:rPr lang="es-MX" dirty="0"/>
              <a:t> EDIT </a:t>
            </a:r>
            <a:r>
              <a:rPr lang="es-MX" dirty="0" err="1"/>
              <a:t>button</a:t>
            </a:r>
            <a:r>
              <a:rPr lang="es-MX" dirty="0"/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74FFA73-CB4A-425B-8DA6-F30F80029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7455" y="4436252"/>
            <a:ext cx="5353702" cy="19298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5F1329B-9EDC-4846-AA81-86C6AFCDDE7B}"/>
              </a:ext>
            </a:extLst>
          </p:cNvPr>
          <p:cNvSpPr txBox="1"/>
          <p:nvPr/>
        </p:nvSpPr>
        <p:spPr>
          <a:xfrm>
            <a:off x="3496655" y="4079969"/>
            <a:ext cx="461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3. Chance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assigned</a:t>
            </a:r>
            <a:r>
              <a:rPr lang="es-MX" dirty="0"/>
              <a:t> </a:t>
            </a:r>
            <a:r>
              <a:rPr lang="es-MX" dirty="0" err="1"/>
              <a:t>Site</a:t>
            </a:r>
            <a:r>
              <a:rPr lang="es-MX" dirty="0"/>
              <a:t> Manager and SAVE</a:t>
            </a:r>
          </a:p>
        </p:txBody>
      </p:sp>
    </p:spTree>
    <p:extLst>
      <p:ext uri="{BB962C8B-B14F-4D97-AF65-F5344CB8AC3E}">
        <p14:creationId xmlns:p14="http://schemas.microsoft.com/office/powerpoint/2010/main" val="3060663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4058804-FA22-42F8-B662-9417F05A7EC2}"/>
              </a:ext>
            </a:extLst>
          </p:cNvPr>
          <p:cNvSpPr txBox="1">
            <a:spLocks/>
          </p:cNvSpPr>
          <p:nvPr/>
        </p:nvSpPr>
        <p:spPr>
          <a:xfrm>
            <a:off x="838200" y="331305"/>
            <a:ext cx="9471991" cy="4802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Business </a:t>
            </a:r>
            <a:r>
              <a:rPr lang="es-MX" dirty="0" err="1"/>
              <a:t>Development</a:t>
            </a:r>
            <a:r>
              <a:rPr lang="es-MX" dirty="0"/>
              <a:t>: </a:t>
            </a:r>
            <a:r>
              <a:rPr lang="es-MX" dirty="0" err="1"/>
              <a:t>Create</a:t>
            </a:r>
            <a:r>
              <a:rPr lang="es-MX" dirty="0"/>
              <a:t> new RFQ</a:t>
            </a:r>
          </a:p>
          <a:p>
            <a:endParaRPr lang="es-MX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265508-BF0B-4F19-9646-734591939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18" y="1077749"/>
            <a:ext cx="2009187" cy="244162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659915E-5182-4063-B26C-721D4458B0C6}"/>
              </a:ext>
            </a:extLst>
          </p:cNvPr>
          <p:cNvSpPr/>
          <p:nvPr/>
        </p:nvSpPr>
        <p:spPr>
          <a:xfrm>
            <a:off x="219918" y="1908668"/>
            <a:ext cx="1927859" cy="643146"/>
          </a:xfrm>
          <a:prstGeom prst="rect">
            <a:avLst/>
          </a:prstGeom>
          <a:noFill/>
          <a:ln w="793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261653-AB38-482E-94E0-8809D77E0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2261" y="1447221"/>
            <a:ext cx="3327428" cy="1702684"/>
          </a:xfrm>
          <a:prstGeom prst="rect">
            <a:avLst/>
          </a:prstGeom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AA19A6D-F823-4A3F-9216-EBEF040D505F}"/>
              </a:ext>
            </a:extLst>
          </p:cNvPr>
          <p:cNvCxnSpPr>
            <a:stCxn id="4" idx="3"/>
          </p:cNvCxnSpPr>
          <p:nvPr/>
        </p:nvCxnSpPr>
        <p:spPr>
          <a:xfrm flipV="1">
            <a:off x="2147777" y="2118167"/>
            <a:ext cx="1374484" cy="1120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4E08933-0D61-458F-B3DC-4E965162BA9F}"/>
              </a:ext>
            </a:extLst>
          </p:cNvPr>
          <p:cNvSpPr txBox="1"/>
          <p:nvPr/>
        </p:nvSpPr>
        <p:spPr>
          <a:xfrm>
            <a:off x="3503730" y="880073"/>
            <a:ext cx="3637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Step 1. </a:t>
            </a:r>
            <a:r>
              <a:rPr lang="es-MX" sz="1600" dirty="0" err="1"/>
              <a:t>Select</a:t>
            </a:r>
            <a:r>
              <a:rPr lang="es-MX" sz="1600" dirty="0"/>
              <a:t> </a:t>
            </a:r>
            <a:r>
              <a:rPr lang="es-MX" sz="1600" dirty="0" err="1"/>
              <a:t>one</a:t>
            </a:r>
            <a:r>
              <a:rPr lang="es-MX" sz="1600" dirty="0"/>
              <a:t> “</a:t>
            </a:r>
            <a:r>
              <a:rPr lang="es-MX" sz="1600" dirty="0" err="1"/>
              <a:t>Customer</a:t>
            </a:r>
            <a:r>
              <a:rPr lang="es-MX" sz="1600" dirty="0"/>
              <a:t>” </a:t>
            </a:r>
            <a:r>
              <a:rPr lang="es-MX" sz="1600" dirty="0" err="1"/>
              <a:t>from</a:t>
            </a:r>
            <a:r>
              <a:rPr lang="es-MX" sz="1600" dirty="0"/>
              <a:t> </a:t>
            </a:r>
            <a:r>
              <a:rPr lang="es-MX" sz="1600" dirty="0" err="1"/>
              <a:t>List</a:t>
            </a:r>
            <a:r>
              <a:rPr lang="es-MX" sz="1600" dirty="0"/>
              <a:t> after </a:t>
            </a:r>
            <a:r>
              <a:rPr lang="es-MX" sz="1600" dirty="0" err="1"/>
              <a:t>selecting</a:t>
            </a:r>
            <a:r>
              <a:rPr lang="es-MX" sz="1600" dirty="0"/>
              <a:t> a “</a:t>
            </a:r>
            <a:r>
              <a:rPr lang="es-MX" sz="1600" dirty="0" err="1"/>
              <a:t>Site</a:t>
            </a:r>
            <a:r>
              <a:rPr lang="es-MX" sz="1600" dirty="0"/>
              <a:t> </a:t>
            </a:r>
            <a:r>
              <a:rPr lang="es-MX" sz="1600" dirty="0" err="1"/>
              <a:t>Name</a:t>
            </a:r>
            <a:r>
              <a:rPr lang="es-MX" sz="1600" dirty="0"/>
              <a:t>”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A55B04-2ADC-4BFB-8A31-A9F5737B1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5472" y="1379941"/>
            <a:ext cx="2789438" cy="1476451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495BF83-C73B-495E-B6CD-F684E4193738}"/>
              </a:ext>
            </a:extLst>
          </p:cNvPr>
          <p:cNvCxnSpPr/>
          <p:nvPr/>
        </p:nvCxnSpPr>
        <p:spPr>
          <a:xfrm>
            <a:off x="7141281" y="2118166"/>
            <a:ext cx="15278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139A7B5-D2DB-4D0E-9D4C-D4B127EE5580}"/>
              </a:ext>
            </a:extLst>
          </p:cNvPr>
          <p:cNvSpPr txBox="1"/>
          <p:nvPr/>
        </p:nvSpPr>
        <p:spPr>
          <a:xfrm>
            <a:off x="7217535" y="1739391"/>
            <a:ext cx="1330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err="1"/>
              <a:t>Go</a:t>
            </a:r>
            <a:r>
              <a:rPr lang="es-MX" sz="1600" dirty="0"/>
              <a:t> </a:t>
            </a:r>
            <a:r>
              <a:rPr lang="es-MX" sz="1600" dirty="0" err="1"/>
              <a:t>to</a:t>
            </a:r>
            <a:r>
              <a:rPr lang="es-MX" sz="1600" dirty="0"/>
              <a:t> Step 2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7051F8-AA16-42C1-AF60-ACC3935A34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456542"/>
            <a:ext cx="3920636" cy="24014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1AE10C3-8A09-4D5B-A3E9-C6A95DCD266C}"/>
              </a:ext>
            </a:extLst>
          </p:cNvPr>
          <p:cNvSpPr txBox="1"/>
          <p:nvPr/>
        </p:nvSpPr>
        <p:spPr>
          <a:xfrm>
            <a:off x="20599" y="3931934"/>
            <a:ext cx="11473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Step 2. </a:t>
            </a:r>
            <a:r>
              <a:rPr lang="es-MX" sz="1600" dirty="0" err="1"/>
              <a:t>Select</a:t>
            </a:r>
            <a:r>
              <a:rPr lang="es-MX" sz="1600" dirty="0"/>
              <a:t> </a:t>
            </a:r>
            <a:r>
              <a:rPr lang="es-MX" sz="1600" dirty="0" err="1"/>
              <a:t>additional</a:t>
            </a:r>
            <a:r>
              <a:rPr lang="es-MX" sz="1600" dirty="0"/>
              <a:t> </a:t>
            </a:r>
            <a:r>
              <a:rPr lang="es-MX" sz="1600" dirty="0" err="1"/>
              <a:t>info</a:t>
            </a:r>
            <a:r>
              <a:rPr lang="es-MX" sz="1600" dirty="0"/>
              <a:t>.: “</a:t>
            </a:r>
            <a:r>
              <a:rPr lang="es-MX" sz="1600" dirty="0" err="1"/>
              <a:t>Type</a:t>
            </a:r>
            <a:r>
              <a:rPr lang="es-MX" sz="1600" dirty="0"/>
              <a:t> </a:t>
            </a:r>
            <a:r>
              <a:rPr lang="es-MX" sz="1600" dirty="0" err="1"/>
              <a:t>of</a:t>
            </a:r>
            <a:r>
              <a:rPr lang="es-MX" sz="1600" dirty="0"/>
              <a:t> </a:t>
            </a:r>
            <a:r>
              <a:rPr lang="es-MX" sz="1600" dirty="0" err="1"/>
              <a:t>Work</a:t>
            </a:r>
            <a:r>
              <a:rPr lang="es-MX" sz="1600" dirty="0"/>
              <a:t>” ,“ </a:t>
            </a:r>
            <a:r>
              <a:rPr lang="es-MX" sz="1600" dirty="0" err="1"/>
              <a:t>Scope</a:t>
            </a:r>
            <a:r>
              <a:rPr lang="es-MX" sz="1600" dirty="0"/>
              <a:t> </a:t>
            </a:r>
            <a:r>
              <a:rPr lang="es-MX" sz="1600" dirty="0" err="1"/>
              <a:t>of</a:t>
            </a:r>
            <a:r>
              <a:rPr lang="es-MX" sz="1600" dirty="0"/>
              <a:t> </a:t>
            </a:r>
            <a:r>
              <a:rPr lang="es-MX" sz="1600" dirty="0" err="1"/>
              <a:t>Work</a:t>
            </a:r>
            <a:r>
              <a:rPr lang="es-MX" sz="1600" dirty="0"/>
              <a:t>”,  “Project </a:t>
            </a:r>
            <a:r>
              <a:rPr lang="es-MX" sz="1600" dirty="0" err="1"/>
              <a:t>Description</a:t>
            </a:r>
            <a:r>
              <a:rPr lang="es-MX" sz="1600" dirty="0"/>
              <a:t>”, </a:t>
            </a:r>
            <a:r>
              <a:rPr lang="es-MX" sz="1600" dirty="0" err="1"/>
              <a:t>Special</a:t>
            </a:r>
            <a:r>
              <a:rPr lang="es-MX" sz="1600" dirty="0"/>
              <a:t> notes and </a:t>
            </a:r>
            <a:r>
              <a:rPr lang="es-MX" sz="1600" dirty="0" err="1"/>
              <a:t>instructions</a:t>
            </a:r>
            <a:r>
              <a:rPr lang="es-MX" sz="1600" dirty="0"/>
              <a:t> and </a:t>
            </a:r>
            <a:r>
              <a:rPr lang="es-MX" sz="1600" dirty="0" err="1"/>
              <a:t>Review</a:t>
            </a:r>
            <a:r>
              <a:rPr lang="es-MX" sz="1600" dirty="0"/>
              <a:t> </a:t>
            </a:r>
            <a:r>
              <a:rPr lang="es-MX" sz="1600" dirty="0" err="1"/>
              <a:t>if</a:t>
            </a:r>
            <a:r>
              <a:rPr lang="es-MX" sz="1600" dirty="0"/>
              <a:t> “</a:t>
            </a:r>
            <a:r>
              <a:rPr lang="es-MX" sz="1600" dirty="0" err="1"/>
              <a:t>Terms</a:t>
            </a:r>
            <a:r>
              <a:rPr lang="es-MX" sz="1600" dirty="0"/>
              <a:t> &amp; </a:t>
            </a:r>
            <a:r>
              <a:rPr lang="es-MX" sz="1600" dirty="0" err="1"/>
              <a:t>Conditions</a:t>
            </a:r>
            <a:r>
              <a:rPr lang="es-MX" sz="1600" dirty="0"/>
              <a:t>” are </a:t>
            </a:r>
            <a:r>
              <a:rPr lang="es-MX" sz="1600" dirty="0" err="1"/>
              <a:t>correct</a:t>
            </a:r>
            <a:r>
              <a:rPr lang="es-MX" sz="1600" dirty="0"/>
              <a:t>. </a:t>
            </a:r>
            <a:r>
              <a:rPr lang="es-MX" sz="1600" dirty="0" err="1"/>
              <a:t>Go</a:t>
            </a:r>
            <a:r>
              <a:rPr lang="es-MX" sz="1600" dirty="0"/>
              <a:t> </a:t>
            </a:r>
            <a:r>
              <a:rPr lang="es-MX" sz="1600" dirty="0" err="1"/>
              <a:t>to</a:t>
            </a:r>
            <a:r>
              <a:rPr lang="es-MX" sz="1600" dirty="0"/>
              <a:t> Step 3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150CBB7-F668-4559-8728-F173D71635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4937" y="4314498"/>
            <a:ext cx="4268406" cy="2543502"/>
          </a:xfrm>
          <a:prstGeom prst="rect">
            <a:avLst/>
          </a:prstGeom>
        </p:spPr>
      </p:pic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B77B7F4-2EFD-4EAD-BB5A-C71C4FF145FF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 flipV="1">
            <a:off x="3920636" y="5586249"/>
            <a:ext cx="2614301" cy="710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456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D21A795-8589-4A47-990A-A85AE519CFE5}"/>
              </a:ext>
            </a:extLst>
          </p:cNvPr>
          <p:cNvSpPr txBox="1">
            <a:spLocks/>
          </p:cNvSpPr>
          <p:nvPr/>
        </p:nvSpPr>
        <p:spPr>
          <a:xfrm>
            <a:off x="838200" y="331305"/>
            <a:ext cx="9471991" cy="4802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Business </a:t>
            </a:r>
            <a:r>
              <a:rPr lang="es-MX" dirty="0" err="1"/>
              <a:t>Development</a:t>
            </a:r>
            <a:r>
              <a:rPr lang="es-MX" dirty="0"/>
              <a:t>: </a:t>
            </a:r>
            <a:r>
              <a:rPr lang="es-MX" dirty="0" err="1"/>
              <a:t>Create</a:t>
            </a:r>
            <a:r>
              <a:rPr lang="es-MX" dirty="0"/>
              <a:t> new RFQ</a:t>
            </a:r>
          </a:p>
          <a:p>
            <a:endParaRPr lang="es-MX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3C3884-DA1B-4339-A2FB-C5BF6E0FBB61}"/>
              </a:ext>
            </a:extLst>
          </p:cNvPr>
          <p:cNvSpPr txBox="1"/>
          <p:nvPr/>
        </p:nvSpPr>
        <p:spPr>
          <a:xfrm>
            <a:off x="61247" y="1099992"/>
            <a:ext cx="5512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Step 3. A) </a:t>
            </a:r>
            <a:r>
              <a:rPr lang="es-MX" sz="1600" dirty="0" err="1"/>
              <a:t>Asign</a:t>
            </a:r>
            <a:r>
              <a:rPr lang="es-MX" sz="1600" dirty="0"/>
              <a:t> “Price per </a:t>
            </a:r>
            <a:r>
              <a:rPr lang="es-MX" sz="1600" dirty="0" err="1"/>
              <a:t>Tech</a:t>
            </a:r>
            <a:r>
              <a:rPr lang="es-MX" sz="1600" dirty="0"/>
              <a:t>” and “</a:t>
            </a:r>
            <a:r>
              <a:rPr lang="es-MX" sz="1600" dirty="0" err="1"/>
              <a:t>number</a:t>
            </a:r>
            <a:r>
              <a:rPr lang="es-MX" sz="1600" dirty="0"/>
              <a:t> </a:t>
            </a:r>
            <a:r>
              <a:rPr lang="es-MX" sz="1600" dirty="0" err="1"/>
              <a:t>of</a:t>
            </a:r>
            <a:r>
              <a:rPr lang="es-MX" sz="1600" dirty="0"/>
              <a:t> </a:t>
            </a:r>
            <a:r>
              <a:rPr lang="es-MX" sz="1600" dirty="0" err="1"/>
              <a:t>Technicians</a:t>
            </a:r>
            <a:r>
              <a:rPr lang="es-MX" sz="1600" dirty="0"/>
              <a:t>”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DE9645-9015-4F5B-8AB0-DD1EA61B1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7" y="1595980"/>
            <a:ext cx="9925050" cy="1466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D23A6C-9F2E-4EE3-B6CC-5A43A7C07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7" y="3976085"/>
            <a:ext cx="10001250" cy="2771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23F8FB-B00A-4E56-AEA9-D4B1CAC25817}"/>
              </a:ext>
            </a:extLst>
          </p:cNvPr>
          <p:cNvSpPr txBox="1"/>
          <p:nvPr/>
        </p:nvSpPr>
        <p:spPr>
          <a:xfrm>
            <a:off x="61247" y="3361909"/>
            <a:ext cx="7764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Step 3. B) </a:t>
            </a:r>
            <a:r>
              <a:rPr lang="es-MX" sz="1600" dirty="0" err="1"/>
              <a:t>Add</a:t>
            </a:r>
            <a:r>
              <a:rPr lang="es-MX" sz="1600" dirty="0"/>
              <a:t> ítems </a:t>
            </a:r>
            <a:r>
              <a:rPr lang="es-MX" sz="1600" dirty="0" err="1"/>
              <a:t>by</a:t>
            </a:r>
            <a:r>
              <a:rPr lang="es-MX" sz="1600" dirty="0"/>
              <a:t> </a:t>
            </a:r>
            <a:r>
              <a:rPr lang="es-MX" sz="1600" dirty="0" err="1"/>
              <a:t>Hourly</a:t>
            </a:r>
            <a:r>
              <a:rPr lang="es-MX" sz="1600" dirty="0"/>
              <a:t> </a:t>
            </a:r>
            <a:r>
              <a:rPr lang="es-MX" sz="1600" dirty="0" err="1"/>
              <a:t>Rate</a:t>
            </a:r>
            <a:r>
              <a:rPr lang="es-MX" sz="1600" dirty="0"/>
              <a:t> and/</a:t>
            </a:r>
            <a:r>
              <a:rPr lang="es-MX" sz="1600" dirty="0" err="1"/>
              <a:t>or</a:t>
            </a:r>
            <a:r>
              <a:rPr lang="es-MX" sz="1600" dirty="0"/>
              <a:t> “Price per </a:t>
            </a:r>
            <a:r>
              <a:rPr lang="es-MX" sz="1600" dirty="0" err="1"/>
              <a:t>Unit</a:t>
            </a:r>
            <a:r>
              <a:rPr lang="es-MX" sz="1600" dirty="0"/>
              <a:t>”. At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End</a:t>
            </a:r>
            <a:r>
              <a:rPr lang="es-MX" sz="1600" dirty="0"/>
              <a:t> SAVE VERSION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5C13C9-867F-4154-8751-E7121734A399}"/>
              </a:ext>
            </a:extLst>
          </p:cNvPr>
          <p:cNvSpPr/>
          <p:nvPr/>
        </p:nvSpPr>
        <p:spPr>
          <a:xfrm>
            <a:off x="8523947" y="4907050"/>
            <a:ext cx="885868" cy="643146"/>
          </a:xfrm>
          <a:prstGeom prst="rect">
            <a:avLst/>
          </a:prstGeom>
          <a:noFill/>
          <a:ln w="793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23C053-6883-48E7-B586-BF0B63A6B822}"/>
              </a:ext>
            </a:extLst>
          </p:cNvPr>
          <p:cNvSpPr/>
          <p:nvPr/>
        </p:nvSpPr>
        <p:spPr>
          <a:xfrm>
            <a:off x="8966881" y="6104714"/>
            <a:ext cx="885868" cy="643146"/>
          </a:xfrm>
          <a:prstGeom prst="rect">
            <a:avLst/>
          </a:prstGeom>
          <a:noFill/>
          <a:ln w="793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2405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567AEE-E233-499A-9517-790C8212F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140" y="1197114"/>
            <a:ext cx="10229850" cy="401002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2EC68-3BDB-4570-AF5B-1A9CF7C866EA}"/>
              </a:ext>
            </a:extLst>
          </p:cNvPr>
          <p:cNvSpPr txBox="1">
            <a:spLocks/>
          </p:cNvSpPr>
          <p:nvPr/>
        </p:nvSpPr>
        <p:spPr>
          <a:xfrm>
            <a:off x="838200" y="331305"/>
            <a:ext cx="9471991" cy="4802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Business </a:t>
            </a:r>
            <a:r>
              <a:rPr lang="es-MX" dirty="0" err="1"/>
              <a:t>Development</a:t>
            </a:r>
            <a:r>
              <a:rPr lang="es-MX" dirty="0"/>
              <a:t>: </a:t>
            </a:r>
            <a:r>
              <a:rPr lang="es-MX" dirty="0" err="1"/>
              <a:t>Review</a:t>
            </a:r>
            <a:endParaRPr lang="es-MX" dirty="0"/>
          </a:p>
          <a:p>
            <a:endParaRPr lang="es-MX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141F8C-1F60-4E94-97DF-23626B8EFFB5}"/>
              </a:ext>
            </a:extLst>
          </p:cNvPr>
          <p:cNvSpPr/>
          <p:nvPr/>
        </p:nvSpPr>
        <p:spPr>
          <a:xfrm>
            <a:off x="9424322" y="4311626"/>
            <a:ext cx="1016849" cy="749471"/>
          </a:xfrm>
          <a:prstGeom prst="rect">
            <a:avLst/>
          </a:prstGeom>
          <a:noFill/>
          <a:ln w="793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5361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BE7E75-2C0C-40BA-9D33-9DAEA198249D}"/>
              </a:ext>
            </a:extLst>
          </p:cNvPr>
          <p:cNvSpPr txBox="1"/>
          <p:nvPr/>
        </p:nvSpPr>
        <p:spPr>
          <a:xfrm>
            <a:off x="8491415" y="1047114"/>
            <a:ext cx="36375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err="1"/>
              <a:t>Options</a:t>
            </a:r>
            <a:r>
              <a:rPr lang="es-MX" sz="1600" dirty="0"/>
              <a:t>: </a:t>
            </a:r>
          </a:p>
          <a:p>
            <a:pPr marL="342900" indent="-342900">
              <a:buAutoNum type="arabicPeriod"/>
            </a:pPr>
            <a:r>
              <a:rPr lang="es-MX" sz="1600" dirty="0" err="1"/>
              <a:t>Create</a:t>
            </a:r>
            <a:r>
              <a:rPr lang="es-MX" sz="1600" dirty="0"/>
              <a:t> New </a:t>
            </a:r>
            <a:r>
              <a:rPr lang="es-MX" sz="1600" dirty="0" err="1"/>
              <a:t>Version</a:t>
            </a:r>
            <a:r>
              <a:rPr lang="es-MX" sz="1600" dirty="0"/>
              <a:t>. </a:t>
            </a:r>
            <a:r>
              <a:rPr lang="es-MX" sz="1600" dirty="0" err="1"/>
              <a:t>Create</a:t>
            </a:r>
            <a:r>
              <a:rPr lang="es-MX" sz="1600" dirty="0"/>
              <a:t> </a:t>
            </a:r>
            <a:r>
              <a:rPr lang="es-MX" sz="1600" dirty="0" err="1"/>
              <a:t>version</a:t>
            </a:r>
            <a:r>
              <a:rPr lang="es-MX" sz="1600" dirty="0"/>
              <a:t> # 2,3, </a:t>
            </a:r>
            <a:r>
              <a:rPr lang="es-MX" sz="1600" dirty="0" err="1"/>
              <a:t>etc</a:t>
            </a:r>
            <a:r>
              <a:rPr lang="es-MX" sz="1600" dirty="0"/>
              <a:t>..</a:t>
            </a:r>
            <a:r>
              <a:rPr lang="es-MX" sz="1600" dirty="0" err="1"/>
              <a:t>with</a:t>
            </a:r>
            <a:r>
              <a:rPr lang="es-MX" sz="1600" dirty="0"/>
              <a:t>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same</a:t>
            </a:r>
            <a:r>
              <a:rPr lang="es-MX" sz="1600" dirty="0"/>
              <a:t> RFQ </a:t>
            </a:r>
            <a:r>
              <a:rPr lang="es-MX" sz="1600" dirty="0" err="1"/>
              <a:t>number</a:t>
            </a:r>
            <a:endParaRPr lang="es-MX" sz="1600" dirty="0"/>
          </a:p>
          <a:p>
            <a:pPr marL="342900" indent="-342900">
              <a:buAutoNum type="arabicPeriod"/>
            </a:pPr>
            <a:r>
              <a:rPr lang="es-MX" sz="1600" dirty="0" err="1"/>
              <a:t>Send</a:t>
            </a:r>
            <a:r>
              <a:rPr lang="es-MX" sz="1600" dirty="0"/>
              <a:t> </a:t>
            </a:r>
            <a:r>
              <a:rPr lang="es-MX" sz="1600" dirty="0" err="1"/>
              <a:t>to</a:t>
            </a:r>
            <a:r>
              <a:rPr lang="es-MX" sz="1600" dirty="0"/>
              <a:t> </a:t>
            </a:r>
            <a:r>
              <a:rPr lang="es-MX" sz="1600" dirty="0" err="1"/>
              <a:t>Customer</a:t>
            </a:r>
            <a:r>
              <a:rPr lang="es-MX" sz="1600" dirty="0"/>
              <a:t> (PDF File). </a:t>
            </a:r>
            <a:r>
              <a:rPr lang="es-MX" sz="1600" dirty="0" err="1"/>
              <a:t>Generate</a:t>
            </a:r>
            <a:r>
              <a:rPr lang="es-MX" sz="1600" dirty="0"/>
              <a:t> PDF file </a:t>
            </a:r>
            <a:r>
              <a:rPr lang="es-MX" sz="1600" dirty="0" err="1"/>
              <a:t>for</a:t>
            </a:r>
            <a:r>
              <a:rPr lang="es-MX" sz="1600" dirty="0"/>
              <a:t> </a:t>
            </a:r>
            <a:r>
              <a:rPr lang="es-MX" sz="1600" dirty="0" err="1"/>
              <a:t>send</a:t>
            </a:r>
            <a:r>
              <a:rPr lang="es-MX" sz="1600" dirty="0"/>
              <a:t> </a:t>
            </a:r>
            <a:r>
              <a:rPr lang="es-MX" sz="1600" dirty="0" err="1"/>
              <a:t>Customer</a:t>
            </a:r>
            <a:endParaRPr lang="es-MX" sz="1600" dirty="0"/>
          </a:p>
          <a:p>
            <a:pPr marL="342900" indent="-342900">
              <a:buAutoNum type="arabicPeriod"/>
            </a:pPr>
            <a:r>
              <a:rPr lang="es-MX" sz="1600" dirty="0" err="1"/>
              <a:t>Convert</a:t>
            </a:r>
            <a:r>
              <a:rPr lang="es-MX" sz="1600" dirty="0"/>
              <a:t> RFQ </a:t>
            </a:r>
            <a:r>
              <a:rPr lang="es-MX" sz="1600" dirty="0" err="1"/>
              <a:t>To</a:t>
            </a:r>
            <a:r>
              <a:rPr lang="es-MX" sz="1600" dirty="0"/>
              <a:t> Job. </a:t>
            </a:r>
            <a:r>
              <a:rPr lang="es-MX" sz="1600" dirty="0" err="1"/>
              <a:t>Create</a:t>
            </a:r>
            <a:r>
              <a:rPr lang="es-MX" sz="1600" dirty="0"/>
              <a:t> New Job # </a:t>
            </a:r>
            <a:r>
              <a:rPr lang="es-MX" sz="1600" dirty="0" err="1"/>
              <a:t>based</a:t>
            </a:r>
            <a:r>
              <a:rPr lang="es-MX" sz="1600" dirty="0"/>
              <a:t> in </a:t>
            </a:r>
            <a:r>
              <a:rPr lang="es-MX" sz="1600" dirty="0" err="1"/>
              <a:t>this</a:t>
            </a:r>
            <a:r>
              <a:rPr lang="es-MX" sz="1600" dirty="0"/>
              <a:t> RFQ #</a:t>
            </a:r>
          </a:p>
          <a:p>
            <a:pPr marL="342900" indent="-342900">
              <a:buAutoNum type="arabicPeriod"/>
            </a:pPr>
            <a:r>
              <a:rPr lang="es-MX" sz="1600" dirty="0" err="1"/>
              <a:t>Close</a:t>
            </a:r>
            <a:r>
              <a:rPr lang="es-MX" sz="1600" dirty="0"/>
              <a:t> versión. Chance </a:t>
            </a:r>
            <a:r>
              <a:rPr lang="es-MX" sz="1600" dirty="0" err="1"/>
              <a:t>the</a:t>
            </a:r>
            <a:r>
              <a:rPr lang="es-MX" sz="1600" dirty="0"/>
              <a:t> Status </a:t>
            </a:r>
            <a:r>
              <a:rPr lang="es-MX" sz="1600" dirty="0" err="1"/>
              <a:t>of</a:t>
            </a:r>
            <a:r>
              <a:rPr lang="es-MX" sz="1600" dirty="0"/>
              <a:t> </a:t>
            </a:r>
            <a:r>
              <a:rPr lang="es-MX" sz="1600" dirty="0" err="1"/>
              <a:t>this</a:t>
            </a:r>
            <a:r>
              <a:rPr lang="es-MX" sz="1600" dirty="0"/>
              <a:t> </a:t>
            </a:r>
            <a:r>
              <a:rPr lang="es-MX" sz="1600" dirty="0" err="1"/>
              <a:t>Version</a:t>
            </a:r>
            <a:r>
              <a:rPr lang="es-MX" sz="1600" dirty="0"/>
              <a:t> </a:t>
            </a:r>
            <a:r>
              <a:rPr lang="es-MX" sz="1600" dirty="0" err="1"/>
              <a:t>to</a:t>
            </a:r>
            <a:r>
              <a:rPr lang="es-MX" sz="1600" dirty="0"/>
              <a:t> “CLOSED”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7CEB3-EFC0-477F-B689-AFA94594E6A6}"/>
              </a:ext>
            </a:extLst>
          </p:cNvPr>
          <p:cNvSpPr txBox="1">
            <a:spLocks/>
          </p:cNvSpPr>
          <p:nvPr/>
        </p:nvSpPr>
        <p:spPr>
          <a:xfrm>
            <a:off x="838200" y="331305"/>
            <a:ext cx="9471991" cy="4802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Business </a:t>
            </a:r>
            <a:r>
              <a:rPr lang="es-MX" dirty="0" err="1"/>
              <a:t>Development</a:t>
            </a:r>
            <a:r>
              <a:rPr lang="es-MX" dirty="0"/>
              <a:t>: </a:t>
            </a:r>
            <a:r>
              <a:rPr lang="es-MX" dirty="0" err="1"/>
              <a:t>Review</a:t>
            </a:r>
            <a:endParaRPr lang="es-MX" dirty="0"/>
          </a:p>
          <a:p>
            <a:endParaRPr lang="es-MX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8B6DA8-5E3F-4C28-B4F1-35725F2CB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69" y="811530"/>
            <a:ext cx="6889977" cy="3844544"/>
          </a:xfrm>
          <a:prstGeom prst="rect">
            <a:avLst/>
          </a:prstGeom>
        </p:spPr>
      </p:pic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46DCBC9C-BBF1-459A-90CD-1AF3DD51E827}"/>
              </a:ext>
            </a:extLst>
          </p:cNvPr>
          <p:cNvCxnSpPr/>
          <p:nvPr/>
        </p:nvCxnSpPr>
        <p:spPr>
          <a:xfrm flipV="1">
            <a:off x="4120587" y="1238491"/>
            <a:ext cx="4370828" cy="4166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868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02E0008-FEAE-4434-A441-F3C55CC9B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85" y="1635394"/>
            <a:ext cx="5181515" cy="311234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CA07B-7CDD-4D67-A5EC-E19D0EF73EAB}"/>
              </a:ext>
            </a:extLst>
          </p:cNvPr>
          <p:cNvSpPr txBox="1">
            <a:spLocks/>
          </p:cNvSpPr>
          <p:nvPr/>
        </p:nvSpPr>
        <p:spPr>
          <a:xfrm>
            <a:off x="838200" y="331305"/>
            <a:ext cx="9471991" cy="4802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Business </a:t>
            </a:r>
            <a:r>
              <a:rPr lang="es-MX" dirty="0" err="1"/>
              <a:t>Development</a:t>
            </a:r>
            <a:r>
              <a:rPr lang="es-MX" dirty="0"/>
              <a:t>: </a:t>
            </a:r>
            <a:r>
              <a:rPr lang="es-MX" dirty="0" err="1"/>
              <a:t>Create</a:t>
            </a:r>
            <a:r>
              <a:rPr lang="es-MX" dirty="0"/>
              <a:t> New Job #</a:t>
            </a:r>
          </a:p>
          <a:p>
            <a:endParaRPr lang="es-MX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B0601D-ED00-49A8-8BD4-C6FE403BE2E9}"/>
              </a:ext>
            </a:extLst>
          </p:cNvPr>
          <p:cNvSpPr txBox="1"/>
          <p:nvPr/>
        </p:nvSpPr>
        <p:spPr>
          <a:xfrm>
            <a:off x="123593" y="898258"/>
            <a:ext cx="3534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Open RFQ and </a:t>
            </a:r>
            <a:r>
              <a:rPr lang="es-MX" sz="1600" dirty="0" err="1"/>
              <a:t>click</a:t>
            </a:r>
            <a:r>
              <a:rPr lang="es-MX" sz="1600" dirty="0"/>
              <a:t> </a:t>
            </a:r>
            <a:r>
              <a:rPr lang="es-MX" sz="1600" dirty="0" err="1"/>
              <a:t>on</a:t>
            </a:r>
            <a:r>
              <a:rPr lang="es-MX" sz="1600" dirty="0"/>
              <a:t> GENERATE JOB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40BDCC-65F8-484C-9210-B1CD8D669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36812"/>
            <a:ext cx="6292094" cy="35109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52BBC1-EC8A-4E52-BD59-97D8AA8925EA}"/>
              </a:ext>
            </a:extLst>
          </p:cNvPr>
          <p:cNvSpPr/>
          <p:nvPr/>
        </p:nvSpPr>
        <p:spPr>
          <a:xfrm>
            <a:off x="1862333" y="1812975"/>
            <a:ext cx="710746" cy="377332"/>
          </a:xfrm>
          <a:prstGeom prst="rect">
            <a:avLst/>
          </a:prstGeom>
          <a:noFill/>
          <a:ln w="793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7A23B-1CCD-44DD-B687-A1BE184A3F95}"/>
              </a:ext>
            </a:extLst>
          </p:cNvPr>
          <p:cNvSpPr txBox="1"/>
          <p:nvPr/>
        </p:nvSpPr>
        <p:spPr>
          <a:xfrm>
            <a:off x="7010485" y="909598"/>
            <a:ext cx="4993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err="1"/>
              <a:t>Add</a:t>
            </a:r>
            <a:r>
              <a:rPr lang="es-MX" sz="1600" dirty="0"/>
              <a:t> </a:t>
            </a:r>
            <a:r>
              <a:rPr lang="es-MX" sz="1600" dirty="0" err="1"/>
              <a:t>Comments</a:t>
            </a:r>
            <a:r>
              <a:rPr lang="es-MX" sz="1600" dirty="0"/>
              <a:t>, </a:t>
            </a:r>
            <a:r>
              <a:rPr lang="es-MX" sz="1600" dirty="0" err="1"/>
              <a:t>Upload</a:t>
            </a:r>
            <a:r>
              <a:rPr lang="es-MX" sz="1600" dirty="0"/>
              <a:t> </a:t>
            </a:r>
            <a:r>
              <a:rPr lang="es-MX" sz="1600" dirty="0" err="1"/>
              <a:t>Contract</a:t>
            </a:r>
            <a:r>
              <a:rPr lang="es-MX" sz="1600" dirty="0"/>
              <a:t> File, </a:t>
            </a:r>
            <a:r>
              <a:rPr lang="es-MX" sz="1600" dirty="0" err="1"/>
              <a:t>asign</a:t>
            </a:r>
            <a:r>
              <a:rPr lang="es-MX" sz="1600" dirty="0"/>
              <a:t> </a:t>
            </a:r>
            <a:r>
              <a:rPr lang="es-MX" sz="1600" dirty="0" err="1"/>
              <a:t>Resource</a:t>
            </a:r>
            <a:r>
              <a:rPr lang="es-MX" sz="1600" dirty="0"/>
              <a:t> Manager, </a:t>
            </a:r>
            <a:r>
              <a:rPr lang="es-MX" sz="1600" dirty="0" err="1"/>
              <a:t>Indicate</a:t>
            </a:r>
            <a:r>
              <a:rPr lang="es-MX" sz="1600" dirty="0"/>
              <a:t> </a:t>
            </a:r>
            <a:r>
              <a:rPr lang="es-MX" sz="1600" dirty="0" err="1"/>
              <a:t>Star</a:t>
            </a:r>
            <a:r>
              <a:rPr lang="es-MX" sz="1600" dirty="0"/>
              <a:t> and </a:t>
            </a:r>
            <a:r>
              <a:rPr lang="es-MX" sz="1600" dirty="0" err="1"/>
              <a:t>End</a:t>
            </a:r>
            <a:r>
              <a:rPr lang="es-MX" sz="1600" dirty="0"/>
              <a:t> date </a:t>
            </a:r>
            <a:r>
              <a:rPr lang="es-MX" sz="1600" dirty="0" err="1"/>
              <a:t>of</a:t>
            </a:r>
            <a:r>
              <a:rPr lang="es-MX" sz="1600" dirty="0"/>
              <a:t> </a:t>
            </a:r>
            <a:r>
              <a:rPr lang="es-MX" sz="1600" dirty="0" err="1"/>
              <a:t>Contract</a:t>
            </a:r>
            <a:endParaRPr lang="es-MX" sz="1600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2F2497C6-4966-47F3-80A9-685C5C6EC7A9}"/>
              </a:ext>
            </a:extLst>
          </p:cNvPr>
          <p:cNvCxnSpPr/>
          <p:nvPr/>
        </p:nvCxnSpPr>
        <p:spPr>
          <a:xfrm flipV="1">
            <a:off x="2785730" y="1832927"/>
            <a:ext cx="4224755" cy="3573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465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95146D4-F28F-4EFF-93E0-24E0CF9AA7D8}"/>
              </a:ext>
            </a:extLst>
          </p:cNvPr>
          <p:cNvSpPr txBox="1">
            <a:spLocks/>
          </p:cNvSpPr>
          <p:nvPr/>
        </p:nvSpPr>
        <p:spPr>
          <a:xfrm>
            <a:off x="838200" y="331305"/>
            <a:ext cx="9471991" cy="4802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Business </a:t>
            </a:r>
            <a:r>
              <a:rPr lang="es-MX" dirty="0" err="1"/>
              <a:t>Development</a:t>
            </a:r>
            <a:r>
              <a:rPr lang="es-MX" dirty="0"/>
              <a:t>: </a:t>
            </a:r>
            <a:r>
              <a:rPr lang="es-MX" dirty="0" err="1"/>
              <a:t>Add</a:t>
            </a:r>
            <a:r>
              <a:rPr lang="es-MX" dirty="0"/>
              <a:t> </a:t>
            </a:r>
            <a:r>
              <a:rPr lang="es-MX" dirty="0" err="1"/>
              <a:t>PO’s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JOB’s</a:t>
            </a:r>
            <a:endParaRPr lang="es-MX" dirty="0"/>
          </a:p>
          <a:p>
            <a:endParaRPr lang="es-MX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2896A7-2448-44B1-850C-8A649BBD0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49" y="1903176"/>
            <a:ext cx="7047656" cy="38180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63A28C-EE35-49D5-9047-997438D489E2}"/>
              </a:ext>
            </a:extLst>
          </p:cNvPr>
          <p:cNvSpPr txBox="1"/>
          <p:nvPr/>
        </p:nvSpPr>
        <p:spPr>
          <a:xfrm>
            <a:off x="580522" y="930864"/>
            <a:ext cx="662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err="1"/>
              <a:t>Add</a:t>
            </a:r>
            <a:r>
              <a:rPr lang="es-MX" sz="1600" dirty="0"/>
              <a:t> PO Client, </a:t>
            </a:r>
            <a:r>
              <a:rPr lang="es-MX" sz="1600" dirty="0" err="1"/>
              <a:t>Comments</a:t>
            </a:r>
            <a:r>
              <a:rPr lang="es-MX" sz="1600" dirty="0"/>
              <a:t>, </a:t>
            </a:r>
            <a:r>
              <a:rPr lang="es-MX" sz="1600" dirty="0" err="1"/>
              <a:t>upload</a:t>
            </a:r>
            <a:r>
              <a:rPr lang="es-MX" sz="1600" dirty="0"/>
              <a:t> PO File and </a:t>
            </a:r>
            <a:r>
              <a:rPr lang="es-MX" sz="1600" dirty="0" err="1"/>
              <a:t>click</a:t>
            </a:r>
            <a:r>
              <a:rPr lang="es-MX" sz="1600" dirty="0"/>
              <a:t> </a:t>
            </a:r>
            <a:r>
              <a:rPr lang="es-MX" sz="1600" dirty="0" err="1"/>
              <a:t>on</a:t>
            </a:r>
            <a:r>
              <a:rPr lang="es-MX" sz="1600" dirty="0"/>
              <a:t> ADD </a:t>
            </a:r>
            <a:r>
              <a:rPr lang="es-MX" sz="1600" dirty="0" err="1"/>
              <a:t>Button</a:t>
            </a:r>
            <a:endParaRPr lang="es-MX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FF035B-E71A-4E96-B203-A0C9F1E9762C}"/>
              </a:ext>
            </a:extLst>
          </p:cNvPr>
          <p:cNvSpPr/>
          <p:nvPr/>
        </p:nvSpPr>
        <p:spPr>
          <a:xfrm>
            <a:off x="6853501" y="5119701"/>
            <a:ext cx="710746" cy="377332"/>
          </a:xfrm>
          <a:prstGeom prst="rect">
            <a:avLst/>
          </a:prstGeom>
          <a:noFill/>
          <a:ln w="793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1B0395-CFCF-4F11-9F2E-4491C3F12E60}"/>
              </a:ext>
            </a:extLst>
          </p:cNvPr>
          <p:cNvSpPr txBox="1"/>
          <p:nvPr/>
        </p:nvSpPr>
        <p:spPr>
          <a:xfrm>
            <a:off x="753949" y="5899813"/>
            <a:ext cx="662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/>
              <a:t>Note: </a:t>
            </a:r>
            <a:r>
              <a:rPr lang="es-MX" sz="1600" b="1" dirty="0" err="1"/>
              <a:t>With</a:t>
            </a:r>
            <a:r>
              <a:rPr lang="es-MX" sz="1600" b="1" dirty="0"/>
              <a:t> </a:t>
            </a:r>
            <a:r>
              <a:rPr lang="es-MX" sz="1600" b="1" dirty="0" err="1"/>
              <a:t>Purchase</a:t>
            </a:r>
            <a:r>
              <a:rPr lang="es-MX" sz="1600" b="1" dirty="0"/>
              <a:t> </a:t>
            </a:r>
            <a:r>
              <a:rPr lang="es-MX" sz="1600" b="1" dirty="0" err="1"/>
              <a:t>Orders</a:t>
            </a:r>
            <a:r>
              <a:rPr lang="es-MX" sz="1600" b="1" dirty="0"/>
              <a:t> </a:t>
            </a:r>
            <a:r>
              <a:rPr lang="es-MX" sz="1600" b="1" dirty="0" err="1"/>
              <a:t>stared</a:t>
            </a:r>
            <a:r>
              <a:rPr lang="es-MX" sz="1600" b="1" dirty="0"/>
              <a:t> </a:t>
            </a:r>
            <a:r>
              <a:rPr lang="es-MX" sz="1600" b="1" dirty="0" err="1"/>
              <a:t>the</a:t>
            </a:r>
            <a:r>
              <a:rPr lang="es-MX" sz="1600" b="1" dirty="0"/>
              <a:t> </a:t>
            </a:r>
            <a:r>
              <a:rPr lang="es-MX" sz="1600" b="1" dirty="0" err="1"/>
              <a:t>Mobilization</a:t>
            </a:r>
            <a:r>
              <a:rPr lang="es-MX" sz="1600" b="1" dirty="0"/>
              <a:t> </a:t>
            </a:r>
            <a:r>
              <a:rPr lang="es-MX" sz="1600" b="1" dirty="0" err="1"/>
              <a:t>Process</a:t>
            </a:r>
            <a:endParaRPr lang="es-MX" sz="1600" b="1" dirty="0"/>
          </a:p>
        </p:txBody>
      </p:sp>
    </p:spTree>
    <p:extLst>
      <p:ext uri="{BB962C8B-B14F-4D97-AF65-F5344CB8AC3E}">
        <p14:creationId xmlns:p14="http://schemas.microsoft.com/office/powerpoint/2010/main" val="3645763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D24E9-DE59-4E2C-AF2F-4A1F023AA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Access and </a:t>
            </a:r>
            <a:r>
              <a:rPr lang="es-MX" dirty="0" err="1"/>
              <a:t>change</a:t>
            </a:r>
            <a:r>
              <a:rPr lang="es-MX" dirty="0"/>
              <a:t> </a:t>
            </a:r>
            <a:r>
              <a:rPr lang="es-MX" dirty="0" err="1"/>
              <a:t>your</a:t>
            </a:r>
            <a:r>
              <a:rPr lang="es-MX" dirty="0"/>
              <a:t> </a:t>
            </a:r>
            <a:r>
              <a:rPr lang="es-MX" dirty="0" err="1"/>
              <a:t>passwork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606F8-21DF-4DC6-88E9-86834C4B4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11558"/>
          </a:xfrm>
        </p:spPr>
        <p:txBody>
          <a:bodyPr/>
          <a:lstStyle/>
          <a:p>
            <a:r>
              <a:rPr lang="es-MX" dirty="0" err="1"/>
              <a:t>Go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>
                <a:hlinkClick r:id="rId2"/>
              </a:rPr>
              <a:t>http://www.appsaxisrg.com/</a:t>
            </a:r>
            <a:endParaRPr lang="es-MX" dirty="0"/>
          </a:p>
          <a:p>
            <a:endParaRPr lang="es-MX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6F44D3-5013-4623-A038-6BED8F611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730" y="2434495"/>
            <a:ext cx="7963926" cy="415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110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82B35-C388-415B-ADE4-96E65A04F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1304"/>
            <a:ext cx="9471991" cy="1709531"/>
          </a:xfrm>
        </p:spPr>
        <p:txBody>
          <a:bodyPr/>
          <a:lstStyle/>
          <a:p>
            <a:r>
              <a:rPr lang="es-MX" dirty="0" err="1"/>
              <a:t>Type</a:t>
            </a:r>
            <a:r>
              <a:rPr lang="es-MX" dirty="0"/>
              <a:t> </a:t>
            </a:r>
            <a:r>
              <a:rPr lang="es-MX" dirty="0" err="1"/>
              <a:t>your</a:t>
            </a:r>
            <a:r>
              <a:rPr lang="es-MX" dirty="0"/>
              <a:t> </a:t>
            </a:r>
            <a:r>
              <a:rPr lang="es-MX" dirty="0" err="1"/>
              <a:t>user</a:t>
            </a:r>
            <a:r>
              <a:rPr lang="es-MX" dirty="0"/>
              <a:t>: </a:t>
            </a:r>
            <a:r>
              <a:rPr lang="es-MX" dirty="0">
                <a:hlinkClick r:id="rId2"/>
              </a:rPr>
              <a:t>example@axisrg.com</a:t>
            </a:r>
            <a:endParaRPr lang="es-MX" dirty="0"/>
          </a:p>
          <a:p>
            <a:r>
              <a:rPr lang="es-MX" dirty="0" err="1"/>
              <a:t>Defaul</a:t>
            </a:r>
            <a:r>
              <a:rPr lang="es-MX" dirty="0"/>
              <a:t> </a:t>
            </a:r>
            <a:r>
              <a:rPr lang="es-MX" dirty="0" err="1"/>
              <a:t>password</a:t>
            </a:r>
            <a:r>
              <a:rPr lang="es-MX" dirty="0"/>
              <a:t>: Prueba.2017</a:t>
            </a:r>
          </a:p>
          <a:p>
            <a:r>
              <a:rPr lang="es-MX" dirty="0" err="1"/>
              <a:t>Click</a:t>
            </a:r>
            <a:r>
              <a:rPr lang="es-MX" dirty="0"/>
              <a:t> </a:t>
            </a:r>
            <a:r>
              <a:rPr lang="es-MX" dirty="0" err="1"/>
              <a:t>on</a:t>
            </a:r>
            <a:r>
              <a:rPr lang="es-MX" dirty="0"/>
              <a:t> “Log in” </a:t>
            </a:r>
            <a:r>
              <a:rPr lang="es-MX" dirty="0" err="1"/>
              <a:t>botton</a:t>
            </a:r>
            <a:endParaRPr lang="es-MX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88FEC5-8186-4F83-8A16-6AE25DB17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165" y="2040835"/>
            <a:ext cx="583882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949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9AC44A8-AC24-4B66-82BF-4E2591D2999D}"/>
              </a:ext>
            </a:extLst>
          </p:cNvPr>
          <p:cNvSpPr txBox="1">
            <a:spLocks/>
          </p:cNvSpPr>
          <p:nvPr/>
        </p:nvSpPr>
        <p:spPr>
          <a:xfrm>
            <a:off x="838200" y="331305"/>
            <a:ext cx="9471991" cy="10469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change</a:t>
            </a:r>
            <a:r>
              <a:rPr lang="es-MX" dirty="0"/>
              <a:t> </a:t>
            </a:r>
            <a:r>
              <a:rPr lang="es-MX" dirty="0" err="1"/>
              <a:t>your</a:t>
            </a:r>
            <a:r>
              <a:rPr lang="es-MX" dirty="0"/>
              <a:t> </a:t>
            </a:r>
            <a:r>
              <a:rPr lang="es-MX" dirty="0" err="1"/>
              <a:t>password</a:t>
            </a:r>
            <a:r>
              <a:rPr lang="es-MX" dirty="0"/>
              <a:t> </a:t>
            </a:r>
            <a:r>
              <a:rPr lang="es-MX" dirty="0" err="1"/>
              <a:t>go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top </a:t>
            </a:r>
            <a:r>
              <a:rPr lang="es-MX" dirty="0" err="1"/>
              <a:t>right</a:t>
            </a:r>
            <a:r>
              <a:rPr lang="es-MX" dirty="0"/>
              <a:t> and </a:t>
            </a:r>
            <a:r>
              <a:rPr lang="es-MX" dirty="0" err="1"/>
              <a:t>click</a:t>
            </a:r>
            <a:r>
              <a:rPr lang="es-MX" dirty="0"/>
              <a:t> </a:t>
            </a:r>
            <a:r>
              <a:rPr lang="es-MX" dirty="0" err="1"/>
              <a:t>on</a:t>
            </a:r>
            <a:r>
              <a:rPr lang="es-MX" dirty="0"/>
              <a:t> </a:t>
            </a:r>
            <a:r>
              <a:rPr lang="es-MX" dirty="0" err="1"/>
              <a:t>your</a:t>
            </a:r>
            <a:r>
              <a:rPr lang="es-MX" dirty="0"/>
              <a:t> </a:t>
            </a:r>
            <a:r>
              <a:rPr lang="es-MX" dirty="0" err="1"/>
              <a:t>user</a:t>
            </a:r>
            <a:r>
              <a:rPr lang="es-MX" dirty="0"/>
              <a:t> </a:t>
            </a:r>
            <a:r>
              <a:rPr lang="es-MX" dirty="0" err="1"/>
              <a:t>name</a:t>
            </a:r>
            <a:endParaRPr lang="es-MX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F6134A0-EF14-45E1-BB88-B79EDB6E3F1E}"/>
              </a:ext>
            </a:extLst>
          </p:cNvPr>
          <p:cNvGrpSpPr/>
          <p:nvPr/>
        </p:nvGrpSpPr>
        <p:grpSpPr>
          <a:xfrm>
            <a:off x="1661491" y="1378227"/>
            <a:ext cx="8648700" cy="3438525"/>
            <a:chOff x="1661491" y="1378227"/>
            <a:chExt cx="8648700" cy="34385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C6D11BD-A4E6-43E7-8344-415B9549A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61491" y="1378227"/>
              <a:ext cx="8648700" cy="3438525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0BCBEE7-5C62-4A35-A3B8-BA3A9CD5EFD9}"/>
                </a:ext>
              </a:extLst>
            </p:cNvPr>
            <p:cNvSpPr/>
            <p:nvPr/>
          </p:nvSpPr>
          <p:spPr>
            <a:xfrm>
              <a:off x="6471138" y="1378227"/>
              <a:ext cx="2011680" cy="478708"/>
            </a:xfrm>
            <a:prstGeom prst="rect">
              <a:avLst/>
            </a:prstGeom>
            <a:noFill/>
            <a:ln w="793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8C0778D-08C7-402B-AF60-92AE1788D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138" y="4690142"/>
            <a:ext cx="5638800" cy="1981200"/>
          </a:xfrm>
          <a:prstGeom prst="rect">
            <a:avLst/>
          </a:prstGeom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DFDF3B2-D276-4187-A5FD-26EB8CB63049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6967155" y="2366758"/>
            <a:ext cx="2833207" cy="18135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980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32A4C0C-FD37-407E-A097-7A5D29927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652462"/>
            <a:ext cx="10801350" cy="55530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1838D-F247-4C3A-9B19-1A97A00D48F4}"/>
              </a:ext>
            </a:extLst>
          </p:cNvPr>
          <p:cNvSpPr txBox="1">
            <a:spLocks/>
          </p:cNvSpPr>
          <p:nvPr/>
        </p:nvSpPr>
        <p:spPr>
          <a:xfrm>
            <a:off x="191086" y="129001"/>
            <a:ext cx="9471991" cy="10469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err="1"/>
              <a:t>Go</a:t>
            </a:r>
            <a:r>
              <a:rPr lang="es-MX" dirty="0"/>
              <a:t> </a:t>
            </a:r>
            <a:r>
              <a:rPr lang="es-MX" dirty="0" err="1"/>
              <a:t>Main</a:t>
            </a:r>
            <a:r>
              <a:rPr lang="es-MX" dirty="0"/>
              <a:t> </a:t>
            </a:r>
            <a:r>
              <a:rPr lang="es-MX" dirty="0" err="1"/>
              <a:t>Menu</a:t>
            </a:r>
            <a:endParaRPr lang="es-MX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2F10CE-B1AE-438C-B8F0-44418FE21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86" y="652462"/>
            <a:ext cx="3867150" cy="13430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BED0EC3-F0E2-48A5-8776-9DE23510B705}"/>
              </a:ext>
            </a:extLst>
          </p:cNvPr>
          <p:cNvSpPr/>
          <p:nvPr/>
        </p:nvSpPr>
        <p:spPr>
          <a:xfrm>
            <a:off x="1118821" y="697215"/>
            <a:ext cx="808453" cy="478708"/>
          </a:xfrm>
          <a:prstGeom prst="rect">
            <a:avLst/>
          </a:prstGeom>
          <a:noFill/>
          <a:ln w="793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8474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8C555-CDD1-4CCF-9D62-9AD428EA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21069"/>
            <a:ext cx="10515600" cy="1593532"/>
          </a:xfrm>
        </p:spPr>
        <p:txBody>
          <a:bodyPr anchor="ctr"/>
          <a:lstStyle/>
          <a:p>
            <a:pPr algn="ctr"/>
            <a:r>
              <a:rPr lang="es-MX" dirty="0"/>
              <a:t>Module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1002E-9445-49EE-9308-3B74D7B39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692083"/>
            <a:ext cx="10515600" cy="1500187"/>
          </a:xfrm>
        </p:spPr>
        <p:txBody>
          <a:bodyPr>
            <a:normAutofit/>
          </a:bodyPr>
          <a:lstStyle/>
          <a:p>
            <a:pPr algn="ctr"/>
            <a:r>
              <a:rPr lang="es-MX" sz="4000" dirty="0"/>
              <a:t>Business </a:t>
            </a:r>
            <a:r>
              <a:rPr lang="es-MX" sz="4000" dirty="0" err="1"/>
              <a:t>Development</a:t>
            </a: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3044944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6A94F-F117-4B80-9A65-8EAAFD4760BA}"/>
              </a:ext>
            </a:extLst>
          </p:cNvPr>
          <p:cNvSpPr txBox="1">
            <a:spLocks/>
          </p:cNvSpPr>
          <p:nvPr/>
        </p:nvSpPr>
        <p:spPr>
          <a:xfrm>
            <a:off x="838200" y="331305"/>
            <a:ext cx="9471991" cy="10469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err="1"/>
              <a:t>Go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Business </a:t>
            </a:r>
            <a:r>
              <a:rPr lang="es-MX" dirty="0" err="1"/>
              <a:t>Development</a:t>
            </a:r>
            <a:r>
              <a:rPr lang="es-MX" dirty="0"/>
              <a:t> </a:t>
            </a:r>
            <a:r>
              <a:rPr lang="es-MX" dirty="0" err="1"/>
              <a:t>button</a:t>
            </a:r>
            <a:endParaRPr lang="es-MX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1A4A121-E344-4DED-9A9F-BCE304F37C83}"/>
              </a:ext>
            </a:extLst>
          </p:cNvPr>
          <p:cNvGrpSpPr/>
          <p:nvPr/>
        </p:nvGrpSpPr>
        <p:grpSpPr>
          <a:xfrm>
            <a:off x="1726883" y="1378227"/>
            <a:ext cx="7988618" cy="5023314"/>
            <a:chOff x="1726883" y="1378227"/>
            <a:chExt cx="7988618" cy="5023314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1D31D96-D340-448A-9E8F-820FFCAFB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26883" y="1378227"/>
              <a:ext cx="7988618" cy="5023314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B1ACAD0-53C0-4E4A-A26B-3FD75A8674FA}"/>
                </a:ext>
              </a:extLst>
            </p:cNvPr>
            <p:cNvSpPr/>
            <p:nvPr/>
          </p:nvSpPr>
          <p:spPr>
            <a:xfrm>
              <a:off x="1941781" y="3889883"/>
              <a:ext cx="2470199" cy="685715"/>
            </a:xfrm>
            <a:prstGeom prst="rect">
              <a:avLst/>
            </a:prstGeom>
            <a:noFill/>
            <a:ln w="793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2928335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2956282-223D-45A2-967A-41D7EF9CE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270" y="468630"/>
            <a:ext cx="3552825" cy="362902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EDCA7-0CC4-4D35-BD1F-DAC11531E5F1}"/>
              </a:ext>
            </a:extLst>
          </p:cNvPr>
          <p:cNvSpPr txBox="1">
            <a:spLocks/>
          </p:cNvSpPr>
          <p:nvPr/>
        </p:nvSpPr>
        <p:spPr>
          <a:xfrm>
            <a:off x="838200" y="331305"/>
            <a:ext cx="9471991" cy="4802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Business </a:t>
            </a:r>
            <a:r>
              <a:rPr lang="es-MX" dirty="0" err="1"/>
              <a:t>Development</a:t>
            </a:r>
            <a:r>
              <a:rPr lang="es-MX" dirty="0"/>
              <a:t> </a:t>
            </a:r>
            <a:r>
              <a:rPr lang="es-MX" dirty="0" err="1"/>
              <a:t>Menu</a:t>
            </a:r>
            <a:endParaRPr lang="es-MX" dirty="0"/>
          </a:p>
          <a:p>
            <a:endParaRPr lang="es-MX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E58299-0ED8-41AE-8AB6-2B296F3989C9}"/>
              </a:ext>
            </a:extLst>
          </p:cNvPr>
          <p:cNvSpPr/>
          <p:nvPr/>
        </p:nvSpPr>
        <p:spPr>
          <a:xfrm>
            <a:off x="2186330" y="1428301"/>
            <a:ext cx="2768442" cy="510364"/>
          </a:xfrm>
          <a:prstGeom prst="rect">
            <a:avLst/>
          </a:prstGeom>
          <a:noFill/>
          <a:ln w="793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A07E753-736F-4932-9331-C2268520B689}"/>
              </a:ext>
            </a:extLst>
          </p:cNvPr>
          <p:cNvSpPr txBox="1">
            <a:spLocks/>
          </p:cNvSpPr>
          <p:nvPr/>
        </p:nvSpPr>
        <p:spPr>
          <a:xfrm>
            <a:off x="4954772" y="1491218"/>
            <a:ext cx="1733107" cy="2985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1400" dirty="0" err="1"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400" dirty="0" err="1"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  <a:endParaRPr 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2F448E-BF8A-457D-8F5A-6412FFCD2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385" y="811530"/>
            <a:ext cx="2876550" cy="32861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5E696A9-B1B6-4DF3-BEB3-8E96437A6119}"/>
              </a:ext>
            </a:extLst>
          </p:cNvPr>
          <p:cNvSpPr/>
          <p:nvPr/>
        </p:nvSpPr>
        <p:spPr>
          <a:xfrm>
            <a:off x="6814385" y="1640512"/>
            <a:ext cx="2768442" cy="688018"/>
          </a:xfrm>
          <a:prstGeom prst="rect">
            <a:avLst/>
          </a:prstGeom>
          <a:noFill/>
          <a:ln w="793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BF0D5AB-4020-4B5E-8DE1-0E2641CA6284}"/>
              </a:ext>
            </a:extLst>
          </p:cNvPr>
          <p:cNvCxnSpPr/>
          <p:nvPr/>
        </p:nvCxnSpPr>
        <p:spPr>
          <a:xfrm>
            <a:off x="5231993" y="1938665"/>
            <a:ext cx="11786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4BFC321-112A-4F59-BA9C-9C602C3E8434}"/>
              </a:ext>
            </a:extLst>
          </p:cNvPr>
          <p:cNvSpPr txBox="1">
            <a:spLocks/>
          </p:cNvSpPr>
          <p:nvPr/>
        </p:nvSpPr>
        <p:spPr>
          <a:xfrm>
            <a:off x="7063563" y="567515"/>
            <a:ext cx="1733107" cy="2985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dirty="0" err="1">
                <a:latin typeface="Arial" panose="020B0604020202020204" pitchFamily="34" charset="0"/>
                <a:cs typeface="Arial" panose="020B0604020202020204" pitchFamily="34" charset="0"/>
              </a:rPr>
              <a:t>Clients</a:t>
            </a:r>
            <a:endParaRPr 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027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C578ABD-CB3E-404F-85D1-5402C00C5D23}"/>
              </a:ext>
            </a:extLst>
          </p:cNvPr>
          <p:cNvSpPr txBox="1">
            <a:spLocks/>
          </p:cNvSpPr>
          <p:nvPr/>
        </p:nvSpPr>
        <p:spPr>
          <a:xfrm>
            <a:off x="838200" y="331305"/>
            <a:ext cx="9471991" cy="4802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Business </a:t>
            </a:r>
            <a:r>
              <a:rPr lang="es-MX" dirty="0" err="1"/>
              <a:t>Development</a:t>
            </a:r>
            <a:r>
              <a:rPr lang="es-MX" dirty="0"/>
              <a:t> </a:t>
            </a:r>
            <a:r>
              <a:rPr lang="es-MX" dirty="0" err="1"/>
              <a:t>Add</a:t>
            </a:r>
            <a:r>
              <a:rPr lang="es-MX" dirty="0"/>
              <a:t> </a:t>
            </a:r>
            <a:r>
              <a:rPr lang="es-MX" dirty="0" err="1"/>
              <a:t>Clients</a:t>
            </a:r>
            <a:endParaRPr lang="es-MX" dirty="0"/>
          </a:p>
          <a:p>
            <a:endParaRPr lang="es-MX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5F7ACB-A7EF-41E1-B034-A6528D8D7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18" y="1066173"/>
            <a:ext cx="2144420" cy="244975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64AF85A-809F-496D-B893-4572E87A6A9F}"/>
              </a:ext>
            </a:extLst>
          </p:cNvPr>
          <p:cNvSpPr/>
          <p:nvPr/>
        </p:nvSpPr>
        <p:spPr>
          <a:xfrm>
            <a:off x="124218" y="1663661"/>
            <a:ext cx="2063827" cy="389895"/>
          </a:xfrm>
          <a:prstGeom prst="rect">
            <a:avLst/>
          </a:prstGeom>
          <a:noFill/>
          <a:ln w="793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A8D3D3-DAEE-4B9A-ADE1-AE232C5BB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960" y="1516283"/>
            <a:ext cx="3578566" cy="1243543"/>
          </a:xfrm>
          <a:prstGeom prst="rect">
            <a:avLst/>
          </a:prstGeom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6D8EAD0-4C65-4FBA-A041-CF787DF5E3F5}"/>
              </a:ext>
            </a:extLst>
          </p:cNvPr>
          <p:cNvCxnSpPr>
            <a:endCxn id="5" idx="1"/>
          </p:cNvCxnSpPr>
          <p:nvPr/>
        </p:nvCxnSpPr>
        <p:spPr>
          <a:xfrm>
            <a:off x="2268638" y="1858608"/>
            <a:ext cx="1619322" cy="2794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53ACB45-DD60-4231-9F79-5B42D28CD973}"/>
              </a:ext>
            </a:extLst>
          </p:cNvPr>
          <p:cNvSpPr txBox="1"/>
          <p:nvPr/>
        </p:nvSpPr>
        <p:spPr>
          <a:xfrm>
            <a:off x="4936431" y="2755653"/>
            <a:ext cx="1481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List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Clients</a:t>
            </a:r>
            <a:endParaRPr lang="es-MX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C2AD34-0D95-4FA6-864B-CF8D593EF27E}"/>
              </a:ext>
            </a:extLst>
          </p:cNvPr>
          <p:cNvSpPr txBox="1"/>
          <p:nvPr/>
        </p:nvSpPr>
        <p:spPr>
          <a:xfrm>
            <a:off x="8506048" y="1201479"/>
            <a:ext cx="3109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Options</a:t>
            </a:r>
            <a:r>
              <a:rPr lang="es-MX" dirty="0"/>
              <a:t>:</a:t>
            </a:r>
          </a:p>
          <a:p>
            <a:pPr marL="342900" indent="-342900">
              <a:buAutoNum type="alphaUcPeriod"/>
            </a:pPr>
            <a:r>
              <a:rPr lang="es-MX" dirty="0"/>
              <a:t>View </a:t>
            </a:r>
            <a:r>
              <a:rPr lang="es-MX" dirty="0" err="1"/>
              <a:t>Profile</a:t>
            </a:r>
            <a:endParaRPr lang="es-MX" dirty="0"/>
          </a:p>
          <a:p>
            <a:pPr marL="342900" indent="-342900">
              <a:buAutoNum type="alphaUcPeriod"/>
            </a:pPr>
            <a:r>
              <a:rPr lang="es-MX" dirty="0"/>
              <a:t>New Client</a:t>
            </a:r>
          </a:p>
          <a:p>
            <a:pPr marL="342900" indent="-342900">
              <a:buAutoNum type="alphaUcPeriod"/>
            </a:pPr>
            <a:r>
              <a:rPr lang="es-MX" dirty="0"/>
              <a:t>Back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previus</a:t>
            </a:r>
            <a:r>
              <a:rPr lang="es-MX" dirty="0"/>
              <a:t> menú</a:t>
            </a:r>
          </a:p>
          <a:p>
            <a:pPr marL="342900" indent="-342900">
              <a:buAutoNum type="alphaUcPeriod"/>
            </a:pPr>
            <a:r>
              <a:rPr lang="es-MX" dirty="0" err="1"/>
              <a:t>Sort</a:t>
            </a:r>
            <a:r>
              <a:rPr lang="es-MX" dirty="0"/>
              <a:t> </a:t>
            </a:r>
            <a:r>
              <a:rPr lang="es-MX" dirty="0" err="1"/>
              <a:t>list</a:t>
            </a:r>
            <a:r>
              <a:rPr lang="es-MX" dirty="0"/>
              <a:t> </a:t>
            </a:r>
            <a:r>
              <a:rPr lang="es-MX" dirty="0" err="1"/>
              <a:t>by</a:t>
            </a:r>
            <a:r>
              <a:rPr lang="es-MX" dirty="0"/>
              <a:t> </a:t>
            </a:r>
            <a:r>
              <a:rPr lang="es-MX" dirty="0" err="1"/>
              <a:t>Name</a:t>
            </a:r>
            <a:r>
              <a:rPr lang="es-MX" dirty="0"/>
              <a:t>, Company </a:t>
            </a:r>
            <a:r>
              <a:rPr lang="es-MX" dirty="0" err="1"/>
              <a:t>or</a:t>
            </a:r>
            <a:r>
              <a:rPr lang="es-MX" dirty="0"/>
              <a:t> </a:t>
            </a:r>
            <a:r>
              <a:rPr lang="es-MX" dirty="0" err="1"/>
              <a:t>State</a:t>
            </a:r>
            <a:r>
              <a:rPr lang="es-MX" dirty="0"/>
              <a:t>, </a:t>
            </a:r>
            <a:r>
              <a:rPr lang="es-MX" dirty="0" err="1"/>
              <a:t>only</a:t>
            </a:r>
            <a:r>
              <a:rPr lang="es-MX" dirty="0"/>
              <a:t> </a:t>
            </a:r>
            <a:r>
              <a:rPr lang="es-MX" dirty="0" err="1"/>
              <a:t>click</a:t>
            </a:r>
            <a:r>
              <a:rPr lang="es-MX" dirty="0"/>
              <a:t> </a:t>
            </a:r>
            <a:r>
              <a:rPr lang="es-MX" dirty="0" err="1"/>
              <a:t>on</a:t>
            </a:r>
            <a:r>
              <a:rPr lang="es-MX" dirty="0"/>
              <a:t> </a:t>
            </a:r>
            <a:r>
              <a:rPr lang="es-MX" dirty="0" err="1"/>
              <a:t>label</a:t>
            </a:r>
            <a:endParaRPr lang="es-MX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EC94D00-BBE8-49BC-9FF7-C5BFA4455232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6418055" y="1382235"/>
            <a:ext cx="1960401" cy="15580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4F681CA-16BE-42D4-A526-8B45721DD5BF}"/>
              </a:ext>
            </a:extLst>
          </p:cNvPr>
          <p:cNvSpPr txBox="1"/>
          <p:nvPr/>
        </p:nvSpPr>
        <p:spPr>
          <a:xfrm>
            <a:off x="135792" y="3951301"/>
            <a:ext cx="4099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UcPeriod"/>
            </a:pPr>
            <a:r>
              <a:rPr lang="es-MX" sz="1400" dirty="0"/>
              <a:t>View </a:t>
            </a:r>
            <a:r>
              <a:rPr lang="es-MX" sz="1400" dirty="0" err="1"/>
              <a:t>Profile</a:t>
            </a:r>
            <a:r>
              <a:rPr lang="es-MX" sz="1400" dirty="0"/>
              <a:t>. </a:t>
            </a:r>
            <a:r>
              <a:rPr lang="es-MX" sz="1400" dirty="0" err="1"/>
              <a:t>Allow</a:t>
            </a:r>
            <a:r>
              <a:rPr lang="es-MX" sz="1400" dirty="0"/>
              <a:t> </a:t>
            </a:r>
            <a:r>
              <a:rPr lang="es-MX" sz="1400" dirty="0" err="1"/>
              <a:t>review</a:t>
            </a:r>
            <a:r>
              <a:rPr lang="es-MX" sz="1400" dirty="0"/>
              <a:t> and </a:t>
            </a:r>
            <a:r>
              <a:rPr lang="es-MX" sz="1400" dirty="0" err="1"/>
              <a:t>Edit</a:t>
            </a:r>
            <a:r>
              <a:rPr lang="es-MX" sz="1400" dirty="0"/>
              <a:t> </a:t>
            </a:r>
            <a:r>
              <a:rPr lang="es-MX" sz="1400" dirty="0" err="1"/>
              <a:t>clients</a:t>
            </a:r>
            <a:r>
              <a:rPr lang="es-MX" sz="1400" dirty="0"/>
              <a:t> </a:t>
            </a:r>
            <a:r>
              <a:rPr lang="es-MX" sz="1400" dirty="0" err="1"/>
              <a:t>profile</a:t>
            </a:r>
            <a:endParaRPr lang="es-MX" sz="1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E8C7F0F-4EDC-48C5-9BA8-A038B2FFA6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17" y="4308359"/>
            <a:ext cx="4661181" cy="24396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9AFB028-D8C4-40A8-B883-131E2553D1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1776" y="4259078"/>
            <a:ext cx="5003459" cy="221164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0AD07C1-D5D6-4BF4-AD71-03F7070DEB9F}"/>
              </a:ext>
            </a:extLst>
          </p:cNvPr>
          <p:cNvSpPr txBox="1"/>
          <p:nvPr/>
        </p:nvSpPr>
        <p:spPr>
          <a:xfrm>
            <a:off x="6334231" y="3951300"/>
            <a:ext cx="2524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B.  </a:t>
            </a:r>
            <a:r>
              <a:rPr lang="es-MX" sz="1400" dirty="0" err="1"/>
              <a:t>Add</a:t>
            </a:r>
            <a:r>
              <a:rPr lang="es-MX" sz="1400" dirty="0"/>
              <a:t> new Client in </a:t>
            </a:r>
            <a:r>
              <a:rPr lang="es-MX" sz="1400" dirty="0" err="1"/>
              <a:t>the</a:t>
            </a:r>
            <a:r>
              <a:rPr lang="es-MX" sz="1400" dirty="0"/>
              <a:t> </a:t>
            </a:r>
            <a:r>
              <a:rPr lang="es-MX" sz="1400" dirty="0" err="1"/>
              <a:t>system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224457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433</Words>
  <Application>Microsoft Office PowerPoint</Application>
  <PresentationFormat>Widescreen</PresentationFormat>
  <Paragraphs>53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User Manual</vt:lpstr>
      <vt:lpstr>Access and change your passwork</vt:lpstr>
      <vt:lpstr>PowerPoint Presentation</vt:lpstr>
      <vt:lpstr>PowerPoint Presentation</vt:lpstr>
      <vt:lpstr>PowerPoint Presentation</vt:lpstr>
      <vt:lpstr>Module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Manual</dc:title>
  <dc:creator>Angel Eduardo Lavalle Camacho</dc:creator>
  <cp:lastModifiedBy>Angel Eduardo Lavalle Camacho</cp:lastModifiedBy>
  <cp:revision>28</cp:revision>
  <dcterms:created xsi:type="dcterms:W3CDTF">2018-01-03T18:42:24Z</dcterms:created>
  <dcterms:modified xsi:type="dcterms:W3CDTF">2018-01-09T16:55:33Z</dcterms:modified>
</cp:coreProperties>
</file>