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E82-CD8C-4E65-9F50-88B0DD89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0A78-A381-4E11-A819-3A09A5B3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3AB7-6FA8-4B09-BF6D-9ED48232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11A1-5D69-46C8-BCD8-63BB93DF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EE5-FA99-43F9-92E2-13644DF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4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475D-0BF3-47D1-B28C-E352AD06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533E3-B6B1-47AA-AFBD-01569069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0AD7-5C02-41DE-A771-23F5069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FE35-297A-45EC-9375-A515BDA6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FA22-20AF-4466-9788-D5F25A46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9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EDA2-3BDF-4DD6-A714-C8073CC8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151D-C709-45D9-B259-61BCF6FC4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5E71-BE61-4EB6-93D0-6E0FE9A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177E-4F00-46EF-856A-F97D5E3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69FE-90C9-4E8D-976A-4C1A181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80C-B0D1-4F76-AF1E-3642BCCA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49E5-B120-4F4F-865C-D184AF5F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7A9D-236B-4412-91A4-A839A61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CF19-6B70-416F-991F-B98CC412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6BC8-C80D-404C-B1C4-71BAEEAD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7236-5610-40AA-AC71-74748E6A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BA76-4F67-4E74-A33F-0990D395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62DB-9CCB-404C-AFAA-44BF2AB9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E17C-F4F5-474A-888B-BDD9583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55E4-41A5-47A8-B7CA-3705DFAD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3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4271-843E-49B0-B614-3B8670BB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8F6E-95F6-49EA-B3A4-A6F4BA84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45F19-E39B-45E4-836D-84D32C30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4294-20A5-4BCC-A830-A0E1C948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FB5D-6B3D-4795-9193-DF3B551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4E4D-3677-4ECD-81E0-EA9DF049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9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6FD-14B4-4683-86AA-6761EEBD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3A5D-F6B3-4C30-B275-A2A950A3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2190-3DC7-4EAB-AEC9-628A7786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F086-1771-418E-9C37-C4C3BD29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61890-55AC-423F-BDCC-8EEEE394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9BAA8-0BB0-4E8B-BED9-EB8D53A5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B1E14-B097-4336-BE8A-496AE089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4217-D152-42EB-A071-DDF4847E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2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7E12-F8D3-45E6-8C0E-046FDA9B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7DADD-89D9-4285-B4B6-C5CC874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C6A53-831A-45C6-A689-892D2E72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ED725-EB26-41CE-8EE2-04F6C4D4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1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24371-AEB3-495D-BEE2-2355ABAA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6CB37-68DC-402D-88C8-8CF0E8E4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9DA8-19A6-4FF9-B3C4-6A6537B5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91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731D-D4EC-4BC0-99ED-A7E348E5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A6CF-4CCC-4F97-8F8C-69EFB733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5775D-7D95-4BD1-AF2C-EB104935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C81B-14DB-4759-904B-49F39D4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0E88-91CC-4C28-B276-80113613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07887-EA0D-4F4E-85A7-32B05309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7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0EF9-6216-4C87-8A62-E5820124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4E41-68C0-4C3E-9F32-722719AA1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F3DA-2013-4AB0-9485-4E581428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95E1-4521-4921-88E0-797F362B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8CE3-E6F1-45AD-BEB3-28383BB9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F534-159A-482F-99FB-9E3B73A4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9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E1026-F535-4DFE-8B13-C9B1FA20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DE87-BC62-4AD7-B43F-DE081BFE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2546-C8BD-4829-AAF6-BC279983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CA0E-49B2-4457-969E-37D6E4BF31B1}" type="datetimeFigureOut">
              <a:rPr lang="es-MX" smtClean="0"/>
              <a:t>03/01/2018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42BE-CF3E-42CD-B01E-C052308E1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C14B-DF80-482C-B285-D6902B271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B1FD-21D4-41E2-A16D-D2189D9E1DA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87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ppsaxisr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xample@axisrg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5224-558C-42DA-9982-3CBC3B124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User</a:t>
            </a:r>
            <a:r>
              <a:rPr lang="es-MX" dirty="0"/>
              <a:t>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87198-0D42-4D50-92AC-C19271798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Axis </a:t>
            </a:r>
            <a:r>
              <a:rPr lang="es-MX" dirty="0" err="1"/>
              <a:t>System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828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4E9-DE59-4E2C-AF2F-4A1F023A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Access and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passwork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06F8-21DF-4DC6-88E9-86834C4B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558"/>
          </a:xfrm>
        </p:spPr>
        <p:txBody>
          <a:bodyPr/>
          <a:lstStyle/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http://www.appsaxisrg.com/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44D3-5013-4623-A038-6BED8F61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30" y="2434495"/>
            <a:ext cx="7963926" cy="41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2B35-C388-415B-ADE4-96E65A04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9471991" cy="1709531"/>
          </a:xfrm>
        </p:spPr>
        <p:txBody>
          <a:bodyPr/>
          <a:lstStyle/>
          <a:p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example@axisrg.com</a:t>
            </a:r>
            <a:endParaRPr lang="es-MX" dirty="0"/>
          </a:p>
          <a:p>
            <a:r>
              <a:rPr lang="es-MX" dirty="0" err="1"/>
              <a:t>Defaul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: Prueba.2017</a:t>
            </a:r>
          </a:p>
          <a:p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“Log in” </a:t>
            </a:r>
            <a:r>
              <a:rPr lang="es-MX" dirty="0" err="1"/>
              <a:t>botton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8FEC5-8186-4F83-8A16-6AE25DB1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65" y="2040835"/>
            <a:ext cx="5838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AC44A8-AC24-4B66-82BF-4E2591D2999D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top </a:t>
            </a:r>
            <a:r>
              <a:rPr lang="es-MX" dirty="0" err="1"/>
              <a:t>right</a:t>
            </a:r>
            <a:r>
              <a:rPr lang="es-MX" dirty="0"/>
              <a:t> and </a:t>
            </a:r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</a:t>
            </a:r>
            <a:r>
              <a:rPr lang="es-MX" dirty="0" err="1"/>
              <a:t>name</a:t>
            </a:r>
            <a:endParaRPr lang="es-MX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6134A0-EF14-45E1-BB88-B79EDB6E3F1E}"/>
              </a:ext>
            </a:extLst>
          </p:cNvPr>
          <p:cNvGrpSpPr/>
          <p:nvPr/>
        </p:nvGrpSpPr>
        <p:grpSpPr>
          <a:xfrm>
            <a:off x="1661491" y="1378227"/>
            <a:ext cx="8648700" cy="3438525"/>
            <a:chOff x="1661491" y="1378227"/>
            <a:chExt cx="8648700" cy="3438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6D11BD-A4E6-43E7-8344-415B9549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1491" y="1378227"/>
              <a:ext cx="8648700" cy="34385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CBEE7-5C62-4A35-A3B8-BA3A9CD5EFD9}"/>
                </a:ext>
              </a:extLst>
            </p:cNvPr>
            <p:cNvSpPr/>
            <p:nvPr/>
          </p:nvSpPr>
          <p:spPr>
            <a:xfrm>
              <a:off x="6471138" y="1378227"/>
              <a:ext cx="2011680" cy="478708"/>
            </a:xfrm>
            <a:prstGeom prst="rect">
              <a:avLst/>
            </a:prstGeom>
            <a:noFill/>
            <a:ln w="793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C0778D-08C7-402B-AF60-92AE1788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8" y="4690142"/>
            <a:ext cx="5638800" cy="19812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FDF3B2-D276-4187-A5FD-26EB8CB6304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967155" y="2366758"/>
            <a:ext cx="2833207" cy="1813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8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A4C0C-FD37-407E-A097-7A5D2992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652462"/>
            <a:ext cx="10801350" cy="5553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838D-F247-4C3A-9B19-1A97A00D48F4}"/>
              </a:ext>
            </a:extLst>
          </p:cNvPr>
          <p:cNvSpPr txBox="1">
            <a:spLocks/>
          </p:cNvSpPr>
          <p:nvPr/>
        </p:nvSpPr>
        <p:spPr>
          <a:xfrm>
            <a:off x="191086" y="129001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10CE-B1AE-438C-B8F0-44418FE2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6" y="652462"/>
            <a:ext cx="3867150" cy="134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D0EC3-F0E2-48A5-8776-9DE23510B705}"/>
              </a:ext>
            </a:extLst>
          </p:cNvPr>
          <p:cNvSpPr/>
          <p:nvPr/>
        </p:nvSpPr>
        <p:spPr>
          <a:xfrm>
            <a:off x="1118821" y="697215"/>
            <a:ext cx="808453" cy="478708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C555-CDD1-4CCF-9D62-9AD428EA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1069"/>
            <a:ext cx="10515600" cy="1593532"/>
          </a:xfrm>
        </p:spPr>
        <p:txBody>
          <a:bodyPr anchor="ctr"/>
          <a:lstStyle/>
          <a:p>
            <a:pPr algn="ctr"/>
            <a:r>
              <a:rPr lang="es-MX" dirty="0"/>
              <a:t>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002E-9445-49EE-9308-3B74D7B3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9208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Business </a:t>
            </a:r>
            <a:r>
              <a:rPr lang="es-MX" sz="4000" dirty="0" err="1"/>
              <a:t>Development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0449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A94F-F117-4B80-9A65-8EAAFD4760BA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1046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Business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buttom</a:t>
            </a:r>
            <a:endParaRPr lang="es-MX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A4A121-E344-4DED-9A9F-BCE304F37C83}"/>
              </a:ext>
            </a:extLst>
          </p:cNvPr>
          <p:cNvGrpSpPr/>
          <p:nvPr/>
        </p:nvGrpSpPr>
        <p:grpSpPr>
          <a:xfrm>
            <a:off x="1726883" y="1378227"/>
            <a:ext cx="7988618" cy="5023314"/>
            <a:chOff x="1726883" y="1378227"/>
            <a:chExt cx="7988618" cy="50233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D31D96-D340-448A-9E8F-820FFCAF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883" y="1378227"/>
              <a:ext cx="7988618" cy="502331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1ACAD0-53C0-4E4A-A26B-3FD75A8674FA}"/>
                </a:ext>
              </a:extLst>
            </p:cNvPr>
            <p:cNvSpPr/>
            <p:nvPr/>
          </p:nvSpPr>
          <p:spPr>
            <a:xfrm>
              <a:off x="1941781" y="3889883"/>
              <a:ext cx="2470199" cy="685715"/>
            </a:xfrm>
            <a:prstGeom prst="rect">
              <a:avLst/>
            </a:prstGeom>
            <a:noFill/>
            <a:ln w="793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92833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56282-223D-45A2-967A-41D7EF9C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17"/>
            <a:ext cx="3552825" cy="3629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DCA7-0CC4-4D35-BD1F-DAC11531E5F1}"/>
              </a:ext>
            </a:extLst>
          </p:cNvPr>
          <p:cNvSpPr txBox="1">
            <a:spLocks/>
          </p:cNvSpPr>
          <p:nvPr/>
        </p:nvSpPr>
        <p:spPr>
          <a:xfrm>
            <a:off x="838200" y="331305"/>
            <a:ext cx="9471991" cy="480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Business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Menu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102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 Manual</vt:lpstr>
      <vt:lpstr>Access and change your passwork</vt:lpstr>
      <vt:lpstr>PowerPoint Presentation</vt:lpstr>
      <vt:lpstr>PowerPoint Presentation</vt:lpstr>
      <vt:lpstr>PowerPoint Presentation</vt:lpstr>
      <vt:lpstr>Module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Angel Eduardo Lavalle Camacho</dc:creator>
  <cp:lastModifiedBy>Angel Eduardo Lavalle Camacho</cp:lastModifiedBy>
  <cp:revision>7</cp:revision>
  <dcterms:created xsi:type="dcterms:W3CDTF">2018-01-03T18:42:24Z</dcterms:created>
  <dcterms:modified xsi:type="dcterms:W3CDTF">2018-01-04T00:48:02Z</dcterms:modified>
</cp:coreProperties>
</file>