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0"/>
  </p:handoutMasterIdLst>
  <p:sldIdLst>
    <p:sldId id="256" r:id="rId2"/>
    <p:sldId id="259" r:id="rId3"/>
    <p:sldId id="260" r:id="rId4"/>
    <p:sldId id="257" r:id="rId5"/>
    <p:sldId id="258" r:id="rId6"/>
    <p:sldId id="261" r:id="rId7"/>
    <p:sldId id="263" r:id="rId8"/>
    <p:sldId id="262" r:id="rId9"/>
  </p:sldIdLst>
  <p:sldSz cx="9144000" cy="6858000" type="letter"/>
  <p:notesSz cx="7102475" cy="9388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57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9" d="100"/>
          <a:sy n="69" d="100"/>
        </p:scale>
        <p:origin x="-3306" y="-108"/>
      </p:cViewPr>
      <p:guideLst>
        <p:guide orient="horz" pos="2957"/>
        <p:guide pos="223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46942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092" y="0"/>
            <a:ext cx="3077739" cy="46942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/>
            </a:lvl1pPr>
          </a:lstStyle>
          <a:p>
            <a:fld id="{492C75C8-760F-4DD4-AB18-FA503DCA3769}" type="datetimeFigureOut">
              <a:rPr lang="en-US" smtClean="0"/>
              <a:pPr/>
              <a:t>8/17/2017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917422"/>
            <a:ext cx="3077739" cy="469424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092" y="8917422"/>
            <a:ext cx="3077739" cy="469424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/>
            </a:lvl1pPr>
          </a:lstStyle>
          <a:p>
            <a:fld id="{449B1684-5696-4ED3-B2D5-1615C0C3E16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CE4F3-8C28-44D0-BFED-6275A3E28473}" type="datetimeFigureOut">
              <a:rPr lang="en-US" smtClean="0"/>
              <a:pPr/>
              <a:t>8/17/2017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77C69-C8EC-4B3C-BB96-9C014A120D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CE4F3-8C28-44D0-BFED-6275A3E28473}" type="datetimeFigureOut">
              <a:rPr lang="en-US" smtClean="0"/>
              <a:pPr/>
              <a:t>8/17/2017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77C69-C8EC-4B3C-BB96-9C014A120D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CE4F3-8C28-44D0-BFED-6275A3E28473}" type="datetimeFigureOut">
              <a:rPr lang="en-US" smtClean="0"/>
              <a:pPr/>
              <a:t>8/17/2017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77C69-C8EC-4B3C-BB96-9C014A120D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CE4F3-8C28-44D0-BFED-6275A3E28473}" type="datetimeFigureOut">
              <a:rPr lang="en-US" smtClean="0"/>
              <a:pPr/>
              <a:t>8/17/2017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77C69-C8EC-4B3C-BB96-9C014A120D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CE4F3-8C28-44D0-BFED-6275A3E28473}" type="datetimeFigureOut">
              <a:rPr lang="en-US" smtClean="0"/>
              <a:pPr/>
              <a:t>8/17/2017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77C69-C8EC-4B3C-BB96-9C014A120D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CE4F3-8C28-44D0-BFED-6275A3E28473}" type="datetimeFigureOut">
              <a:rPr lang="en-US" smtClean="0"/>
              <a:pPr/>
              <a:t>8/17/2017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77C69-C8EC-4B3C-BB96-9C014A120D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CE4F3-8C28-44D0-BFED-6275A3E28473}" type="datetimeFigureOut">
              <a:rPr lang="en-US" smtClean="0"/>
              <a:pPr/>
              <a:t>8/17/2017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77C69-C8EC-4B3C-BB96-9C014A120D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CE4F3-8C28-44D0-BFED-6275A3E28473}" type="datetimeFigureOut">
              <a:rPr lang="en-US" smtClean="0"/>
              <a:pPr/>
              <a:t>8/17/2017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77C69-C8EC-4B3C-BB96-9C014A120D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CE4F3-8C28-44D0-BFED-6275A3E28473}" type="datetimeFigureOut">
              <a:rPr lang="en-US" smtClean="0"/>
              <a:pPr/>
              <a:t>8/17/2017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77C69-C8EC-4B3C-BB96-9C014A120D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CE4F3-8C28-44D0-BFED-6275A3E28473}" type="datetimeFigureOut">
              <a:rPr lang="en-US" smtClean="0"/>
              <a:pPr/>
              <a:t>8/17/2017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77C69-C8EC-4B3C-BB96-9C014A120D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CE4F3-8C28-44D0-BFED-6275A3E28473}" type="datetimeFigureOut">
              <a:rPr lang="en-US" smtClean="0"/>
              <a:pPr/>
              <a:t>8/17/2017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77C69-C8EC-4B3C-BB96-9C014A120D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BCE4F3-8C28-44D0-BFED-6275A3E28473}" type="datetimeFigureOut">
              <a:rPr lang="en-US" smtClean="0"/>
              <a:pPr/>
              <a:t>8/17/2017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677C69-C8EC-4B3C-BB96-9C014A120DF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6200" y="3352800"/>
            <a:ext cx="457200" cy="3048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Bus Dev</a:t>
            </a:r>
          </a:p>
        </p:txBody>
      </p:sp>
      <p:sp>
        <p:nvSpPr>
          <p:cNvPr id="5" name="Rectangle 4"/>
          <p:cNvSpPr/>
          <p:nvPr/>
        </p:nvSpPr>
        <p:spPr>
          <a:xfrm>
            <a:off x="914400" y="1676400"/>
            <a:ext cx="609600" cy="3048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Custom DB</a:t>
            </a:r>
          </a:p>
        </p:txBody>
      </p:sp>
      <p:sp>
        <p:nvSpPr>
          <p:cNvPr id="6" name="Rectangle 5"/>
          <p:cNvSpPr/>
          <p:nvPr/>
        </p:nvSpPr>
        <p:spPr>
          <a:xfrm>
            <a:off x="914400" y="5029200"/>
            <a:ext cx="685800" cy="3048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New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RFQ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4400" y="1981200"/>
            <a:ext cx="609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ID=1.0.0.0</a:t>
            </a:r>
          </a:p>
        </p:txBody>
      </p:sp>
      <p:sp>
        <p:nvSpPr>
          <p:cNvPr id="8" name="Rectangle 7"/>
          <p:cNvSpPr/>
          <p:nvPr/>
        </p:nvSpPr>
        <p:spPr>
          <a:xfrm>
            <a:off x="1905000" y="533400"/>
            <a:ext cx="609600" cy="2286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Wind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905000" y="762000"/>
            <a:ext cx="609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ID=1.1.0.0</a:t>
            </a:r>
          </a:p>
        </p:txBody>
      </p:sp>
      <p:sp>
        <p:nvSpPr>
          <p:cNvPr id="10" name="Rectangle 9"/>
          <p:cNvSpPr/>
          <p:nvPr/>
        </p:nvSpPr>
        <p:spPr>
          <a:xfrm>
            <a:off x="1905000" y="1752600"/>
            <a:ext cx="609600" cy="21544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Solar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905000" y="1905000"/>
            <a:ext cx="609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ID=1.2.0.0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905000" y="2832556"/>
            <a:ext cx="609600" cy="21544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Other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828800" y="3061156"/>
            <a:ext cx="609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ID=1.3.0.0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877143" y="228600"/>
            <a:ext cx="7136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65000"/>
                  </a:schemeClr>
                </a:solidFill>
              </a:rPr>
              <a:t>INDUSTRY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2895600" y="76200"/>
            <a:ext cx="609600" cy="1295400"/>
            <a:chOff x="3581400" y="304800"/>
            <a:chExt cx="609600" cy="1295400"/>
          </a:xfrm>
        </p:grpSpPr>
        <p:sp>
          <p:nvSpPr>
            <p:cNvPr id="15" name="Rectangle 14"/>
            <p:cNvSpPr/>
            <p:nvPr/>
          </p:nvSpPr>
          <p:spPr>
            <a:xfrm>
              <a:off x="3581400" y="304800"/>
              <a:ext cx="609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OEM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581400" y="762000"/>
              <a:ext cx="609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Develop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581400" y="1219200"/>
              <a:ext cx="609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Other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581400" y="470356"/>
              <a:ext cx="6096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ID=1.1.1.0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581400" y="927556"/>
              <a:ext cx="6096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ID=1.1.2.0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581400" y="1384756"/>
              <a:ext cx="6096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ID=1.1.3.0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4953000" y="76200"/>
            <a:ext cx="609600" cy="914400"/>
            <a:chOff x="4724400" y="0"/>
            <a:chExt cx="609600" cy="914400"/>
          </a:xfrm>
        </p:grpSpPr>
        <p:sp>
          <p:nvSpPr>
            <p:cNvPr id="23" name="Rectangle 22"/>
            <p:cNvSpPr/>
            <p:nvPr/>
          </p:nvSpPr>
          <p:spPr>
            <a:xfrm>
              <a:off x="4724400" y="0"/>
              <a:ext cx="609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err="1">
                  <a:solidFill>
                    <a:schemeClr val="tx1"/>
                  </a:solidFill>
                </a:rPr>
                <a:t>Contacs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724400" y="165556"/>
              <a:ext cx="6096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ID=1.1.1.1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724400" y="533400"/>
              <a:ext cx="609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Wind</a:t>
              </a:r>
              <a:br>
                <a:rPr lang="en-US" sz="800" dirty="0">
                  <a:solidFill>
                    <a:schemeClr val="tx1"/>
                  </a:solidFill>
                </a:rPr>
              </a:br>
              <a:r>
                <a:rPr lang="en-US" sz="800" dirty="0">
                  <a:solidFill>
                    <a:schemeClr val="tx1"/>
                  </a:solidFill>
                </a:rPr>
                <a:t>Farms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724400" y="698956"/>
              <a:ext cx="6096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ID=1.1.1.2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3733800" y="1219200"/>
            <a:ext cx="609600" cy="1295400"/>
            <a:chOff x="3581400" y="304800"/>
            <a:chExt cx="609600" cy="1295400"/>
          </a:xfrm>
        </p:grpSpPr>
        <p:sp>
          <p:nvSpPr>
            <p:cNvPr id="29" name="Rectangle 28"/>
            <p:cNvSpPr/>
            <p:nvPr/>
          </p:nvSpPr>
          <p:spPr>
            <a:xfrm>
              <a:off x="3581400" y="304800"/>
              <a:ext cx="609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OEM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581400" y="762000"/>
              <a:ext cx="609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Develop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581400" y="1219200"/>
              <a:ext cx="609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Other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581400" y="470356"/>
              <a:ext cx="6096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ID=1.2.1.0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581400" y="927556"/>
              <a:ext cx="6096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ID=1.2.2.0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581400" y="1384756"/>
              <a:ext cx="6096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ID=1.2.3.0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2895600" y="2362200"/>
            <a:ext cx="609600" cy="1295400"/>
            <a:chOff x="3581400" y="304800"/>
            <a:chExt cx="609600" cy="1295400"/>
          </a:xfrm>
        </p:grpSpPr>
        <p:sp>
          <p:nvSpPr>
            <p:cNvPr id="36" name="Rectangle 35"/>
            <p:cNvSpPr/>
            <p:nvPr/>
          </p:nvSpPr>
          <p:spPr>
            <a:xfrm>
              <a:off x="3581400" y="304800"/>
              <a:ext cx="609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OEM</a:t>
              </a: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3581400" y="762000"/>
              <a:ext cx="609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Develop</a:t>
              </a: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3581400" y="1219200"/>
              <a:ext cx="609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Other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581400" y="470356"/>
              <a:ext cx="6096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ID=1.3.1.0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581400" y="927556"/>
              <a:ext cx="6096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ID=1.3.2.0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581400" y="1384756"/>
              <a:ext cx="6096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ID=1.3.3.0</a:t>
              </a:r>
            </a:p>
          </p:txBody>
        </p:sp>
      </p:grpSp>
      <p:cxnSp>
        <p:nvCxnSpPr>
          <p:cNvPr id="43" name="Straight Connector 42"/>
          <p:cNvCxnSpPr/>
          <p:nvPr/>
        </p:nvCxnSpPr>
        <p:spPr>
          <a:xfrm>
            <a:off x="1752600" y="609600"/>
            <a:ext cx="0" cy="2362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1524000" y="1828800"/>
            <a:ext cx="228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1752600" y="609600"/>
            <a:ext cx="152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1752600" y="1828800"/>
            <a:ext cx="152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1752600" y="2971800"/>
            <a:ext cx="152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2743200" y="152400"/>
            <a:ext cx="0" cy="990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2743200" y="152400"/>
            <a:ext cx="152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2743200" y="685800"/>
            <a:ext cx="152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2743200" y="1143000"/>
            <a:ext cx="152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2514600" y="685800"/>
            <a:ext cx="304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3581400" y="1295400"/>
            <a:ext cx="0" cy="990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3581400" y="1295400"/>
            <a:ext cx="152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3581400" y="1828800"/>
            <a:ext cx="152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3581400" y="2286000"/>
            <a:ext cx="152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2514600" y="1828800"/>
            <a:ext cx="1066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2743200" y="2438400"/>
            <a:ext cx="0" cy="990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2743200" y="2438400"/>
            <a:ext cx="152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2743200" y="2971800"/>
            <a:ext cx="152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2743200" y="3429000"/>
            <a:ext cx="152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2514600" y="2971800"/>
            <a:ext cx="304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4495800" y="381000"/>
            <a:ext cx="3048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4800600" y="152400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>
            <a:off x="4800600" y="152400"/>
            <a:ext cx="152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>
            <a:off x="4800600" y="685800"/>
            <a:ext cx="152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V="1">
            <a:off x="4495800" y="152400"/>
            <a:ext cx="0" cy="228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3505200" y="152400"/>
            <a:ext cx="990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99"/>
          <p:cNvSpPr/>
          <p:nvPr/>
        </p:nvSpPr>
        <p:spPr>
          <a:xfrm>
            <a:off x="1905000" y="3886200"/>
            <a:ext cx="609600" cy="2286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Wind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1905000" y="4114800"/>
            <a:ext cx="609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ID=2.1.0.0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1905000" y="5105400"/>
            <a:ext cx="609600" cy="21544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Solar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1905000" y="5257800"/>
            <a:ext cx="609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ID=2.2.0.0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1905000" y="6185356"/>
            <a:ext cx="609600" cy="21544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Other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1905000" y="6413956"/>
            <a:ext cx="609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ID=2.3.0.0</a:t>
            </a:r>
          </a:p>
        </p:txBody>
      </p:sp>
      <p:cxnSp>
        <p:nvCxnSpPr>
          <p:cNvPr id="107" name="Straight Connector 106"/>
          <p:cNvCxnSpPr/>
          <p:nvPr/>
        </p:nvCxnSpPr>
        <p:spPr>
          <a:xfrm>
            <a:off x="1752600" y="3962400"/>
            <a:ext cx="0" cy="2362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>
            <a:off x="1600200" y="5181600"/>
            <a:ext cx="152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1752600" y="3962400"/>
            <a:ext cx="152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>
            <a:off x="1752600" y="5181600"/>
            <a:ext cx="152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>
            <a:off x="1752600" y="6324600"/>
            <a:ext cx="152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1066800" y="5334000"/>
            <a:ext cx="609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ID=2.0.0.0</a:t>
            </a:r>
          </a:p>
        </p:txBody>
      </p:sp>
      <p:sp>
        <p:nvSpPr>
          <p:cNvPr id="113" name="Rectangle 112"/>
          <p:cNvSpPr/>
          <p:nvPr/>
        </p:nvSpPr>
        <p:spPr>
          <a:xfrm>
            <a:off x="1676400" y="457200"/>
            <a:ext cx="990600" cy="6248400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/>
          <p:cNvSpPr/>
          <p:nvPr/>
        </p:nvSpPr>
        <p:spPr>
          <a:xfrm>
            <a:off x="2895600" y="5105400"/>
            <a:ext cx="609600" cy="21544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Customer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2895600" y="5257800"/>
            <a:ext cx="609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ID=2.2.1.0</a:t>
            </a:r>
          </a:p>
        </p:txBody>
      </p:sp>
      <p:cxnSp>
        <p:nvCxnSpPr>
          <p:cNvPr id="117" name="Straight Arrow Connector 116"/>
          <p:cNvCxnSpPr/>
          <p:nvPr/>
        </p:nvCxnSpPr>
        <p:spPr>
          <a:xfrm>
            <a:off x="2514600" y="5181600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121"/>
          <p:cNvSpPr/>
          <p:nvPr/>
        </p:nvSpPr>
        <p:spPr>
          <a:xfrm>
            <a:off x="6096000" y="4966156"/>
            <a:ext cx="609600" cy="29164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Type of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Work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6096000" y="5194756"/>
            <a:ext cx="609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ID=2.2.1.1</a:t>
            </a:r>
          </a:p>
        </p:txBody>
      </p:sp>
      <p:sp>
        <p:nvSpPr>
          <p:cNvPr id="125" name="Rectangle 124"/>
          <p:cNvSpPr/>
          <p:nvPr/>
        </p:nvSpPr>
        <p:spPr>
          <a:xfrm>
            <a:off x="7086600" y="4966156"/>
            <a:ext cx="609600" cy="29164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Scope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Work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7086600" y="5194756"/>
            <a:ext cx="609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ID=2.2.1.1</a:t>
            </a:r>
          </a:p>
        </p:txBody>
      </p:sp>
      <p:cxnSp>
        <p:nvCxnSpPr>
          <p:cNvPr id="127" name="Straight Arrow Connector 126"/>
          <p:cNvCxnSpPr/>
          <p:nvPr/>
        </p:nvCxnSpPr>
        <p:spPr>
          <a:xfrm>
            <a:off x="6705600" y="5118556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>
            <a:off x="762000" y="1828800"/>
            <a:ext cx="0" cy="3352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/>
          <p:nvPr/>
        </p:nvCxnSpPr>
        <p:spPr>
          <a:xfrm>
            <a:off x="762000" y="1828800"/>
            <a:ext cx="152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/>
          <p:nvPr/>
        </p:nvCxnSpPr>
        <p:spPr>
          <a:xfrm>
            <a:off x="762000" y="5181600"/>
            <a:ext cx="152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>
            <a:off x="533400" y="3505200"/>
            <a:ext cx="2286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tangle 134"/>
          <p:cNvSpPr/>
          <p:nvPr/>
        </p:nvSpPr>
        <p:spPr>
          <a:xfrm>
            <a:off x="2895600" y="3886200"/>
            <a:ext cx="609600" cy="21544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Customer</a:t>
            </a:r>
          </a:p>
        </p:txBody>
      </p:sp>
      <p:sp>
        <p:nvSpPr>
          <p:cNvPr id="136" name="TextBox 135"/>
          <p:cNvSpPr txBox="1"/>
          <p:nvPr/>
        </p:nvSpPr>
        <p:spPr>
          <a:xfrm>
            <a:off x="2895600" y="4038600"/>
            <a:ext cx="609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ID=2.1.1.0</a:t>
            </a:r>
          </a:p>
        </p:txBody>
      </p:sp>
      <p:cxnSp>
        <p:nvCxnSpPr>
          <p:cNvPr id="137" name="Straight Arrow Connector 136"/>
          <p:cNvCxnSpPr/>
          <p:nvPr/>
        </p:nvCxnSpPr>
        <p:spPr>
          <a:xfrm>
            <a:off x="2514600" y="3962400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Rectangle 137"/>
          <p:cNvSpPr/>
          <p:nvPr/>
        </p:nvSpPr>
        <p:spPr>
          <a:xfrm>
            <a:off x="5029200" y="3657600"/>
            <a:ext cx="609600" cy="29164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Type of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Work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5029200" y="3886200"/>
            <a:ext cx="609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ID=2.1.1.1</a:t>
            </a:r>
          </a:p>
        </p:txBody>
      </p:sp>
      <p:cxnSp>
        <p:nvCxnSpPr>
          <p:cNvPr id="140" name="Straight Arrow Connector 139"/>
          <p:cNvCxnSpPr/>
          <p:nvPr/>
        </p:nvCxnSpPr>
        <p:spPr>
          <a:xfrm>
            <a:off x="4648200" y="3810000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Rectangle 140"/>
          <p:cNvSpPr/>
          <p:nvPr/>
        </p:nvSpPr>
        <p:spPr>
          <a:xfrm>
            <a:off x="6019800" y="3657600"/>
            <a:ext cx="609600" cy="29164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Scope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Work</a:t>
            </a:r>
          </a:p>
        </p:txBody>
      </p:sp>
      <p:sp>
        <p:nvSpPr>
          <p:cNvPr id="142" name="TextBox 141"/>
          <p:cNvSpPr txBox="1"/>
          <p:nvPr/>
        </p:nvSpPr>
        <p:spPr>
          <a:xfrm>
            <a:off x="6019800" y="3886200"/>
            <a:ext cx="609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ID=2.1.1.1</a:t>
            </a:r>
          </a:p>
        </p:txBody>
      </p:sp>
      <p:cxnSp>
        <p:nvCxnSpPr>
          <p:cNvPr id="143" name="Straight Arrow Connector 142"/>
          <p:cNvCxnSpPr/>
          <p:nvPr/>
        </p:nvCxnSpPr>
        <p:spPr>
          <a:xfrm>
            <a:off x="5638800" y="3810000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Rectangle 143"/>
          <p:cNvSpPr/>
          <p:nvPr/>
        </p:nvSpPr>
        <p:spPr>
          <a:xfrm>
            <a:off x="2895600" y="6172200"/>
            <a:ext cx="609600" cy="21544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Customer</a:t>
            </a:r>
          </a:p>
        </p:txBody>
      </p:sp>
      <p:sp>
        <p:nvSpPr>
          <p:cNvPr id="145" name="TextBox 144"/>
          <p:cNvSpPr txBox="1"/>
          <p:nvPr/>
        </p:nvSpPr>
        <p:spPr>
          <a:xfrm>
            <a:off x="2895600" y="6324600"/>
            <a:ext cx="609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ID=2.3.1.0</a:t>
            </a:r>
          </a:p>
        </p:txBody>
      </p:sp>
      <p:cxnSp>
        <p:nvCxnSpPr>
          <p:cNvPr id="146" name="Straight Arrow Connector 145"/>
          <p:cNvCxnSpPr/>
          <p:nvPr/>
        </p:nvCxnSpPr>
        <p:spPr>
          <a:xfrm>
            <a:off x="2514600" y="6248400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5029200" y="5956756"/>
            <a:ext cx="609600" cy="29164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Type of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Work</a:t>
            </a:r>
          </a:p>
        </p:txBody>
      </p:sp>
      <p:sp>
        <p:nvSpPr>
          <p:cNvPr id="148" name="TextBox 147"/>
          <p:cNvSpPr txBox="1"/>
          <p:nvPr/>
        </p:nvSpPr>
        <p:spPr>
          <a:xfrm>
            <a:off x="5029200" y="6185356"/>
            <a:ext cx="609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ID=2.3.1.X</a:t>
            </a:r>
          </a:p>
        </p:txBody>
      </p:sp>
      <p:sp>
        <p:nvSpPr>
          <p:cNvPr id="150" name="Rectangle 149"/>
          <p:cNvSpPr/>
          <p:nvPr/>
        </p:nvSpPr>
        <p:spPr>
          <a:xfrm>
            <a:off x="6019800" y="5956756"/>
            <a:ext cx="609600" cy="29164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Scope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Work</a:t>
            </a:r>
          </a:p>
        </p:txBody>
      </p:sp>
      <p:sp>
        <p:nvSpPr>
          <p:cNvPr id="151" name="TextBox 150"/>
          <p:cNvSpPr txBox="1"/>
          <p:nvPr/>
        </p:nvSpPr>
        <p:spPr>
          <a:xfrm>
            <a:off x="6019800" y="6185356"/>
            <a:ext cx="609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ID=2.3.1.X</a:t>
            </a:r>
          </a:p>
        </p:txBody>
      </p:sp>
      <p:cxnSp>
        <p:nvCxnSpPr>
          <p:cNvPr id="152" name="Straight Arrow Connector 151"/>
          <p:cNvCxnSpPr/>
          <p:nvPr/>
        </p:nvCxnSpPr>
        <p:spPr>
          <a:xfrm>
            <a:off x="5638800" y="6109156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4" name="Group 153"/>
          <p:cNvGrpSpPr/>
          <p:nvPr/>
        </p:nvGrpSpPr>
        <p:grpSpPr>
          <a:xfrm>
            <a:off x="3886200" y="3352800"/>
            <a:ext cx="609600" cy="1295400"/>
            <a:chOff x="3581400" y="304800"/>
            <a:chExt cx="609600" cy="1295400"/>
          </a:xfrm>
        </p:grpSpPr>
        <p:sp>
          <p:nvSpPr>
            <p:cNvPr id="155" name="Rectangle 154"/>
            <p:cNvSpPr/>
            <p:nvPr/>
          </p:nvSpPr>
          <p:spPr>
            <a:xfrm>
              <a:off x="3581400" y="304800"/>
              <a:ext cx="609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OEM</a:t>
              </a:r>
            </a:p>
          </p:txBody>
        </p:sp>
        <p:sp>
          <p:nvSpPr>
            <p:cNvPr id="156" name="Rectangle 155"/>
            <p:cNvSpPr/>
            <p:nvPr/>
          </p:nvSpPr>
          <p:spPr>
            <a:xfrm>
              <a:off x="3581400" y="762000"/>
              <a:ext cx="609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Develop</a:t>
              </a:r>
            </a:p>
          </p:txBody>
        </p:sp>
        <p:sp>
          <p:nvSpPr>
            <p:cNvPr id="157" name="Rectangle 156"/>
            <p:cNvSpPr/>
            <p:nvPr/>
          </p:nvSpPr>
          <p:spPr>
            <a:xfrm>
              <a:off x="3581400" y="1219200"/>
              <a:ext cx="609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Other</a:t>
              </a:r>
            </a:p>
          </p:txBody>
        </p:sp>
        <p:sp>
          <p:nvSpPr>
            <p:cNvPr id="158" name="TextBox 157"/>
            <p:cNvSpPr txBox="1"/>
            <p:nvPr/>
          </p:nvSpPr>
          <p:spPr>
            <a:xfrm>
              <a:off x="3581400" y="470356"/>
              <a:ext cx="6096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ID=2.1.1.1</a:t>
              </a:r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3581400" y="927556"/>
              <a:ext cx="6096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ID=2.1.1.2</a:t>
              </a:r>
            </a:p>
          </p:txBody>
        </p:sp>
        <p:sp>
          <p:nvSpPr>
            <p:cNvPr id="160" name="TextBox 159"/>
            <p:cNvSpPr txBox="1"/>
            <p:nvPr/>
          </p:nvSpPr>
          <p:spPr>
            <a:xfrm>
              <a:off x="3581400" y="1384756"/>
              <a:ext cx="6096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ID=2.1.1.3</a:t>
              </a:r>
            </a:p>
          </p:txBody>
        </p:sp>
      </p:grpSp>
      <p:cxnSp>
        <p:nvCxnSpPr>
          <p:cNvPr id="162" name="Straight Connector 161"/>
          <p:cNvCxnSpPr/>
          <p:nvPr/>
        </p:nvCxnSpPr>
        <p:spPr>
          <a:xfrm>
            <a:off x="3733800" y="3429000"/>
            <a:ext cx="0" cy="990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/>
          <p:nvPr/>
        </p:nvCxnSpPr>
        <p:spPr>
          <a:xfrm>
            <a:off x="3733800" y="3429000"/>
            <a:ext cx="152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/>
          <p:cNvCxnSpPr/>
          <p:nvPr/>
        </p:nvCxnSpPr>
        <p:spPr>
          <a:xfrm>
            <a:off x="3733800" y="3962400"/>
            <a:ext cx="152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/>
          <p:cNvCxnSpPr/>
          <p:nvPr/>
        </p:nvCxnSpPr>
        <p:spPr>
          <a:xfrm>
            <a:off x="3733800" y="4419600"/>
            <a:ext cx="152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/>
          <p:nvPr/>
        </p:nvCxnSpPr>
        <p:spPr>
          <a:xfrm>
            <a:off x="3505200" y="3962400"/>
            <a:ext cx="304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7" name="Group 166"/>
          <p:cNvGrpSpPr/>
          <p:nvPr/>
        </p:nvGrpSpPr>
        <p:grpSpPr>
          <a:xfrm>
            <a:off x="4953000" y="4572000"/>
            <a:ext cx="609600" cy="1295400"/>
            <a:chOff x="3581400" y="304800"/>
            <a:chExt cx="609600" cy="1295400"/>
          </a:xfrm>
        </p:grpSpPr>
        <p:sp>
          <p:nvSpPr>
            <p:cNvPr id="168" name="Rectangle 167"/>
            <p:cNvSpPr/>
            <p:nvPr/>
          </p:nvSpPr>
          <p:spPr>
            <a:xfrm>
              <a:off x="3581400" y="304800"/>
              <a:ext cx="609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OEM</a:t>
              </a:r>
            </a:p>
          </p:txBody>
        </p:sp>
        <p:sp>
          <p:nvSpPr>
            <p:cNvPr id="169" name="Rectangle 168"/>
            <p:cNvSpPr/>
            <p:nvPr/>
          </p:nvSpPr>
          <p:spPr>
            <a:xfrm>
              <a:off x="3581400" y="762000"/>
              <a:ext cx="609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Develop</a:t>
              </a:r>
            </a:p>
          </p:txBody>
        </p:sp>
        <p:sp>
          <p:nvSpPr>
            <p:cNvPr id="170" name="Rectangle 169"/>
            <p:cNvSpPr/>
            <p:nvPr/>
          </p:nvSpPr>
          <p:spPr>
            <a:xfrm>
              <a:off x="3581400" y="1219200"/>
              <a:ext cx="609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Other</a:t>
              </a:r>
            </a:p>
          </p:txBody>
        </p:sp>
        <p:sp>
          <p:nvSpPr>
            <p:cNvPr id="171" name="TextBox 170"/>
            <p:cNvSpPr txBox="1"/>
            <p:nvPr/>
          </p:nvSpPr>
          <p:spPr>
            <a:xfrm>
              <a:off x="3581400" y="470356"/>
              <a:ext cx="6096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ID=2.1.1.1</a:t>
              </a:r>
            </a:p>
          </p:txBody>
        </p:sp>
        <p:sp>
          <p:nvSpPr>
            <p:cNvPr id="172" name="TextBox 171"/>
            <p:cNvSpPr txBox="1"/>
            <p:nvPr/>
          </p:nvSpPr>
          <p:spPr>
            <a:xfrm>
              <a:off x="3581400" y="927556"/>
              <a:ext cx="6096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ID=2.2.1.2</a:t>
              </a:r>
            </a:p>
          </p:txBody>
        </p:sp>
        <p:sp>
          <p:nvSpPr>
            <p:cNvPr id="173" name="TextBox 172"/>
            <p:cNvSpPr txBox="1"/>
            <p:nvPr/>
          </p:nvSpPr>
          <p:spPr>
            <a:xfrm>
              <a:off x="3581400" y="1384756"/>
              <a:ext cx="6096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ID=2.1.1.3</a:t>
              </a:r>
            </a:p>
          </p:txBody>
        </p:sp>
      </p:grpSp>
      <p:cxnSp>
        <p:nvCxnSpPr>
          <p:cNvPr id="174" name="Straight Connector 173"/>
          <p:cNvCxnSpPr/>
          <p:nvPr/>
        </p:nvCxnSpPr>
        <p:spPr>
          <a:xfrm>
            <a:off x="4800600" y="4648200"/>
            <a:ext cx="0" cy="990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/>
          <p:cNvCxnSpPr/>
          <p:nvPr/>
        </p:nvCxnSpPr>
        <p:spPr>
          <a:xfrm>
            <a:off x="4800600" y="4648200"/>
            <a:ext cx="152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/>
          <p:cNvCxnSpPr/>
          <p:nvPr/>
        </p:nvCxnSpPr>
        <p:spPr>
          <a:xfrm>
            <a:off x="4800600" y="5181600"/>
            <a:ext cx="152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/>
          <p:cNvCxnSpPr/>
          <p:nvPr/>
        </p:nvCxnSpPr>
        <p:spPr>
          <a:xfrm>
            <a:off x="4800600" y="5638800"/>
            <a:ext cx="152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/>
          <p:cNvCxnSpPr/>
          <p:nvPr/>
        </p:nvCxnSpPr>
        <p:spPr>
          <a:xfrm>
            <a:off x="3505200" y="5181600"/>
            <a:ext cx="1295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0" name="Group 179"/>
          <p:cNvGrpSpPr/>
          <p:nvPr/>
        </p:nvGrpSpPr>
        <p:grpSpPr>
          <a:xfrm>
            <a:off x="3886200" y="5562600"/>
            <a:ext cx="609600" cy="1295400"/>
            <a:chOff x="3581400" y="304800"/>
            <a:chExt cx="609600" cy="1295400"/>
          </a:xfrm>
        </p:grpSpPr>
        <p:sp>
          <p:nvSpPr>
            <p:cNvPr id="181" name="Rectangle 180"/>
            <p:cNvSpPr/>
            <p:nvPr/>
          </p:nvSpPr>
          <p:spPr>
            <a:xfrm>
              <a:off x="3581400" y="304800"/>
              <a:ext cx="609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OEM</a:t>
              </a:r>
            </a:p>
          </p:txBody>
        </p:sp>
        <p:sp>
          <p:nvSpPr>
            <p:cNvPr id="182" name="Rectangle 181"/>
            <p:cNvSpPr/>
            <p:nvPr/>
          </p:nvSpPr>
          <p:spPr>
            <a:xfrm>
              <a:off x="3581400" y="762000"/>
              <a:ext cx="609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Develop</a:t>
              </a:r>
            </a:p>
          </p:txBody>
        </p:sp>
        <p:sp>
          <p:nvSpPr>
            <p:cNvPr id="183" name="Rectangle 182"/>
            <p:cNvSpPr/>
            <p:nvPr/>
          </p:nvSpPr>
          <p:spPr>
            <a:xfrm>
              <a:off x="3581400" y="1219200"/>
              <a:ext cx="609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Other</a:t>
              </a:r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3581400" y="470356"/>
              <a:ext cx="6096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ID=2.3.1.1</a:t>
              </a:r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3581400" y="927556"/>
              <a:ext cx="6096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ID=2.3.1.2</a:t>
              </a:r>
            </a:p>
          </p:txBody>
        </p:sp>
        <p:sp>
          <p:nvSpPr>
            <p:cNvPr id="186" name="TextBox 185"/>
            <p:cNvSpPr txBox="1"/>
            <p:nvPr/>
          </p:nvSpPr>
          <p:spPr>
            <a:xfrm>
              <a:off x="3581400" y="1384756"/>
              <a:ext cx="6096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ID=2.3.1.3</a:t>
              </a:r>
            </a:p>
          </p:txBody>
        </p:sp>
      </p:grpSp>
      <p:cxnSp>
        <p:nvCxnSpPr>
          <p:cNvPr id="187" name="Straight Connector 186"/>
          <p:cNvCxnSpPr/>
          <p:nvPr/>
        </p:nvCxnSpPr>
        <p:spPr>
          <a:xfrm>
            <a:off x="3733800" y="5638800"/>
            <a:ext cx="0" cy="990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/>
          <p:cNvCxnSpPr/>
          <p:nvPr/>
        </p:nvCxnSpPr>
        <p:spPr>
          <a:xfrm>
            <a:off x="3733800" y="5638800"/>
            <a:ext cx="152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188"/>
          <p:cNvCxnSpPr/>
          <p:nvPr/>
        </p:nvCxnSpPr>
        <p:spPr>
          <a:xfrm>
            <a:off x="3733800" y="6172200"/>
            <a:ext cx="152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189"/>
          <p:cNvCxnSpPr/>
          <p:nvPr/>
        </p:nvCxnSpPr>
        <p:spPr>
          <a:xfrm>
            <a:off x="3733800" y="6629400"/>
            <a:ext cx="152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/>
          <p:cNvCxnSpPr/>
          <p:nvPr/>
        </p:nvCxnSpPr>
        <p:spPr>
          <a:xfrm>
            <a:off x="3505200" y="6172200"/>
            <a:ext cx="304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/>
          <p:cNvCxnSpPr/>
          <p:nvPr/>
        </p:nvCxnSpPr>
        <p:spPr>
          <a:xfrm>
            <a:off x="4648200" y="3429000"/>
            <a:ext cx="0" cy="990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/>
          <p:cNvCxnSpPr/>
          <p:nvPr/>
        </p:nvCxnSpPr>
        <p:spPr>
          <a:xfrm>
            <a:off x="4495800" y="3429000"/>
            <a:ext cx="152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Arrow Connector 200"/>
          <p:cNvCxnSpPr/>
          <p:nvPr/>
        </p:nvCxnSpPr>
        <p:spPr>
          <a:xfrm>
            <a:off x="4495800" y="3886200"/>
            <a:ext cx="152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/>
          <p:cNvCxnSpPr/>
          <p:nvPr/>
        </p:nvCxnSpPr>
        <p:spPr>
          <a:xfrm>
            <a:off x="4495800" y="4419600"/>
            <a:ext cx="152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/>
          <p:cNvCxnSpPr/>
          <p:nvPr/>
        </p:nvCxnSpPr>
        <p:spPr>
          <a:xfrm>
            <a:off x="5715000" y="5105400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/>
          <p:cNvCxnSpPr/>
          <p:nvPr/>
        </p:nvCxnSpPr>
        <p:spPr>
          <a:xfrm>
            <a:off x="5715000" y="4648200"/>
            <a:ext cx="0" cy="990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Arrow Connector 205"/>
          <p:cNvCxnSpPr/>
          <p:nvPr/>
        </p:nvCxnSpPr>
        <p:spPr>
          <a:xfrm>
            <a:off x="5562600" y="4648200"/>
            <a:ext cx="152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/>
          <p:cNvCxnSpPr/>
          <p:nvPr/>
        </p:nvCxnSpPr>
        <p:spPr>
          <a:xfrm>
            <a:off x="5562600" y="5105400"/>
            <a:ext cx="152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Arrow Connector 207"/>
          <p:cNvCxnSpPr/>
          <p:nvPr/>
        </p:nvCxnSpPr>
        <p:spPr>
          <a:xfrm>
            <a:off x="5562600" y="5638800"/>
            <a:ext cx="152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Arrow Connector 208"/>
          <p:cNvCxnSpPr/>
          <p:nvPr/>
        </p:nvCxnSpPr>
        <p:spPr>
          <a:xfrm>
            <a:off x="4648200" y="6109156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/>
          <p:cNvCxnSpPr/>
          <p:nvPr/>
        </p:nvCxnSpPr>
        <p:spPr>
          <a:xfrm>
            <a:off x="4648200" y="5638800"/>
            <a:ext cx="0" cy="990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Arrow Connector 210"/>
          <p:cNvCxnSpPr/>
          <p:nvPr/>
        </p:nvCxnSpPr>
        <p:spPr>
          <a:xfrm>
            <a:off x="4495800" y="5638800"/>
            <a:ext cx="152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Arrow Connector 211"/>
          <p:cNvCxnSpPr/>
          <p:nvPr/>
        </p:nvCxnSpPr>
        <p:spPr>
          <a:xfrm>
            <a:off x="4495800" y="6096000"/>
            <a:ext cx="152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/>
          <p:cNvCxnSpPr/>
          <p:nvPr/>
        </p:nvCxnSpPr>
        <p:spPr>
          <a:xfrm>
            <a:off x="4495800" y="6629400"/>
            <a:ext cx="152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" y="3352800"/>
            <a:ext cx="457200" cy="3048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RFQ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533400" y="3505200"/>
            <a:ext cx="2286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990600" y="1676400"/>
            <a:ext cx="457200" cy="3048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NEW</a:t>
            </a:r>
          </a:p>
        </p:txBody>
      </p:sp>
      <p:sp>
        <p:nvSpPr>
          <p:cNvPr id="5" name="Rectangle 4"/>
          <p:cNvSpPr/>
          <p:nvPr/>
        </p:nvSpPr>
        <p:spPr>
          <a:xfrm>
            <a:off x="1000125" y="5019675"/>
            <a:ext cx="457200" cy="3048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OPEN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762000" y="1828800"/>
            <a:ext cx="0" cy="3352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762000" y="1828800"/>
            <a:ext cx="2286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762000" y="5181600"/>
            <a:ext cx="2286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752600" y="3886200"/>
            <a:ext cx="609600" cy="2286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Wind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752600" y="5105400"/>
            <a:ext cx="609600" cy="21544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Solar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752600" y="6185356"/>
            <a:ext cx="609600" cy="21544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Other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1600200" y="3962400"/>
            <a:ext cx="0" cy="2362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1600200" y="3962400"/>
            <a:ext cx="152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5" idx="3"/>
          </p:cNvCxnSpPr>
          <p:nvPr/>
        </p:nvCxnSpPr>
        <p:spPr>
          <a:xfrm>
            <a:off x="1457325" y="5172075"/>
            <a:ext cx="295275" cy="95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1600200" y="6324600"/>
            <a:ext cx="152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2362200" y="5181600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2362200" y="3962400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2362200" y="6324600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2895600" y="5029200"/>
            <a:ext cx="609600" cy="2286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VERSION #N</a:t>
            </a:r>
          </a:p>
        </p:txBody>
      </p:sp>
      <p:sp>
        <p:nvSpPr>
          <p:cNvPr id="27" name="Rectangle 26"/>
          <p:cNvSpPr/>
          <p:nvPr/>
        </p:nvSpPr>
        <p:spPr>
          <a:xfrm>
            <a:off x="3800474" y="4267200"/>
            <a:ext cx="847726" cy="381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NEW VERSION N# +1</a:t>
            </a:r>
          </a:p>
        </p:txBody>
      </p:sp>
      <p:sp>
        <p:nvSpPr>
          <p:cNvPr id="28" name="Rectangle 27"/>
          <p:cNvSpPr/>
          <p:nvPr/>
        </p:nvSpPr>
        <p:spPr>
          <a:xfrm>
            <a:off x="3800475" y="5038725"/>
            <a:ext cx="609600" cy="21544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CLOSE</a:t>
            </a:r>
          </a:p>
        </p:txBody>
      </p:sp>
      <p:sp>
        <p:nvSpPr>
          <p:cNvPr id="29" name="Rectangle 28"/>
          <p:cNvSpPr/>
          <p:nvPr/>
        </p:nvSpPr>
        <p:spPr>
          <a:xfrm>
            <a:off x="3800474" y="5575756"/>
            <a:ext cx="695325" cy="36784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CONVERT CONTRACT</a:t>
            </a:r>
          </a:p>
        </p:txBody>
      </p:sp>
      <p:cxnSp>
        <p:nvCxnSpPr>
          <p:cNvPr id="30" name="Straight Connector 29"/>
          <p:cNvCxnSpPr/>
          <p:nvPr/>
        </p:nvCxnSpPr>
        <p:spPr>
          <a:xfrm>
            <a:off x="3657600" y="4495800"/>
            <a:ext cx="0" cy="1219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3648075" y="4495800"/>
            <a:ext cx="152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6" idx="3"/>
            <a:endCxn id="28" idx="1"/>
          </p:cNvCxnSpPr>
          <p:nvPr/>
        </p:nvCxnSpPr>
        <p:spPr>
          <a:xfrm>
            <a:off x="3505200" y="5143500"/>
            <a:ext cx="295275" cy="29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3648075" y="5715000"/>
            <a:ext cx="152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4495800" y="5715000"/>
            <a:ext cx="152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4648200" y="5562600"/>
            <a:ext cx="695325" cy="36784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ADD PO # 1</a:t>
            </a:r>
          </a:p>
        </p:txBody>
      </p:sp>
      <p:cxnSp>
        <p:nvCxnSpPr>
          <p:cNvPr id="54" name="Straight Connector 53"/>
          <p:cNvCxnSpPr/>
          <p:nvPr/>
        </p:nvCxnSpPr>
        <p:spPr>
          <a:xfrm>
            <a:off x="2743200" y="3962400"/>
            <a:ext cx="0" cy="2362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2667000" y="5181600"/>
            <a:ext cx="2286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1743075" y="533400"/>
            <a:ext cx="609600" cy="2286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Wind</a:t>
            </a:r>
          </a:p>
        </p:txBody>
      </p:sp>
      <p:sp>
        <p:nvSpPr>
          <p:cNvPr id="64" name="Rectangle 63"/>
          <p:cNvSpPr/>
          <p:nvPr/>
        </p:nvSpPr>
        <p:spPr>
          <a:xfrm>
            <a:off x="1743075" y="1752600"/>
            <a:ext cx="609600" cy="21544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Solar</a:t>
            </a:r>
          </a:p>
        </p:txBody>
      </p:sp>
      <p:sp>
        <p:nvSpPr>
          <p:cNvPr id="65" name="Rectangle 64"/>
          <p:cNvSpPr/>
          <p:nvPr/>
        </p:nvSpPr>
        <p:spPr>
          <a:xfrm>
            <a:off x="1743075" y="2832556"/>
            <a:ext cx="609600" cy="21544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Other</a:t>
            </a:r>
          </a:p>
        </p:txBody>
      </p:sp>
      <p:cxnSp>
        <p:nvCxnSpPr>
          <p:cNvPr id="66" name="Straight Connector 65"/>
          <p:cNvCxnSpPr/>
          <p:nvPr/>
        </p:nvCxnSpPr>
        <p:spPr>
          <a:xfrm>
            <a:off x="1590675" y="609600"/>
            <a:ext cx="0" cy="2362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1590675" y="609600"/>
            <a:ext cx="152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1447800" y="1819275"/>
            <a:ext cx="295275" cy="95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1590675" y="2971800"/>
            <a:ext cx="152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2352675" y="1828800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2352675" y="609600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2352675" y="2971800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/>
          <p:cNvSpPr/>
          <p:nvPr/>
        </p:nvSpPr>
        <p:spPr>
          <a:xfrm>
            <a:off x="2886075" y="1676400"/>
            <a:ext cx="609600" cy="2286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VERSION #1</a:t>
            </a:r>
          </a:p>
        </p:txBody>
      </p:sp>
      <p:cxnSp>
        <p:nvCxnSpPr>
          <p:cNvPr id="78" name="Straight Connector 77"/>
          <p:cNvCxnSpPr/>
          <p:nvPr/>
        </p:nvCxnSpPr>
        <p:spPr>
          <a:xfrm>
            <a:off x="2733675" y="609600"/>
            <a:ext cx="0" cy="2362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2657475" y="1828800"/>
            <a:ext cx="2286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" y="3352800"/>
            <a:ext cx="685800" cy="3048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CONTRACT</a:t>
            </a:r>
          </a:p>
        </p:txBody>
      </p:sp>
      <p:cxnSp>
        <p:nvCxnSpPr>
          <p:cNvPr id="3" name="Straight Connector 2"/>
          <p:cNvCxnSpPr>
            <a:stCxn id="2" idx="3"/>
          </p:cNvCxnSpPr>
          <p:nvPr/>
        </p:nvCxnSpPr>
        <p:spPr>
          <a:xfrm>
            <a:off x="762000" y="3505200"/>
            <a:ext cx="3048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1066800" y="3352800"/>
            <a:ext cx="457200" cy="3048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PO #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1524000" y="3505200"/>
            <a:ext cx="3048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2133600" y="2743200"/>
            <a:ext cx="609600" cy="3048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OPEN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PO #</a:t>
            </a:r>
          </a:p>
        </p:txBody>
      </p:sp>
      <p:sp>
        <p:nvSpPr>
          <p:cNvPr id="10" name="Rectangle 9"/>
          <p:cNvSpPr/>
          <p:nvPr/>
        </p:nvSpPr>
        <p:spPr>
          <a:xfrm>
            <a:off x="2133600" y="3733800"/>
            <a:ext cx="685800" cy="3048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ADD PO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1828800" y="2895600"/>
            <a:ext cx="0" cy="990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828800" y="2895600"/>
            <a:ext cx="3048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828800" y="3886200"/>
            <a:ext cx="3048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Arrow Connector 11"/>
          <p:cNvCxnSpPr>
            <a:stCxn id="5" idx="3"/>
            <a:endCxn id="9" idx="1"/>
          </p:cNvCxnSpPr>
          <p:nvPr/>
        </p:nvCxnSpPr>
        <p:spPr>
          <a:xfrm>
            <a:off x="2057400" y="3279458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loud 2"/>
          <p:cNvSpPr/>
          <p:nvPr/>
        </p:nvSpPr>
        <p:spPr>
          <a:xfrm>
            <a:off x="0" y="3088958"/>
            <a:ext cx="1066800" cy="457200"/>
          </a:xfrm>
          <a:prstGeom prst="cloud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Application Form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886200" y="152400"/>
            <a:ext cx="611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Tech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2400" y="3546158"/>
            <a:ext cx="990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EXTERNAL DBASE</a:t>
            </a:r>
          </a:p>
          <a:p>
            <a:r>
              <a:rPr lang="en-US" sz="800" dirty="0"/>
              <a:t>IDEAPP=  + #Auto</a:t>
            </a:r>
          </a:p>
          <a:p>
            <a:r>
              <a:rPr lang="en-US" sz="800" dirty="0"/>
              <a:t>External Input data</a:t>
            </a:r>
          </a:p>
          <a:p>
            <a:endParaRPr lang="en-US" sz="800" dirty="0"/>
          </a:p>
          <a:p>
            <a:r>
              <a:rPr lang="en-US" sz="800" dirty="0"/>
              <a:t>[Contact info]</a:t>
            </a:r>
          </a:p>
          <a:p>
            <a:r>
              <a:rPr lang="en-US" sz="800" dirty="0"/>
              <a:t>[Work Experience]</a:t>
            </a:r>
          </a:p>
        </p:txBody>
      </p:sp>
      <p:sp>
        <p:nvSpPr>
          <p:cNvPr id="5" name="Rectangle 4"/>
          <p:cNvSpPr/>
          <p:nvPr/>
        </p:nvSpPr>
        <p:spPr>
          <a:xfrm>
            <a:off x="1447800" y="3088958"/>
            <a:ext cx="609600" cy="381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Filter Input data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47800" y="3483114"/>
            <a:ext cx="60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IDEAPP= #</a:t>
            </a:r>
          </a:p>
          <a:p>
            <a:r>
              <a:rPr lang="en-US" sz="800" dirty="0"/>
              <a:t>Verify Profile Info</a:t>
            </a:r>
          </a:p>
        </p:txBody>
      </p:sp>
      <p:cxnSp>
        <p:nvCxnSpPr>
          <p:cNvPr id="8" name="Straight Arrow Connector 7"/>
          <p:cNvCxnSpPr>
            <a:stCxn id="3" idx="0"/>
          </p:cNvCxnSpPr>
          <p:nvPr/>
        </p:nvCxnSpPr>
        <p:spPr>
          <a:xfrm>
            <a:off x="1065911" y="3317558"/>
            <a:ext cx="38188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2438400" y="3088958"/>
            <a:ext cx="609600" cy="381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Import external data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438400" y="3483114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DB.AXIS.TEDHID=</a:t>
            </a:r>
          </a:p>
          <a:p>
            <a:r>
              <a:rPr lang="en-US" sz="800" dirty="0"/>
              <a:t>IDEAPP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438400" y="1488758"/>
            <a:ext cx="609600" cy="381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Complete info. Form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295400" y="2098358"/>
            <a:ext cx="609600" cy="381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NEW HIRE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04800" y="2098358"/>
            <a:ext cx="609600" cy="381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MAIN MENU</a:t>
            </a:r>
          </a:p>
        </p:txBody>
      </p:sp>
      <p:cxnSp>
        <p:nvCxnSpPr>
          <p:cNvPr id="23" name="Straight Arrow Connector 22"/>
          <p:cNvCxnSpPr>
            <a:stCxn id="15" idx="3"/>
            <a:endCxn id="14" idx="1"/>
          </p:cNvCxnSpPr>
          <p:nvPr/>
        </p:nvCxnSpPr>
        <p:spPr>
          <a:xfrm>
            <a:off x="914400" y="2288858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1905000" y="2250758"/>
            <a:ext cx="8382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3" idx="2"/>
            <a:endCxn id="9" idx="0"/>
          </p:cNvCxnSpPr>
          <p:nvPr/>
        </p:nvCxnSpPr>
        <p:spPr>
          <a:xfrm>
            <a:off x="2743200" y="1869758"/>
            <a:ext cx="0" cy="1219200"/>
          </a:xfrm>
          <a:prstGeom prst="line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4572000" y="1409700"/>
            <a:ext cx="3048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3810000" y="1219200"/>
            <a:ext cx="762000" cy="381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Certification</a:t>
            </a:r>
          </a:p>
        </p:txBody>
      </p:sp>
      <p:sp>
        <p:nvSpPr>
          <p:cNvPr id="41" name="Rectangle 40"/>
          <p:cNvSpPr/>
          <p:nvPr/>
        </p:nvSpPr>
        <p:spPr>
          <a:xfrm>
            <a:off x="3810000" y="533400"/>
            <a:ext cx="685800" cy="381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Hire Right</a:t>
            </a:r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3048000" y="1629489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3657600" y="3001089"/>
            <a:ext cx="609600" cy="5334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System Send email &gt; TECHIID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657600" y="3559314"/>
            <a:ext cx="914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DB.AXIS</a:t>
            </a:r>
          </a:p>
          <a:p>
            <a:r>
              <a:rPr lang="en-US" sz="800" dirty="0"/>
              <a:t>New</a:t>
            </a:r>
          </a:p>
          <a:p>
            <a:r>
              <a:rPr lang="en-US" sz="800" dirty="0"/>
              <a:t>Email User</a:t>
            </a:r>
          </a:p>
          <a:p>
            <a:r>
              <a:rPr lang="en-US" sz="800" dirty="0"/>
              <a:t>Password</a:t>
            </a:r>
          </a:p>
          <a:p>
            <a:r>
              <a:rPr lang="en-US" sz="800" dirty="0"/>
              <a:t>Profile = Tech</a:t>
            </a:r>
          </a:p>
        </p:txBody>
      </p:sp>
      <p:cxnSp>
        <p:nvCxnSpPr>
          <p:cNvPr id="48" name="Straight Arrow Connector 47"/>
          <p:cNvCxnSpPr>
            <a:stCxn id="9" idx="3"/>
            <a:endCxn id="46" idx="1"/>
          </p:cNvCxnSpPr>
          <p:nvPr/>
        </p:nvCxnSpPr>
        <p:spPr>
          <a:xfrm flipV="1">
            <a:off x="3048000" y="3267789"/>
            <a:ext cx="609600" cy="116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743200" y="2543889"/>
            <a:ext cx="609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USER?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4267200" y="3229689"/>
            <a:ext cx="38188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4648200" y="3001089"/>
            <a:ext cx="381000" cy="381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0" name="Oval 29"/>
          <p:cNvSpPr/>
          <p:nvPr/>
        </p:nvSpPr>
        <p:spPr>
          <a:xfrm>
            <a:off x="1371600" y="1172289"/>
            <a:ext cx="457200" cy="4572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32" name="Straight Arrow Connector 31"/>
          <p:cNvCxnSpPr>
            <a:stCxn id="30" idx="4"/>
            <a:endCxn id="14" idx="0"/>
          </p:cNvCxnSpPr>
          <p:nvPr/>
        </p:nvCxnSpPr>
        <p:spPr>
          <a:xfrm>
            <a:off x="1600200" y="1629489"/>
            <a:ext cx="0" cy="4688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3429000" y="762000"/>
            <a:ext cx="0" cy="137160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3810000" y="1905000"/>
            <a:ext cx="762000" cy="381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Work Experience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3810000" y="2286000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DB.AXIS.TEDHID</a:t>
            </a:r>
          </a:p>
          <a:p>
            <a:r>
              <a:rPr lang="en-US" sz="800" dirty="0"/>
              <a:t>Fill info with Catalog</a:t>
            </a:r>
          </a:p>
        </p:txBody>
      </p:sp>
      <p:sp>
        <p:nvSpPr>
          <p:cNvPr id="50" name="Rectangle 49"/>
          <p:cNvSpPr/>
          <p:nvPr/>
        </p:nvSpPr>
        <p:spPr>
          <a:xfrm>
            <a:off x="5257800" y="241756"/>
            <a:ext cx="685800" cy="2286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Drug screen</a:t>
            </a:r>
          </a:p>
        </p:txBody>
      </p:sp>
      <p:sp>
        <p:nvSpPr>
          <p:cNvPr id="51" name="Rectangle 50"/>
          <p:cNvSpPr/>
          <p:nvPr/>
        </p:nvSpPr>
        <p:spPr>
          <a:xfrm>
            <a:off x="5257800" y="775156"/>
            <a:ext cx="762000" cy="3048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solidFill>
                  <a:schemeClr val="tx1"/>
                </a:solidFill>
              </a:rPr>
              <a:t>Brackground</a:t>
            </a:r>
            <a:r>
              <a:rPr lang="en-US" sz="800" dirty="0">
                <a:solidFill>
                  <a:schemeClr val="tx1"/>
                </a:solidFill>
              </a:rPr>
              <a:t> Check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5181600" y="470356"/>
            <a:ext cx="914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File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5257800" y="1079956"/>
            <a:ext cx="762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File</a:t>
            </a:r>
          </a:p>
        </p:txBody>
      </p:sp>
      <p:cxnSp>
        <p:nvCxnSpPr>
          <p:cNvPr id="54" name="Straight Connector 53"/>
          <p:cNvCxnSpPr/>
          <p:nvPr/>
        </p:nvCxnSpPr>
        <p:spPr>
          <a:xfrm>
            <a:off x="5105400" y="381000"/>
            <a:ext cx="0" cy="53340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4495800" y="685800"/>
            <a:ext cx="6096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6248400" y="304800"/>
            <a:ext cx="0" cy="60960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Flowchart: Decision 58"/>
          <p:cNvSpPr/>
          <p:nvPr/>
        </p:nvSpPr>
        <p:spPr>
          <a:xfrm>
            <a:off x="6629400" y="381000"/>
            <a:ext cx="1066800" cy="457200"/>
          </a:xfrm>
          <a:prstGeom prst="flowChartDecision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solidFill>
                  <a:schemeClr val="tx1"/>
                </a:solidFill>
              </a:rPr>
              <a:t>Acept</a:t>
            </a:r>
            <a:r>
              <a:rPr lang="en-US" sz="800" dirty="0">
                <a:solidFill>
                  <a:schemeClr val="tx1"/>
                </a:solidFill>
              </a:rPr>
              <a:t>?</a:t>
            </a:r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6248400" y="609600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7162800" y="838200"/>
            <a:ext cx="0" cy="228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6858000" y="1066800"/>
            <a:ext cx="685800" cy="2286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NO</a:t>
            </a:r>
          </a:p>
        </p:txBody>
      </p:sp>
      <p:cxnSp>
        <p:nvCxnSpPr>
          <p:cNvPr id="71" name="Straight Arrow Connector 70"/>
          <p:cNvCxnSpPr>
            <a:endCxn id="50" idx="1"/>
          </p:cNvCxnSpPr>
          <p:nvPr/>
        </p:nvCxnSpPr>
        <p:spPr>
          <a:xfrm flipV="1">
            <a:off x="5105400" y="356056"/>
            <a:ext cx="152400" cy="249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flipV="1">
            <a:off x="5105400" y="914400"/>
            <a:ext cx="152400" cy="249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>
          <a:xfrm>
            <a:off x="8077200" y="457200"/>
            <a:ext cx="685800" cy="2286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YES</a:t>
            </a:r>
          </a:p>
        </p:txBody>
      </p:sp>
      <p:sp>
        <p:nvSpPr>
          <p:cNvPr id="76" name="Rectangle 75"/>
          <p:cNvSpPr/>
          <p:nvPr/>
        </p:nvSpPr>
        <p:spPr>
          <a:xfrm>
            <a:off x="8077200" y="914400"/>
            <a:ext cx="685800" cy="2286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OFFER</a:t>
            </a:r>
          </a:p>
        </p:txBody>
      </p:sp>
      <p:cxnSp>
        <p:nvCxnSpPr>
          <p:cNvPr id="77" name="Straight Arrow Connector 76"/>
          <p:cNvCxnSpPr/>
          <p:nvPr/>
        </p:nvCxnSpPr>
        <p:spPr>
          <a:xfrm>
            <a:off x="7696200" y="609600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8382000" y="685800"/>
            <a:ext cx="0" cy="228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6858000" y="1295400"/>
            <a:ext cx="99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System</a:t>
            </a:r>
          </a:p>
          <a:p>
            <a:r>
              <a:rPr lang="en-US" sz="800" dirty="0"/>
              <a:t>1. Send Email</a:t>
            </a:r>
          </a:p>
          <a:p>
            <a:r>
              <a:rPr lang="en-US" sz="800" dirty="0"/>
              <a:t>2. Delete Axis Access</a:t>
            </a:r>
          </a:p>
        </p:txBody>
      </p:sp>
      <p:cxnSp>
        <p:nvCxnSpPr>
          <p:cNvPr id="81" name="Straight Arrow Connector 80"/>
          <p:cNvCxnSpPr/>
          <p:nvPr/>
        </p:nvCxnSpPr>
        <p:spPr>
          <a:xfrm>
            <a:off x="3429000" y="762000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>
            <a:off x="3429000" y="1447800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3429000" y="2133600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3733800"/>
            <a:ext cx="609600" cy="381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TECH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990600" y="1371600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1371600" y="1181100"/>
            <a:ext cx="609600" cy="381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TECH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PROFILE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667000" y="228600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3048000" y="76200"/>
            <a:ext cx="685800" cy="381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PERSONAL INFO.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990600" y="4686300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371600" y="4495800"/>
            <a:ext cx="685800" cy="381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EMPLOYE HANDBOOK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990600" y="6019800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1371600" y="5867400"/>
            <a:ext cx="685800" cy="381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TECH JOBS REPORTS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2667000" y="228600"/>
            <a:ext cx="0" cy="3124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2667000" y="3352800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3048000" y="3162300"/>
            <a:ext cx="685800" cy="381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TECH ASSETS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1981200" y="1371600"/>
            <a:ext cx="6858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990600" y="1371600"/>
            <a:ext cx="0" cy="4648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4191000" y="3048000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7162800" y="2819400"/>
            <a:ext cx="685800" cy="381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ASIGN NEW KIT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4191000" y="4267200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4572000" y="4038600"/>
            <a:ext cx="685800" cy="381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CIP</a:t>
            </a:r>
          </a:p>
        </p:txBody>
      </p:sp>
      <p:cxnSp>
        <p:nvCxnSpPr>
          <p:cNvPr id="37" name="Straight Connector 36"/>
          <p:cNvCxnSpPr/>
          <p:nvPr/>
        </p:nvCxnSpPr>
        <p:spPr>
          <a:xfrm>
            <a:off x="4191000" y="3048000"/>
            <a:ext cx="0" cy="1219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3733800" y="3352800"/>
            <a:ext cx="4572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2667000" y="1257300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3048000" y="1066800"/>
            <a:ext cx="762000" cy="381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CERTIFICATES</a:t>
            </a: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2667000" y="2324100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3048000" y="2133600"/>
            <a:ext cx="762000" cy="381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BIO</a:t>
            </a:r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3810000" y="2324100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4191000" y="2133600"/>
            <a:ext cx="685800" cy="381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WORK EXPERIENCE</a:t>
            </a:r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2057400" y="6019800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2438400" y="5867400"/>
            <a:ext cx="685800" cy="381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SOME GOFORMZ</a:t>
            </a:r>
          </a:p>
        </p:txBody>
      </p:sp>
      <p:cxnSp>
        <p:nvCxnSpPr>
          <p:cNvPr id="54" name="Straight Arrow Connector 53"/>
          <p:cNvCxnSpPr/>
          <p:nvPr/>
        </p:nvCxnSpPr>
        <p:spPr>
          <a:xfrm>
            <a:off x="762000" y="3962400"/>
            <a:ext cx="2286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Diamond 56"/>
          <p:cNvSpPr/>
          <p:nvPr/>
        </p:nvSpPr>
        <p:spPr>
          <a:xfrm>
            <a:off x="5638800" y="2819400"/>
            <a:ext cx="1143000" cy="457200"/>
          </a:xfrm>
          <a:prstGeom prst="diamond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CHANGE?</a:t>
            </a:r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6781800" y="3048000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6818578" y="2819400"/>
            <a:ext cx="2471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Y</a:t>
            </a:r>
          </a:p>
        </p:txBody>
      </p:sp>
      <p:sp>
        <p:nvSpPr>
          <p:cNvPr id="60" name="Rectangle 59"/>
          <p:cNvSpPr/>
          <p:nvPr/>
        </p:nvSpPr>
        <p:spPr>
          <a:xfrm>
            <a:off x="8229600" y="2819400"/>
            <a:ext cx="685800" cy="381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CONDITION ORIGINAL KIT = ?</a:t>
            </a:r>
          </a:p>
        </p:txBody>
      </p:sp>
      <p:cxnSp>
        <p:nvCxnSpPr>
          <p:cNvPr id="62" name="Elbow Connector 61"/>
          <p:cNvCxnSpPr>
            <a:stCxn id="57" idx="2"/>
            <a:endCxn id="71" idx="2"/>
          </p:cNvCxnSpPr>
          <p:nvPr/>
        </p:nvCxnSpPr>
        <p:spPr>
          <a:xfrm rot="5400000">
            <a:off x="5562600" y="2628900"/>
            <a:ext cx="12700" cy="1295400"/>
          </a:xfrm>
          <a:prstGeom prst="bentConnector3">
            <a:avLst>
              <a:gd name="adj1" fmla="val 180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5486400" y="3276600"/>
            <a:ext cx="2680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N</a:t>
            </a:r>
          </a:p>
        </p:txBody>
      </p:sp>
      <p:sp>
        <p:nvSpPr>
          <p:cNvPr id="71" name="Rectangle 70"/>
          <p:cNvSpPr/>
          <p:nvPr/>
        </p:nvSpPr>
        <p:spPr>
          <a:xfrm>
            <a:off x="4572000" y="2895600"/>
            <a:ext cx="685800" cy="381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KIT</a:t>
            </a:r>
          </a:p>
        </p:txBody>
      </p:sp>
      <p:cxnSp>
        <p:nvCxnSpPr>
          <p:cNvPr id="72" name="Straight Arrow Connector 71"/>
          <p:cNvCxnSpPr/>
          <p:nvPr/>
        </p:nvCxnSpPr>
        <p:spPr>
          <a:xfrm>
            <a:off x="5257800" y="3048000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7848600" y="3048000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3276600"/>
            <a:ext cx="609600" cy="381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FIELD OPER.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990600" y="685800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1371600" y="533400"/>
            <a:ext cx="609600" cy="381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MOB</a:t>
            </a:r>
          </a:p>
        </p:txBody>
      </p:sp>
      <p:sp>
        <p:nvSpPr>
          <p:cNvPr id="6" name="Rectangle 5"/>
          <p:cNvSpPr/>
          <p:nvPr/>
        </p:nvSpPr>
        <p:spPr>
          <a:xfrm>
            <a:off x="1371600" y="4800600"/>
            <a:ext cx="685800" cy="381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JOB BOARD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990600" y="685800"/>
            <a:ext cx="0" cy="5181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990600" y="4953000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762000" y="3505200"/>
            <a:ext cx="2286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2362200" y="457200"/>
            <a:ext cx="3048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2667000" y="304800"/>
            <a:ext cx="609600" cy="2286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SELECT TECHS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2362200" y="1905000"/>
            <a:ext cx="3048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2667000" y="1828800"/>
            <a:ext cx="609600" cy="2286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TOOL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3276600" y="381000"/>
            <a:ext cx="3048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Diamond 25"/>
          <p:cNvSpPr/>
          <p:nvPr/>
        </p:nvSpPr>
        <p:spPr>
          <a:xfrm>
            <a:off x="3581400" y="152400"/>
            <a:ext cx="685800" cy="457200"/>
          </a:xfrm>
          <a:prstGeom prst="diamond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APRV?</a:t>
            </a:r>
          </a:p>
        </p:txBody>
      </p:sp>
      <p:cxnSp>
        <p:nvCxnSpPr>
          <p:cNvPr id="28" name="Elbow Connector 27"/>
          <p:cNvCxnSpPr>
            <a:stCxn id="26" idx="0"/>
            <a:endCxn id="20" idx="0"/>
          </p:cNvCxnSpPr>
          <p:nvPr/>
        </p:nvCxnSpPr>
        <p:spPr>
          <a:xfrm rot="16200000" flipH="1" flipV="1">
            <a:off x="3371850" y="-247650"/>
            <a:ext cx="152400" cy="952500"/>
          </a:xfrm>
          <a:prstGeom prst="bentConnector3">
            <a:avLst>
              <a:gd name="adj1" fmla="val -5425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276600" y="13156"/>
            <a:ext cx="31771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NO</a:t>
            </a:r>
          </a:p>
        </p:txBody>
      </p:sp>
      <p:cxnSp>
        <p:nvCxnSpPr>
          <p:cNvPr id="33" name="Straight Arrow Connector 32"/>
          <p:cNvCxnSpPr>
            <a:stCxn id="26" idx="3"/>
          </p:cNvCxnSpPr>
          <p:nvPr/>
        </p:nvCxnSpPr>
        <p:spPr>
          <a:xfrm>
            <a:off x="4267200" y="381000"/>
            <a:ext cx="4572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4876800" y="228600"/>
            <a:ext cx="609600" cy="2286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PER DIEM ADV</a:t>
            </a:r>
          </a:p>
        </p:txBody>
      </p:sp>
      <p:sp>
        <p:nvSpPr>
          <p:cNvPr id="36" name="Rectangle 35"/>
          <p:cNvSpPr/>
          <p:nvPr/>
        </p:nvSpPr>
        <p:spPr>
          <a:xfrm>
            <a:off x="4876800" y="838200"/>
            <a:ext cx="609600" cy="2286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FLIGHT</a:t>
            </a:r>
          </a:p>
        </p:txBody>
      </p:sp>
      <p:sp>
        <p:nvSpPr>
          <p:cNvPr id="37" name="Rectangle 36"/>
          <p:cNvSpPr/>
          <p:nvPr/>
        </p:nvSpPr>
        <p:spPr>
          <a:xfrm>
            <a:off x="4876800" y="1219200"/>
            <a:ext cx="609600" cy="2286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PPE</a:t>
            </a:r>
          </a:p>
        </p:txBody>
      </p:sp>
      <p:cxnSp>
        <p:nvCxnSpPr>
          <p:cNvPr id="38" name="Straight Connector 37"/>
          <p:cNvCxnSpPr/>
          <p:nvPr/>
        </p:nvCxnSpPr>
        <p:spPr>
          <a:xfrm>
            <a:off x="4724400" y="304800"/>
            <a:ext cx="0" cy="1447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4724400" y="914400"/>
            <a:ext cx="152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4724400" y="1371600"/>
            <a:ext cx="152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4724400" y="304800"/>
            <a:ext cx="152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4343400" y="394156"/>
            <a:ext cx="3305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YES</a:t>
            </a:r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5486400" y="304800"/>
            <a:ext cx="152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5791200" y="152400"/>
            <a:ext cx="304800" cy="2286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 7</a:t>
            </a:r>
          </a:p>
        </p:txBody>
      </p:sp>
      <p:sp>
        <p:nvSpPr>
          <p:cNvPr id="56" name="Rectangle 55"/>
          <p:cNvSpPr/>
          <p:nvPr/>
        </p:nvSpPr>
        <p:spPr>
          <a:xfrm>
            <a:off x="5791200" y="533400"/>
            <a:ext cx="304800" cy="2286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 14</a:t>
            </a:r>
          </a:p>
        </p:txBody>
      </p:sp>
      <p:cxnSp>
        <p:nvCxnSpPr>
          <p:cNvPr id="57" name="Straight Connector 56"/>
          <p:cNvCxnSpPr/>
          <p:nvPr/>
        </p:nvCxnSpPr>
        <p:spPr>
          <a:xfrm>
            <a:off x="5638800" y="228600"/>
            <a:ext cx="0" cy="381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5638800" y="228600"/>
            <a:ext cx="152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5638800" y="609600"/>
            <a:ext cx="152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6248400" y="381000"/>
            <a:ext cx="152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6248400" y="228600"/>
            <a:ext cx="0" cy="381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6096000" y="228600"/>
            <a:ext cx="152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6096000" y="609600"/>
            <a:ext cx="152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Diamond 64"/>
          <p:cNvSpPr/>
          <p:nvPr/>
        </p:nvSpPr>
        <p:spPr>
          <a:xfrm>
            <a:off x="6400800" y="152400"/>
            <a:ext cx="838200" cy="457200"/>
          </a:xfrm>
          <a:prstGeom prst="diamond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APRV? A/ B</a:t>
            </a:r>
          </a:p>
        </p:txBody>
      </p:sp>
      <p:cxnSp>
        <p:nvCxnSpPr>
          <p:cNvPr id="66" name="Straight Arrow Connector 65"/>
          <p:cNvCxnSpPr/>
          <p:nvPr/>
        </p:nvCxnSpPr>
        <p:spPr>
          <a:xfrm>
            <a:off x="7239000" y="381000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Elbow Connector 68"/>
          <p:cNvCxnSpPr>
            <a:stCxn id="65" idx="0"/>
            <a:endCxn id="35" idx="0"/>
          </p:cNvCxnSpPr>
          <p:nvPr/>
        </p:nvCxnSpPr>
        <p:spPr>
          <a:xfrm rot="16200000" flipH="1" flipV="1">
            <a:off x="5962650" y="-628650"/>
            <a:ext cx="76200" cy="1638300"/>
          </a:xfrm>
          <a:prstGeom prst="bentConnector3">
            <a:avLst>
              <a:gd name="adj1" fmla="val -12127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6400800" y="0"/>
            <a:ext cx="31771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NO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7239000" y="152400"/>
            <a:ext cx="3305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YES</a:t>
            </a:r>
          </a:p>
        </p:txBody>
      </p:sp>
      <p:cxnSp>
        <p:nvCxnSpPr>
          <p:cNvPr id="75" name="Straight Connector 74"/>
          <p:cNvCxnSpPr/>
          <p:nvPr/>
        </p:nvCxnSpPr>
        <p:spPr>
          <a:xfrm>
            <a:off x="2362200" y="457200"/>
            <a:ext cx="0" cy="3581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>
            <a:off x="1981200" y="685800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5486400" y="914400"/>
            <a:ext cx="8382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/>
          <p:cNvSpPr/>
          <p:nvPr/>
        </p:nvSpPr>
        <p:spPr>
          <a:xfrm>
            <a:off x="6324600" y="762000"/>
            <a:ext cx="1295400" cy="4572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>
                <a:solidFill>
                  <a:schemeClr val="tx1"/>
                </a:solidFill>
              </a:rPr>
              <a:t>PDF FILE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COST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rgbClr val="FF0000"/>
                </a:solidFill>
              </a:rPr>
              <a:t>IMPORT DATE OTHER??</a:t>
            </a:r>
          </a:p>
        </p:txBody>
      </p:sp>
      <p:sp>
        <p:nvSpPr>
          <p:cNvPr id="84" name="Diamond 83"/>
          <p:cNvSpPr/>
          <p:nvPr/>
        </p:nvSpPr>
        <p:spPr>
          <a:xfrm>
            <a:off x="6172200" y="1447800"/>
            <a:ext cx="685800" cy="457200"/>
          </a:xfrm>
          <a:prstGeom prst="diamond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Y / N?</a:t>
            </a:r>
          </a:p>
        </p:txBody>
      </p:sp>
      <p:cxnSp>
        <p:nvCxnSpPr>
          <p:cNvPr id="86" name="Shape 85"/>
          <p:cNvCxnSpPr>
            <a:stCxn id="37" idx="3"/>
            <a:endCxn id="84" idx="1"/>
          </p:cNvCxnSpPr>
          <p:nvPr/>
        </p:nvCxnSpPr>
        <p:spPr>
          <a:xfrm>
            <a:off x="5486400" y="1333500"/>
            <a:ext cx="685800" cy="3429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84" idx="3"/>
            <a:endCxn id="96" idx="1"/>
          </p:cNvCxnSpPr>
          <p:nvPr/>
        </p:nvCxnSpPr>
        <p:spPr>
          <a:xfrm>
            <a:off x="6858000" y="1676400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Elbow Connector 92"/>
          <p:cNvCxnSpPr>
            <a:stCxn id="84" idx="2"/>
            <a:endCxn id="92" idx="1"/>
          </p:cNvCxnSpPr>
          <p:nvPr/>
        </p:nvCxnSpPr>
        <p:spPr>
          <a:xfrm rot="5400000">
            <a:off x="6305550" y="2076450"/>
            <a:ext cx="381000" cy="38100"/>
          </a:xfrm>
          <a:prstGeom prst="bentConnector4">
            <a:avLst>
              <a:gd name="adj1" fmla="val 20000"/>
              <a:gd name="adj2" fmla="val 7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8077200" y="2438400"/>
            <a:ext cx="10668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err="1"/>
              <a:t>TechInfoKit</a:t>
            </a:r>
            <a:r>
              <a:rPr lang="en-US" sz="700" dirty="0"/>
              <a:t>/Edit, </a:t>
            </a:r>
            <a:r>
              <a:rPr lang="en-US" sz="700" dirty="0" err="1"/>
              <a:t>TechId</a:t>
            </a:r>
            <a:r>
              <a:rPr lang="en-US" sz="700" dirty="0"/>
              <a:t>?</a:t>
            </a:r>
          </a:p>
          <a:p>
            <a:endParaRPr lang="en-US" sz="700" dirty="0"/>
          </a:p>
          <a:p>
            <a:r>
              <a:rPr lang="en-US" sz="700" dirty="0"/>
              <a:t>MAIN MANU – ASSETS (Kit inventory)</a:t>
            </a:r>
          </a:p>
        </p:txBody>
      </p:sp>
      <p:sp>
        <p:nvSpPr>
          <p:cNvPr id="96" name="Rectangle 95"/>
          <p:cNvSpPr/>
          <p:nvPr/>
        </p:nvSpPr>
        <p:spPr>
          <a:xfrm>
            <a:off x="7239000" y="1524000"/>
            <a:ext cx="609600" cy="3048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Kit #</a:t>
            </a:r>
          </a:p>
        </p:txBody>
      </p:sp>
      <p:sp>
        <p:nvSpPr>
          <p:cNvPr id="97" name="Rectangle 96"/>
          <p:cNvSpPr/>
          <p:nvPr/>
        </p:nvSpPr>
        <p:spPr>
          <a:xfrm>
            <a:off x="7620000" y="304800"/>
            <a:ext cx="609600" cy="2286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END</a:t>
            </a:r>
          </a:p>
        </p:txBody>
      </p:sp>
      <p:sp>
        <p:nvSpPr>
          <p:cNvPr id="98" name="Diamond 97"/>
          <p:cNvSpPr/>
          <p:nvPr/>
        </p:nvSpPr>
        <p:spPr>
          <a:xfrm>
            <a:off x="3505200" y="1676400"/>
            <a:ext cx="990600" cy="457200"/>
          </a:xfrm>
          <a:prstGeom prst="diamond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Owner Sup?</a:t>
            </a:r>
          </a:p>
        </p:txBody>
      </p:sp>
      <p:cxnSp>
        <p:nvCxnSpPr>
          <p:cNvPr id="99" name="Straight Arrow Connector 98"/>
          <p:cNvCxnSpPr>
            <a:endCxn id="98" idx="1"/>
          </p:cNvCxnSpPr>
          <p:nvPr/>
        </p:nvCxnSpPr>
        <p:spPr>
          <a:xfrm>
            <a:off x="3276600" y="1905000"/>
            <a:ext cx="2286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99"/>
          <p:cNvSpPr/>
          <p:nvPr/>
        </p:nvSpPr>
        <p:spPr>
          <a:xfrm>
            <a:off x="4572000" y="2133600"/>
            <a:ext cx="838200" cy="2286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PURCHASE REQUEST TO ?? </a:t>
            </a:r>
          </a:p>
        </p:txBody>
      </p:sp>
      <p:sp>
        <p:nvSpPr>
          <p:cNvPr id="101" name="Rectangle 100"/>
          <p:cNvSpPr/>
          <p:nvPr/>
        </p:nvSpPr>
        <p:spPr>
          <a:xfrm>
            <a:off x="4571999" y="2514600"/>
            <a:ext cx="762001" cy="3048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RENT (invoice , Cost)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4572000" y="2895600"/>
            <a:ext cx="1219200" cy="381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 SELECT INVENTORY ASSET </a:t>
            </a:r>
          </a:p>
        </p:txBody>
      </p:sp>
      <p:cxnSp>
        <p:nvCxnSpPr>
          <p:cNvPr id="103" name="Straight Connector 102"/>
          <p:cNvCxnSpPr/>
          <p:nvPr/>
        </p:nvCxnSpPr>
        <p:spPr>
          <a:xfrm>
            <a:off x="4419600" y="2286000"/>
            <a:ext cx="0" cy="838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>
            <a:off x="4419600" y="3124200"/>
            <a:ext cx="152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4419600" y="2286000"/>
            <a:ext cx="152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Elbow Connector 108"/>
          <p:cNvCxnSpPr/>
          <p:nvPr/>
        </p:nvCxnSpPr>
        <p:spPr>
          <a:xfrm rot="16200000" flipH="1">
            <a:off x="4000499" y="2133600"/>
            <a:ext cx="571500" cy="57150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3962400" y="2146756"/>
            <a:ext cx="25039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N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1904279" y="228600"/>
            <a:ext cx="5341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Job/PO?</a:t>
            </a:r>
          </a:p>
        </p:txBody>
      </p:sp>
      <p:sp>
        <p:nvSpPr>
          <p:cNvPr id="116" name="Rectangle 115"/>
          <p:cNvSpPr/>
          <p:nvPr/>
        </p:nvSpPr>
        <p:spPr>
          <a:xfrm>
            <a:off x="2667000" y="3276600"/>
            <a:ext cx="609600" cy="2286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TRUCK</a:t>
            </a:r>
          </a:p>
        </p:txBody>
      </p:sp>
      <p:cxnSp>
        <p:nvCxnSpPr>
          <p:cNvPr id="117" name="Straight Arrow Connector 116"/>
          <p:cNvCxnSpPr/>
          <p:nvPr/>
        </p:nvCxnSpPr>
        <p:spPr>
          <a:xfrm>
            <a:off x="2362200" y="3429000"/>
            <a:ext cx="3048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121"/>
          <p:cNvSpPr/>
          <p:nvPr/>
        </p:nvSpPr>
        <p:spPr>
          <a:xfrm>
            <a:off x="2667000" y="3886200"/>
            <a:ext cx="914400" cy="2286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SHIPPING</a:t>
            </a:r>
          </a:p>
        </p:txBody>
      </p:sp>
      <p:cxnSp>
        <p:nvCxnSpPr>
          <p:cNvPr id="124" name="Straight Arrow Connector 123"/>
          <p:cNvCxnSpPr/>
          <p:nvPr/>
        </p:nvCxnSpPr>
        <p:spPr>
          <a:xfrm>
            <a:off x="2362200" y="4038600"/>
            <a:ext cx="3048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Rectangle 124"/>
          <p:cNvSpPr/>
          <p:nvPr/>
        </p:nvSpPr>
        <p:spPr>
          <a:xfrm>
            <a:off x="2362200" y="4343400"/>
            <a:ext cx="914400" cy="3048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INTERATIVE MAP VIEWER</a:t>
            </a:r>
          </a:p>
        </p:txBody>
      </p:sp>
      <p:sp>
        <p:nvSpPr>
          <p:cNvPr id="126" name="Rectangle 125"/>
          <p:cNvSpPr/>
          <p:nvPr/>
        </p:nvSpPr>
        <p:spPr>
          <a:xfrm>
            <a:off x="3657600" y="4953000"/>
            <a:ext cx="914400" cy="2286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JOB # DETAILS</a:t>
            </a:r>
          </a:p>
        </p:txBody>
      </p:sp>
      <p:cxnSp>
        <p:nvCxnSpPr>
          <p:cNvPr id="127" name="Straight Arrow Connector 126"/>
          <p:cNvCxnSpPr/>
          <p:nvPr/>
        </p:nvCxnSpPr>
        <p:spPr>
          <a:xfrm>
            <a:off x="2057400" y="5029200"/>
            <a:ext cx="152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/>
          <p:nvPr/>
        </p:nvCxnSpPr>
        <p:spPr>
          <a:xfrm>
            <a:off x="2209800" y="4495800"/>
            <a:ext cx="152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/>
          <p:nvPr/>
        </p:nvCxnSpPr>
        <p:spPr>
          <a:xfrm>
            <a:off x="3352800" y="5791200"/>
            <a:ext cx="152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>
            <a:off x="2209800" y="4495800"/>
            <a:ext cx="0" cy="1295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Rectangle 133"/>
          <p:cNvSpPr/>
          <p:nvPr/>
        </p:nvSpPr>
        <p:spPr>
          <a:xfrm>
            <a:off x="2362200" y="5562600"/>
            <a:ext cx="990600" cy="381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JOB BOARD LIST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(DYNAMIC TABLE)</a:t>
            </a:r>
          </a:p>
        </p:txBody>
      </p:sp>
      <p:cxnSp>
        <p:nvCxnSpPr>
          <p:cNvPr id="135" name="Straight Arrow Connector 134"/>
          <p:cNvCxnSpPr/>
          <p:nvPr/>
        </p:nvCxnSpPr>
        <p:spPr>
          <a:xfrm>
            <a:off x="2209800" y="5791200"/>
            <a:ext cx="152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6832260" y="1447800"/>
            <a:ext cx="3305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YES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6248400" y="1981200"/>
            <a:ext cx="31771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NO</a:t>
            </a:r>
          </a:p>
        </p:txBody>
      </p:sp>
      <p:sp>
        <p:nvSpPr>
          <p:cNvPr id="92" name="Diamond 91"/>
          <p:cNvSpPr/>
          <p:nvPr/>
        </p:nvSpPr>
        <p:spPr>
          <a:xfrm>
            <a:off x="6477000" y="2057400"/>
            <a:ext cx="838200" cy="457200"/>
          </a:xfrm>
          <a:prstGeom prst="diamond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New Tech?</a:t>
            </a:r>
          </a:p>
        </p:txBody>
      </p:sp>
      <p:cxnSp>
        <p:nvCxnSpPr>
          <p:cNvPr id="108" name="Straight Arrow Connector 107"/>
          <p:cNvCxnSpPr>
            <a:stCxn id="92" idx="3"/>
            <a:endCxn id="113" idx="1"/>
          </p:cNvCxnSpPr>
          <p:nvPr/>
        </p:nvCxnSpPr>
        <p:spPr>
          <a:xfrm>
            <a:off x="7315200" y="2286000"/>
            <a:ext cx="8382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7467600" y="2057400"/>
            <a:ext cx="3305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YES</a:t>
            </a:r>
          </a:p>
        </p:txBody>
      </p:sp>
      <p:sp>
        <p:nvSpPr>
          <p:cNvPr id="113" name="Rectangle 112"/>
          <p:cNvSpPr/>
          <p:nvPr/>
        </p:nvSpPr>
        <p:spPr>
          <a:xfrm>
            <a:off x="8153400" y="2133600"/>
            <a:ext cx="838200" cy="3048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ASSIG N KIT</a:t>
            </a:r>
          </a:p>
        </p:txBody>
      </p:sp>
      <p:sp>
        <p:nvSpPr>
          <p:cNvPr id="121" name="Rectangle 120"/>
          <p:cNvSpPr/>
          <p:nvPr/>
        </p:nvSpPr>
        <p:spPr>
          <a:xfrm>
            <a:off x="6324600" y="2895600"/>
            <a:ext cx="1143000" cy="3048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SEND E-MAIL FOR IAN / GEORGE /BEN</a:t>
            </a:r>
          </a:p>
        </p:txBody>
      </p:sp>
      <p:cxnSp>
        <p:nvCxnSpPr>
          <p:cNvPr id="128" name="Straight Arrow Connector 127"/>
          <p:cNvCxnSpPr>
            <a:stCxn id="92" idx="2"/>
            <a:endCxn id="121" idx="0"/>
          </p:cNvCxnSpPr>
          <p:nvPr/>
        </p:nvCxnSpPr>
        <p:spPr>
          <a:xfrm>
            <a:off x="6896100" y="25146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/>
          <p:cNvSpPr txBox="1"/>
          <p:nvPr/>
        </p:nvSpPr>
        <p:spPr>
          <a:xfrm>
            <a:off x="6616484" y="2603956"/>
            <a:ext cx="31771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NO</a:t>
            </a:r>
          </a:p>
        </p:txBody>
      </p:sp>
      <p:cxnSp>
        <p:nvCxnSpPr>
          <p:cNvPr id="145" name="Straight Arrow Connector 144"/>
          <p:cNvCxnSpPr/>
          <p:nvPr/>
        </p:nvCxnSpPr>
        <p:spPr>
          <a:xfrm>
            <a:off x="3581400" y="4038600"/>
            <a:ext cx="3048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Rectangle 145"/>
          <p:cNvSpPr/>
          <p:nvPr/>
        </p:nvSpPr>
        <p:spPr>
          <a:xfrm>
            <a:off x="3886200" y="3886200"/>
            <a:ext cx="914400" cy="2286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SHOW PACKING LIST</a:t>
            </a:r>
          </a:p>
        </p:txBody>
      </p:sp>
      <p:cxnSp>
        <p:nvCxnSpPr>
          <p:cNvPr id="147" name="Straight Arrow Connector 146"/>
          <p:cNvCxnSpPr/>
          <p:nvPr/>
        </p:nvCxnSpPr>
        <p:spPr>
          <a:xfrm>
            <a:off x="4800600" y="4038600"/>
            <a:ext cx="3048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Rectangle 147"/>
          <p:cNvSpPr/>
          <p:nvPr/>
        </p:nvSpPr>
        <p:spPr>
          <a:xfrm>
            <a:off x="5105400" y="3886200"/>
            <a:ext cx="914400" cy="2286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AIRWAY BILL?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COST?</a:t>
            </a:r>
          </a:p>
        </p:txBody>
      </p:sp>
      <p:sp>
        <p:nvSpPr>
          <p:cNvPr id="149" name="Rectangle 148"/>
          <p:cNvSpPr/>
          <p:nvPr/>
        </p:nvSpPr>
        <p:spPr>
          <a:xfrm>
            <a:off x="3581400" y="3200400"/>
            <a:ext cx="762000" cy="5334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HOW MANY TRUCKS?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RENTAL AGENCY?</a:t>
            </a:r>
          </a:p>
        </p:txBody>
      </p:sp>
      <p:cxnSp>
        <p:nvCxnSpPr>
          <p:cNvPr id="150" name="Straight Arrow Connector 149"/>
          <p:cNvCxnSpPr/>
          <p:nvPr/>
        </p:nvCxnSpPr>
        <p:spPr>
          <a:xfrm>
            <a:off x="3276600" y="3429000"/>
            <a:ext cx="3048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4876800" y="1600200"/>
            <a:ext cx="914400" cy="381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CERTIFICATION DELIVER TO SITE MANAGER</a:t>
            </a:r>
          </a:p>
        </p:txBody>
      </p:sp>
      <p:cxnSp>
        <p:nvCxnSpPr>
          <p:cNvPr id="159" name="Straight Arrow Connector 158"/>
          <p:cNvCxnSpPr/>
          <p:nvPr/>
        </p:nvCxnSpPr>
        <p:spPr>
          <a:xfrm>
            <a:off x="4724400" y="1752600"/>
            <a:ext cx="152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Rectangle 159"/>
          <p:cNvSpPr/>
          <p:nvPr/>
        </p:nvSpPr>
        <p:spPr>
          <a:xfrm>
            <a:off x="6324600" y="3886200"/>
            <a:ext cx="914400" cy="2286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SEND E-MAIL TO EACH TECH?</a:t>
            </a:r>
          </a:p>
        </p:txBody>
      </p:sp>
      <p:cxnSp>
        <p:nvCxnSpPr>
          <p:cNvPr id="161" name="Straight Arrow Connector 160"/>
          <p:cNvCxnSpPr/>
          <p:nvPr/>
        </p:nvCxnSpPr>
        <p:spPr>
          <a:xfrm>
            <a:off x="6019800" y="4038600"/>
            <a:ext cx="3048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/>
          <p:cNvSpPr txBox="1"/>
          <p:nvPr/>
        </p:nvSpPr>
        <p:spPr>
          <a:xfrm>
            <a:off x="6324600" y="4051756"/>
            <a:ext cx="99738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rgbClr val="FF0000"/>
                </a:solidFill>
              </a:rPr>
              <a:t>Template and info?</a:t>
            </a:r>
          </a:p>
        </p:txBody>
      </p:sp>
      <p:cxnSp>
        <p:nvCxnSpPr>
          <p:cNvPr id="165" name="Straight Arrow Connector 164"/>
          <p:cNvCxnSpPr>
            <a:stCxn id="98" idx="0"/>
            <a:endCxn id="167" idx="2"/>
          </p:cNvCxnSpPr>
          <p:nvPr/>
        </p:nvCxnSpPr>
        <p:spPr>
          <a:xfrm flipV="1">
            <a:off x="4000500" y="1447800"/>
            <a:ext cx="0" cy="228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Rectangle 166"/>
          <p:cNvSpPr/>
          <p:nvPr/>
        </p:nvSpPr>
        <p:spPr>
          <a:xfrm>
            <a:off x="3657600" y="1143000"/>
            <a:ext cx="685800" cy="3048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END</a:t>
            </a:r>
          </a:p>
        </p:txBody>
      </p:sp>
      <p:sp>
        <p:nvSpPr>
          <p:cNvPr id="172" name="TextBox 171"/>
          <p:cNvSpPr txBox="1"/>
          <p:nvPr/>
        </p:nvSpPr>
        <p:spPr>
          <a:xfrm>
            <a:off x="4038600" y="1447800"/>
            <a:ext cx="23436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Y</a:t>
            </a:r>
          </a:p>
        </p:txBody>
      </p:sp>
      <p:cxnSp>
        <p:nvCxnSpPr>
          <p:cNvPr id="173" name="Straight Arrow Connector 172"/>
          <p:cNvCxnSpPr/>
          <p:nvPr/>
        </p:nvCxnSpPr>
        <p:spPr>
          <a:xfrm>
            <a:off x="7239000" y="3962400"/>
            <a:ext cx="3048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Rectangle 174"/>
          <p:cNvSpPr/>
          <p:nvPr/>
        </p:nvSpPr>
        <p:spPr>
          <a:xfrm>
            <a:off x="7543800" y="3886200"/>
            <a:ext cx="914400" cy="2286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MOB IS COMPLETED</a:t>
            </a:r>
          </a:p>
        </p:txBody>
      </p:sp>
      <p:sp>
        <p:nvSpPr>
          <p:cNvPr id="177" name="Rectangle 176"/>
          <p:cNvSpPr/>
          <p:nvPr/>
        </p:nvSpPr>
        <p:spPr>
          <a:xfrm>
            <a:off x="3657600" y="6019800"/>
            <a:ext cx="914400" cy="2286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JOB CHANGES </a:t>
            </a:r>
          </a:p>
        </p:txBody>
      </p:sp>
      <p:cxnSp>
        <p:nvCxnSpPr>
          <p:cNvPr id="178" name="Straight Connector 177"/>
          <p:cNvCxnSpPr/>
          <p:nvPr/>
        </p:nvCxnSpPr>
        <p:spPr>
          <a:xfrm>
            <a:off x="3505200" y="5029200"/>
            <a:ext cx="0" cy="1143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/>
          <p:cNvCxnSpPr/>
          <p:nvPr/>
        </p:nvCxnSpPr>
        <p:spPr>
          <a:xfrm>
            <a:off x="3505200" y="5029200"/>
            <a:ext cx="152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/>
          <p:cNvCxnSpPr/>
          <p:nvPr/>
        </p:nvCxnSpPr>
        <p:spPr>
          <a:xfrm>
            <a:off x="3505200" y="6172200"/>
            <a:ext cx="152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Rectangle 181"/>
          <p:cNvSpPr/>
          <p:nvPr/>
        </p:nvSpPr>
        <p:spPr>
          <a:xfrm>
            <a:off x="5029200" y="4495800"/>
            <a:ext cx="914400" cy="2286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TECH</a:t>
            </a:r>
          </a:p>
        </p:txBody>
      </p:sp>
      <p:cxnSp>
        <p:nvCxnSpPr>
          <p:cNvPr id="183" name="Straight Arrow Connector 182"/>
          <p:cNvCxnSpPr/>
          <p:nvPr/>
        </p:nvCxnSpPr>
        <p:spPr>
          <a:xfrm>
            <a:off x="4572000" y="6096000"/>
            <a:ext cx="3048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>
            <a:off x="4876800" y="4648200"/>
            <a:ext cx="0" cy="2057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/>
          <p:cNvCxnSpPr/>
          <p:nvPr/>
        </p:nvCxnSpPr>
        <p:spPr>
          <a:xfrm>
            <a:off x="4876800" y="4648200"/>
            <a:ext cx="152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Rectangle 194"/>
          <p:cNvSpPr/>
          <p:nvPr/>
        </p:nvSpPr>
        <p:spPr>
          <a:xfrm>
            <a:off x="6248400" y="5029200"/>
            <a:ext cx="914400" cy="2286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REMOVE</a:t>
            </a:r>
          </a:p>
        </p:txBody>
      </p:sp>
      <p:sp>
        <p:nvSpPr>
          <p:cNvPr id="196" name="Rectangle 195"/>
          <p:cNvSpPr/>
          <p:nvPr/>
        </p:nvSpPr>
        <p:spPr>
          <a:xfrm>
            <a:off x="6248400" y="4724400"/>
            <a:ext cx="914400" cy="2286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REMPLACE</a:t>
            </a:r>
          </a:p>
        </p:txBody>
      </p:sp>
      <p:sp>
        <p:nvSpPr>
          <p:cNvPr id="197" name="Rectangle 196"/>
          <p:cNvSpPr/>
          <p:nvPr/>
        </p:nvSpPr>
        <p:spPr>
          <a:xfrm>
            <a:off x="6248400" y="4419600"/>
            <a:ext cx="914400" cy="2286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ADD</a:t>
            </a:r>
          </a:p>
        </p:txBody>
      </p:sp>
      <p:cxnSp>
        <p:nvCxnSpPr>
          <p:cNvPr id="198" name="Straight Connector 197"/>
          <p:cNvCxnSpPr/>
          <p:nvPr/>
        </p:nvCxnSpPr>
        <p:spPr>
          <a:xfrm>
            <a:off x="6096000" y="4495800"/>
            <a:ext cx="0" cy="685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/>
          <p:cNvCxnSpPr/>
          <p:nvPr/>
        </p:nvCxnSpPr>
        <p:spPr>
          <a:xfrm>
            <a:off x="6096000" y="5181600"/>
            <a:ext cx="152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Arrow Connector 200"/>
          <p:cNvCxnSpPr/>
          <p:nvPr/>
        </p:nvCxnSpPr>
        <p:spPr>
          <a:xfrm>
            <a:off x="6096000" y="4876800"/>
            <a:ext cx="152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/>
          <p:cNvCxnSpPr/>
          <p:nvPr/>
        </p:nvCxnSpPr>
        <p:spPr>
          <a:xfrm>
            <a:off x="6096000" y="4495800"/>
            <a:ext cx="152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/>
          <p:cNvCxnSpPr/>
          <p:nvPr/>
        </p:nvCxnSpPr>
        <p:spPr>
          <a:xfrm>
            <a:off x="5943600" y="4648200"/>
            <a:ext cx="152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Rectangle 203"/>
          <p:cNvSpPr/>
          <p:nvPr/>
        </p:nvSpPr>
        <p:spPr>
          <a:xfrm>
            <a:off x="5029200" y="5410200"/>
            <a:ext cx="914400" cy="2286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TOOLS</a:t>
            </a:r>
          </a:p>
        </p:txBody>
      </p:sp>
      <p:cxnSp>
        <p:nvCxnSpPr>
          <p:cNvPr id="205" name="Straight Arrow Connector 204"/>
          <p:cNvCxnSpPr/>
          <p:nvPr/>
        </p:nvCxnSpPr>
        <p:spPr>
          <a:xfrm>
            <a:off x="4876800" y="5562600"/>
            <a:ext cx="152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Rectangle 205"/>
          <p:cNvSpPr/>
          <p:nvPr/>
        </p:nvSpPr>
        <p:spPr>
          <a:xfrm>
            <a:off x="6248400" y="5943600"/>
            <a:ext cx="914400" cy="2286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REMOVE</a:t>
            </a:r>
          </a:p>
        </p:txBody>
      </p:sp>
      <p:sp>
        <p:nvSpPr>
          <p:cNvPr id="207" name="Rectangle 206"/>
          <p:cNvSpPr/>
          <p:nvPr/>
        </p:nvSpPr>
        <p:spPr>
          <a:xfrm>
            <a:off x="6248400" y="5638800"/>
            <a:ext cx="914400" cy="2286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REMPLACE</a:t>
            </a:r>
          </a:p>
        </p:txBody>
      </p:sp>
      <p:sp>
        <p:nvSpPr>
          <p:cNvPr id="208" name="Rectangle 207"/>
          <p:cNvSpPr/>
          <p:nvPr/>
        </p:nvSpPr>
        <p:spPr>
          <a:xfrm>
            <a:off x="6248400" y="5334000"/>
            <a:ext cx="914400" cy="2286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ADD</a:t>
            </a:r>
          </a:p>
        </p:txBody>
      </p:sp>
      <p:cxnSp>
        <p:nvCxnSpPr>
          <p:cNvPr id="209" name="Straight Connector 208"/>
          <p:cNvCxnSpPr/>
          <p:nvPr/>
        </p:nvCxnSpPr>
        <p:spPr>
          <a:xfrm>
            <a:off x="6096000" y="5410200"/>
            <a:ext cx="0" cy="685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Arrow Connector 209"/>
          <p:cNvCxnSpPr/>
          <p:nvPr/>
        </p:nvCxnSpPr>
        <p:spPr>
          <a:xfrm>
            <a:off x="6096000" y="6096000"/>
            <a:ext cx="152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Arrow Connector 210"/>
          <p:cNvCxnSpPr/>
          <p:nvPr/>
        </p:nvCxnSpPr>
        <p:spPr>
          <a:xfrm>
            <a:off x="6096000" y="5791200"/>
            <a:ext cx="152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Arrow Connector 211"/>
          <p:cNvCxnSpPr/>
          <p:nvPr/>
        </p:nvCxnSpPr>
        <p:spPr>
          <a:xfrm>
            <a:off x="6096000" y="5410200"/>
            <a:ext cx="152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/>
          <p:cNvCxnSpPr/>
          <p:nvPr/>
        </p:nvCxnSpPr>
        <p:spPr>
          <a:xfrm>
            <a:off x="5943600" y="5562600"/>
            <a:ext cx="152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Rectangle 216"/>
          <p:cNvSpPr/>
          <p:nvPr/>
        </p:nvSpPr>
        <p:spPr>
          <a:xfrm>
            <a:off x="5029200" y="6172200"/>
            <a:ext cx="914400" cy="2286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TRUCK</a:t>
            </a:r>
          </a:p>
        </p:txBody>
      </p:sp>
      <p:cxnSp>
        <p:nvCxnSpPr>
          <p:cNvPr id="218" name="Straight Arrow Connector 217"/>
          <p:cNvCxnSpPr/>
          <p:nvPr/>
        </p:nvCxnSpPr>
        <p:spPr>
          <a:xfrm>
            <a:off x="4876800" y="6324600"/>
            <a:ext cx="152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Rectangle 218"/>
          <p:cNvSpPr/>
          <p:nvPr/>
        </p:nvSpPr>
        <p:spPr>
          <a:xfrm>
            <a:off x="7772400" y="6477000"/>
            <a:ext cx="914400" cy="2286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REMOVE</a:t>
            </a:r>
          </a:p>
        </p:txBody>
      </p:sp>
      <p:sp>
        <p:nvSpPr>
          <p:cNvPr id="220" name="Rectangle 219"/>
          <p:cNvSpPr/>
          <p:nvPr/>
        </p:nvSpPr>
        <p:spPr>
          <a:xfrm>
            <a:off x="7772400" y="6172200"/>
            <a:ext cx="914400" cy="2286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REMPLACE</a:t>
            </a:r>
          </a:p>
        </p:txBody>
      </p:sp>
      <p:sp>
        <p:nvSpPr>
          <p:cNvPr id="221" name="Rectangle 220"/>
          <p:cNvSpPr/>
          <p:nvPr/>
        </p:nvSpPr>
        <p:spPr>
          <a:xfrm>
            <a:off x="7772400" y="5867400"/>
            <a:ext cx="914400" cy="2286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ADD</a:t>
            </a:r>
          </a:p>
        </p:txBody>
      </p:sp>
      <p:cxnSp>
        <p:nvCxnSpPr>
          <p:cNvPr id="222" name="Straight Connector 221"/>
          <p:cNvCxnSpPr/>
          <p:nvPr/>
        </p:nvCxnSpPr>
        <p:spPr>
          <a:xfrm>
            <a:off x="7620000" y="5943600"/>
            <a:ext cx="0" cy="685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Arrow Connector 222"/>
          <p:cNvCxnSpPr/>
          <p:nvPr/>
        </p:nvCxnSpPr>
        <p:spPr>
          <a:xfrm>
            <a:off x="7620000" y="6629400"/>
            <a:ext cx="152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Arrow Connector 223"/>
          <p:cNvCxnSpPr/>
          <p:nvPr/>
        </p:nvCxnSpPr>
        <p:spPr>
          <a:xfrm>
            <a:off x="7620000" y="6324600"/>
            <a:ext cx="152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/>
          <p:cNvCxnSpPr/>
          <p:nvPr/>
        </p:nvCxnSpPr>
        <p:spPr>
          <a:xfrm>
            <a:off x="7620000" y="5943600"/>
            <a:ext cx="152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Arrow Connector 225"/>
          <p:cNvCxnSpPr/>
          <p:nvPr/>
        </p:nvCxnSpPr>
        <p:spPr>
          <a:xfrm>
            <a:off x="5943600" y="6248400"/>
            <a:ext cx="1676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>
            <a:off x="7315200" y="4495800"/>
            <a:ext cx="0" cy="685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7162800" y="5181600"/>
            <a:ext cx="152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>
            <a:off x="7162800" y="4876800"/>
            <a:ext cx="152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/>
          <p:nvPr/>
        </p:nvCxnSpPr>
        <p:spPr>
          <a:xfrm>
            <a:off x="7162800" y="4495800"/>
            <a:ext cx="152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/>
          <p:nvPr/>
        </p:nvCxnSpPr>
        <p:spPr>
          <a:xfrm>
            <a:off x="7315200" y="4800600"/>
            <a:ext cx="152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Oval 151"/>
          <p:cNvSpPr/>
          <p:nvPr/>
        </p:nvSpPr>
        <p:spPr>
          <a:xfrm>
            <a:off x="7467600" y="4648200"/>
            <a:ext cx="304800" cy="304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53" name="Oval 152"/>
          <p:cNvSpPr/>
          <p:nvPr/>
        </p:nvSpPr>
        <p:spPr>
          <a:xfrm>
            <a:off x="2819400" y="685800"/>
            <a:ext cx="304800" cy="304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155" name="Straight Arrow Connector 154"/>
          <p:cNvCxnSpPr>
            <a:stCxn id="153" idx="0"/>
            <a:endCxn id="20" idx="2"/>
          </p:cNvCxnSpPr>
          <p:nvPr/>
        </p:nvCxnSpPr>
        <p:spPr>
          <a:xfrm flipV="1">
            <a:off x="2971800" y="533400"/>
            <a:ext cx="0" cy="1524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Rectangle 161"/>
          <p:cNvSpPr/>
          <p:nvPr/>
        </p:nvSpPr>
        <p:spPr>
          <a:xfrm>
            <a:off x="5029200" y="6553200"/>
            <a:ext cx="914400" cy="2286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NEW PO #</a:t>
            </a:r>
          </a:p>
        </p:txBody>
      </p:sp>
      <p:cxnSp>
        <p:nvCxnSpPr>
          <p:cNvPr id="164" name="Straight Arrow Connector 163"/>
          <p:cNvCxnSpPr/>
          <p:nvPr/>
        </p:nvCxnSpPr>
        <p:spPr>
          <a:xfrm>
            <a:off x="4876800" y="6705600"/>
            <a:ext cx="152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/>
          <p:nvPr/>
        </p:nvCxnSpPr>
        <p:spPr>
          <a:xfrm>
            <a:off x="7315200" y="5410200"/>
            <a:ext cx="0" cy="685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/>
          <p:cNvCxnSpPr/>
          <p:nvPr/>
        </p:nvCxnSpPr>
        <p:spPr>
          <a:xfrm>
            <a:off x="7162800" y="6096000"/>
            <a:ext cx="152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/>
          <p:nvPr/>
        </p:nvCxnSpPr>
        <p:spPr>
          <a:xfrm>
            <a:off x="7162800" y="5791200"/>
            <a:ext cx="152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/>
          <p:cNvCxnSpPr/>
          <p:nvPr/>
        </p:nvCxnSpPr>
        <p:spPr>
          <a:xfrm>
            <a:off x="7162800" y="5410200"/>
            <a:ext cx="152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Oval 173"/>
          <p:cNvSpPr/>
          <p:nvPr/>
        </p:nvSpPr>
        <p:spPr>
          <a:xfrm>
            <a:off x="7620000" y="5257800"/>
            <a:ext cx="304800" cy="304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187" name="Elbow Connector 186"/>
          <p:cNvCxnSpPr/>
          <p:nvPr/>
        </p:nvCxnSpPr>
        <p:spPr>
          <a:xfrm flipV="1">
            <a:off x="7315200" y="5410200"/>
            <a:ext cx="609599" cy="381002"/>
          </a:xfrm>
          <a:prstGeom prst="bentConnector3">
            <a:avLst>
              <a:gd name="adj1" fmla="val 12867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Oval 193"/>
          <p:cNvSpPr/>
          <p:nvPr/>
        </p:nvSpPr>
        <p:spPr>
          <a:xfrm>
            <a:off x="2819400" y="1371600"/>
            <a:ext cx="304800" cy="304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214" name="Straight Arrow Connector 213"/>
          <p:cNvCxnSpPr>
            <a:stCxn id="194" idx="4"/>
            <a:endCxn id="24" idx="0"/>
          </p:cNvCxnSpPr>
          <p:nvPr/>
        </p:nvCxnSpPr>
        <p:spPr>
          <a:xfrm>
            <a:off x="2971800" y="1676400"/>
            <a:ext cx="0" cy="1524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/>
          <p:cNvCxnSpPr/>
          <p:nvPr/>
        </p:nvCxnSpPr>
        <p:spPr>
          <a:xfrm>
            <a:off x="8839200" y="5943600"/>
            <a:ext cx="0" cy="685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/>
          <p:cNvCxnSpPr/>
          <p:nvPr/>
        </p:nvCxnSpPr>
        <p:spPr>
          <a:xfrm>
            <a:off x="8686800" y="6629400"/>
            <a:ext cx="152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Arrow Connector 226"/>
          <p:cNvCxnSpPr/>
          <p:nvPr/>
        </p:nvCxnSpPr>
        <p:spPr>
          <a:xfrm>
            <a:off x="8686800" y="6324600"/>
            <a:ext cx="152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Arrow Connector 227"/>
          <p:cNvCxnSpPr/>
          <p:nvPr/>
        </p:nvCxnSpPr>
        <p:spPr>
          <a:xfrm>
            <a:off x="8686800" y="5943600"/>
            <a:ext cx="152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Oval 228"/>
          <p:cNvSpPr/>
          <p:nvPr/>
        </p:nvSpPr>
        <p:spPr>
          <a:xfrm>
            <a:off x="8610600" y="5257800"/>
            <a:ext cx="304800" cy="304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231" name="Elbow Connector 230"/>
          <p:cNvCxnSpPr>
            <a:endCxn id="229" idx="6"/>
          </p:cNvCxnSpPr>
          <p:nvPr/>
        </p:nvCxnSpPr>
        <p:spPr>
          <a:xfrm rot="5400000" flipH="1" flipV="1">
            <a:off x="8420100" y="5829300"/>
            <a:ext cx="914400" cy="76200"/>
          </a:xfrm>
          <a:prstGeom prst="bentConnector4">
            <a:avLst>
              <a:gd name="adj1" fmla="val 4020"/>
              <a:gd name="adj2" fmla="val 24470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Oval 236"/>
          <p:cNvSpPr/>
          <p:nvPr/>
        </p:nvSpPr>
        <p:spPr>
          <a:xfrm>
            <a:off x="2819400" y="2819400"/>
            <a:ext cx="304800" cy="304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238" name="Straight Arrow Connector 237"/>
          <p:cNvCxnSpPr/>
          <p:nvPr/>
        </p:nvCxnSpPr>
        <p:spPr>
          <a:xfrm>
            <a:off x="2971800" y="3124200"/>
            <a:ext cx="0" cy="1524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Oval 238"/>
          <p:cNvSpPr/>
          <p:nvPr/>
        </p:nvSpPr>
        <p:spPr>
          <a:xfrm>
            <a:off x="6248400" y="6477000"/>
            <a:ext cx="304800" cy="304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240" name="Straight Arrow Connector 239"/>
          <p:cNvCxnSpPr>
            <a:endCxn id="239" idx="2"/>
          </p:cNvCxnSpPr>
          <p:nvPr/>
        </p:nvCxnSpPr>
        <p:spPr>
          <a:xfrm>
            <a:off x="5943600" y="6629400"/>
            <a:ext cx="3048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Flowchart: Off-page Connector 244"/>
          <p:cNvSpPr/>
          <p:nvPr/>
        </p:nvSpPr>
        <p:spPr>
          <a:xfrm>
            <a:off x="762000" y="5867400"/>
            <a:ext cx="533400" cy="381000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1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52400" y="685800"/>
            <a:ext cx="304800" cy="304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609600" y="2438400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>
            <a:off x="609600" y="3124200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990600" y="2209800"/>
            <a:ext cx="685800" cy="381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DEMOB</a:t>
            </a:r>
          </a:p>
        </p:txBody>
      </p:sp>
      <p:sp>
        <p:nvSpPr>
          <p:cNvPr id="6" name="Rectangle 5"/>
          <p:cNvSpPr/>
          <p:nvPr/>
        </p:nvSpPr>
        <p:spPr>
          <a:xfrm>
            <a:off x="990600" y="2895600"/>
            <a:ext cx="685800" cy="381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REPORTS</a:t>
            </a:r>
          </a:p>
        </p:txBody>
      </p:sp>
      <p:sp>
        <p:nvSpPr>
          <p:cNvPr id="7" name="Flowchart: Off-page Connector 6"/>
          <p:cNvSpPr/>
          <p:nvPr/>
        </p:nvSpPr>
        <p:spPr>
          <a:xfrm>
            <a:off x="0" y="2514600"/>
            <a:ext cx="533400" cy="381000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1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3733800"/>
            <a:ext cx="609600" cy="381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ASSETS (MAIN M)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990600" y="1066800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1371600" y="914400"/>
            <a:ext cx="685800" cy="381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INVENTORY  BY ITEM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990600" y="5791200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990600" y="1066800"/>
            <a:ext cx="0" cy="4724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1371600" y="5562600"/>
            <a:ext cx="685800" cy="381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INVENTORY BY KIT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762000" y="3886200"/>
            <a:ext cx="2286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057400" y="5791200"/>
            <a:ext cx="152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2209800" y="4953000"/>
            <a:ext cx="152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2209800" y="5486400"/>
            <a:ext cx="152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209800" y="4495800"/>
            <a:ext cx="0" cy="2057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2362200" y="4800600"/>
            <a:ext cx="685800" cy="381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PPE KIT #</a:t>
            </a:r>
          </a:p>
        </p:txBody>
      </p:sp>
      <p:sp>
        <p:nvSpPr>
          <p:cNvPr id="27" name="Rectangle 26"/>
          <p:cNvSpPr/>
          <p:nvPr/>
        </p:nvSpPr>
        <p:spPr>
          <a:xfrm>
            <a:off x="2362200" y="5334000"/>
            <a:ext cx="685800" cy="381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TOOL KIT #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2209800" y="5943600"/>
            <a:ext cx="152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2209800" y="6553200"/>
            <a:ext cx="152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2362200" y="5791200"/>
            <a:ext cx="685800" cy="381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LOW VOLT KIT #</a:t>
            </a:r>
          </a:p>
        </p:txBody>
      </p:sp>
      <p:sp>
        <p:nvSpPr>
          <p:cNvPr id="31" name="Rectangle 30"/>
          <p:cNvSpPr/>
          <p:nvPr/>
        </p:nvSpPr>
        <p:spPr>
          <a:xfrm>
            <a:off x="2362200" y="6324600"/>
            <a:ext cx="685800" cy="381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HIGH VOLT KIT #</a:t>
            </a:r>
          </a:p>
        </p:txBody>
      </p:sp>
      <p:sp>
        <p:nvSpPr>
          <p:cNvPr id="34" name="Rectangle 33"/>
          <p:cNvSpPr/>
          <p:nvPr/>
        </p:nvSpPr>
        <p:spPr>
          <a:xfrm>
            <a:off x="2362200" y="4267200"/>
            <a:ext cx="685800" cy="381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RDD</a:t>
            </a:r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2209800" y="4495800"/>
            <a:ext cx="152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520</Words>
  <Application>Microsoft Office PowerPoint</Application>
  <PresentationFormat>Letter Paper (8.5x11 in)</PresentationFormat>
  <Paragraphs>240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CEMEX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localoperator</dc:creator>
  <cp:lastModifiedBy>Angel Eduardo Lavalle Camacho</cp:lastModifiedBy>
  <cp:revision>92</cp:revision>
  <dcterms:created xsi:type="dcterms:W3CDTF">2017-02-08T21:29:29Z</dcterms:created>
  <dcterms:modified xsi:type="dcterms:W3CDTF">2017-08-17T22:41:22Z</dcterms:modified>
</cp:coreProperties>
</file>