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2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C75C8-760F-4DD4-AB18-FA503DCA376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1684-5696-4ED3-B2D5-1615C0C3E1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4F3-8C28-44D0-BFED-6275A3E284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7C69-C8EC-4B3C-BB96-9C014A120D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Bus 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ID=1.0.0.0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762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ID=1.1.0.0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905000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ID=1.2.0.0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1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ID=1.3.0.0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7143" y="22860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INDUSTRY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95600" y="76200"/>
            <a:ext cx="609600" cy="1295400"/>
            <a:chOff x="3581400" y="304800"/>
            <a:chExt cx="609600" cy="1295400"/>
          </a:xfrm>
        </p:grpSpPr>
        <p:sp>
          <p:nvSpPr>
            <p:cNvPr id="15" name="Rectangle 1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ID=1.1.1.0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ID=1.1.2.0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ID=1.1.3.0</a:t>
              </a:r>
              <a:endParaRPr lang="en-US" sz="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76200"/>
            <a:ext cx="609600" cy="914400"/>
            <a:chOff x="4724400" y="0"/>
            <a:chExt cx="6096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Contacs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165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ID=1.1.1.1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334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Wind</a:t>
              </a:r>
              <a:br>
                <a:rPr lang="en-US" sz="800" dirty="0" smtClean="0">
                  <a:solidFill>
                    <a:schemeClr val="tx1"/>
                  </a:solidFill>
                </a:rPr>
              </a:br>
              <a:r>
                <a:rPr lang="en-US" sz="800" dirty="0" smtClean="0">
                  <a:solidFill>
                    <a:schemeClr val="tx1"/>
                  </a:solidFill>
                </a:rPr>
                <a:t>Farms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6989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ID=1.1.1.2</a:t>
              </a:r>
              <a:endParaRPr 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33800" y="1219200"/>
            <a:ext cx="609600" cy="1295400"/>
            <a:chOff x="3581400" y="304800"/>
            <a:chExt cx="609600" cy="1295400"/>
          </a:xfrm>
        </p:grpSpPr>
        <p:sp>
          <p:nvSpPr>
            <p:cNvPr id="29" name="Rectangle 28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ID=1.2.1.0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ID=1.2.2.0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ID=1.2.3.0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95600" y="2362200"/>
            <a:ext cx="609600" cy="1295400"/>
            <a:chOff x="3581400" y="304800"/>
            <a:chExt cx="609600" cy="1295400"/>
          </a:xfrm>
        </p:grpSpPr>
        <p:sp>
          <p:nvSpPr>
            <p:cNvPr id="36" name="Rectangle 35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ID=1.3.1.0</a:t>
              </a:r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ID=1.3.2.0</a:t>
              </a:r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ID=1.3.3.0</a:t>
              </a:r>
              <a:endParaRPr lang="en-US" sz="80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52600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24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526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526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152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32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3200" y="114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4600" y="685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81400" y="1295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81400" y="129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14600" y="18288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43200" y="2438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43200" y="2438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432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432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4600" y="2971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3810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800600" y="15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006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06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495800" y="152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5200" y="1524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050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05000" y="4114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ID=2.1.0.0</a:t>
            </a:r>
            <a:endParaRPr 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19050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050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ID=2.2.0.0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19050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050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ID=2.3.0.0</a:t>
            </a:r>
            <a:endParaRPr lang="en-US" sz="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526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0200" y="5181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526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52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526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6800" y="5334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ID=2.0.0.0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1676400" y="457200"/>
            <a:ext cx="990600" cy="6248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95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956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ID=2.2.1.0</a:t>
            </a:r>
            <a:endParaRPr lang="en-US" sz="8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5146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960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960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70866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66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705600" y="51185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20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62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95600" y="3886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5600" y="4038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ID=2.1.1.0</a:t>
            </a:r>
            <a:endParaRPr lang="en-US" sz="8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5146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292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292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6482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0198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0198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895600" y="6172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95600" y="6324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ID=2.3.1.0</a:t>
            </a:r>
            <a:endParaRPr lang="en-US" sz="8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2514600" y="624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292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292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sp>
        <p:nvSpPr>
          <p:cNvPr id="150" name="Rectangle 149"/>
          <p:cNvSpPr/>
          <p:nvPr/>
        </p:nvSpPr>
        <p:spPr>
          <a:xfrm>
            <a:off x="60198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198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6388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886200" y="3352800"/>
            <a:ext cx="609600" cy="1295400"/>
            <a:chOff x="3581400" y="304800"/>
            <a:chExt cx="609600" cy="1295400"/>
          </a:xfrm>
        </p:grpSpPr>
        <p:sp>
          <p:nvSpPr>
            <p:cNvPr id="155" name="Rectangle 15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ID=2.1.1.2</a:t>
              </a:r>
              <a:endParaRPr lang="en-US" sz="8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37338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3733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7338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733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5052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53000" y="4572000"/>
            <a:ext cx="609600" cy="1295400"/>
            <a:chOff x="3581400" y="304800"/>
            <a:chExt cx="609600" cy="1295400"/>
          </a:xfrm>
        </p:grpSpPr>
        <p:sp>
          <p:nvSpPr>
            <p:cNvPr id="168" name="Rectangle 167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ID=2.2.1.2</a:t>
              </a:r>
              <a:endParaRPr 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48006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800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800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800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05200" y="51816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886200" y="5562600"/>
            <a:ext cx="609600" cy="1295400"/>
            <a:chOff x="3581400" y="304800"/>
            <a:chExt cx="609600" cy="1295400"/>
          </a:xfrm>
        </p:grpSpPr>
        <p:sp>
          <p:nvSpPr>
            <p:cNvPr id="181" name="Rectangle 180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ID=2.3.1.1</a:t>
              </a:r>
              <a:endParaRPr 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ID=2.3.1.2</a:t>
              </a:r>
              <a:endParaRPr lang="en-US" sz="8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ID=2.3.1.3</a:t>
              </a:r>
              <a:endParaRPr lang="en-US" sz="800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37338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33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37338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733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505200" y="617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482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495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495800" y="3886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495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15000" y="5105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7150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562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562600" y="510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562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46482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6482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495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495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4495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Letter Paper (8.5x11 in)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CEMEX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localoperator</dc:creator>
  <cp:lastModifiedBy>localoperator</cp:lastModifiedBy>
  <cp:revision>10</cp:revision>
  <dcterms:created xsi:type="dcterms:W3CDTF">2017-02-08T21:29:29Z</dcterms:created>
  <dcterms:modified xsi:type="dcterms:W3CDTF">2017-02-08T22:55:27Z</dcterms:modified>
</cp:coreProperties>
</file>