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719"/>
  </p:normalViewPr>
  <p:slideViewPr>
    <p:cSldViewPr snapToGrid="0">
      <p:cViewPr varScale="1">
        <p:scale>
          <a:sx n="97" d="100"/>
          <a:sy n="97" d="100"/>
        </p:scale>
        <p:origin x="200" y="1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33ea84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a33ea84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a33ea84e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a33ea84e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a33ea84e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a33ea84e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a33ea84e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a33ea84e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33ea84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33ea84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081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33ea84e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33ea84e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33ea84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33ea84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a33ea84e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a33ea84e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33ea84e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33ea84e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33ea84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33ea84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a33ea84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a33ea84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33ea84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a33ea84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a33ea84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a33ea84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33ea84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a33ea84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33ea84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a33ea84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33ea84e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33ea84e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Assignment 3 Writeup</a:t>
            </a:r>
            <a:br>
              <a:rPr lang="en-US" dirty="0"/>
            </a:br>
            <a:r>
              <a:rPr lang="en-US" sz="2400" b="1" dirty="0">
                <a:solidFill>
                  <a:srgbClr val="FF0000"/>
                </a:solidFill>
              </a:rPr>
              <a:t>DO NOT TAG</a:t>
            </a:r>
            <a:endParaRPr dirty="0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5157E84E-FF79-B04B-B0F7-6B60794C57CA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0391">
              <a:defRPr sz="1488"/>
            </a:pPr>
            <a:r>
              <a:rPr dirty="0"/>
              <a:t>Name:</a:t>
            </a:r>
          </a:p>
          <a:p>
            <a:pPr marL="0" indent="0" defTabSz="850391">
              <a:defRPr sz="1488"/>
            </a:pPr>
            <a:r>
              <a:rPr dirty="0"/>
              <a:t>GT Email: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saliency map and Gradcam tell you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Fooling Image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the fooling image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Fooling Image</a:t>
            </a: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insights do you get from fooling images: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Visualization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class visualization of Gorilla here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>
            <a:extLst>
              <a:ext uri="{FF2B5EF4-FFF2-40B4-BE49-F238E27FC236}">
                <a16:creationId xmlns:a16="http://schemas.microsoft.com/office/drawing/2014/main" id="{87659356-B639-C148-B611-D0C81A3A77C7}"/>
              </a:ext>
            </a:extLst>
          </p:cNvPr>
          <p:cNvSpPr txBox="1"/>
          <p:nvPr/>
        </p:nvSpPr>
        <p:spPr>
          <a:xfrm>
            <a:off x="636449" y="1909349"/>
            <a:ext cx="7871102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 algn="ctr"/>
            <a:r>
              <a:rPr lang="en" dirty="0"/>
              <a:t>Style Transfer</a:t>
            </a:r>
            <a:endParaRPr lang="en-US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 NOT TAG</a:t>
            </a:r>
            <a:endParaRPr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1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VII + Tubingen</a:t>
            </a:r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both original images and the transferred image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Scream + Tubingen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both original images and the transferred image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Starry Night + Tubingen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both original images and the transferred image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>
            <a:extLst>
              <a:ext uri="{FF2B5EF4-FFF2-40B4-BE49-F238E27FC236}">
                <a16:creationId xmlns:a16="http://schemas.microsoft.com/office/drawing/2014/main" id="{87659356-B639-C148-B611-D0C81A3A77C7}"/>
              </a:ext>
            </a:extLst>
          </p:cNvPr>
          <p:cNvSpPr txBox="1"/>
          <p:nvPr/>
        </p:nvSpPr>
        <p:spPr>
          <a:xfrm>
            <a:off x="636449" y="1909349"/>
            <a:ext cx="7871102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4800"/>
            </a:lvl1pPr>
          </a:lstStyle>
          <a:p>
            <a:pPr algn="ctr"/>
            <a:r>
              <a:rPr lang="en-US" dirty="0"/>
              <a:t>Visualization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 NOT TAG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saliency map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saliency map from Captum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visualization of Guided Backprop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visualization of GradCam 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visualization of Guided GradCam 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visualization of Guided Backprop and Guided Gradcam from Captum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Visualization of layers and neurons using Captum here: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Macintosh PowerPoint</Application>
  <PresentationFormat>On-screen Show (16:9)</PresentationFormat>
  <Paragraphs>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Assignment 3 Writeup DO NOT TAG</vt:lpstr>
      <vt:lpstr>PowerPoint Presentation</vt:lpstr>
      <vt:lpstr>Saliency Map</vt:lpstr>
      <vt:lpstr>Saliency Map</vt:lpstr>
      <vt:lpstr>GradCam</vt:lpstr>
      <vt:lpstr>GradCam</vt:lpstr>
      <vt:lpstr>GradCam</vt:lpstr>
      <vt:lpstr>GradCam</vt:lpstr>
      <vt:lpstr>GradCam</vt:lpstr>
      <vt:lpstr>What do saliency map and Gradcam tell you</vt:lpstr>
      <vt:lpstr>Fooling Image</vt:lpstr>
      <vt:lpstr>Fooling Image</vt:lpstr>
      <vt:lpstr>Class Visualization</vt:lpstr>
      <vt:lpstr>PowerPoint Presentation</vt:lpstr>
      <vt:lpstr>Composition VII + Tubingen</vt:lpstr>
      <vt:lpstr>Scream + Tubingen</vt:lpstr>
      <vt:lpstr>Starry Night + Tubingen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Writeup DO NOT TAG</dc:title>
  <cp:lastModifiedBy>Nguyen, Jimmy</cp:lastModifiedBy>
  <cp:revision>2</cp:revision>
  <dcterms:modified xsi:type="dcterms:W3CDTF">2021-10-02T00:40:30Z</dcterms:modified>
</cp:coreProperties>
</file>