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utureconnections_logo_rgb-1.png" descr="futureconnections_logo_rgb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50" y="2922549"/>
            <a:ext cx="12179300" cy="309570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ucía Blanco Salgado…"/>
          <p:cNvSpPr txBox="1"/>
          <p:nvPr/>
        </p:nvSpPr>
        <p:spPr>
          <a:xfrm>
            <a:off x="620861" y="8229600"/>
            <a:ext cx="505502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3000">
                <a:solidFill>
                  <a:srgbClr val="302683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Lucía Blanco Salgado</a:t>
            </a:r>
          </a:p>
          <a:p>
            <a:pPr algn="l">
              <a:defRPr b="0" sz="3000">
                <a:solidFill>
                  <a:srgbClr val="302683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Jose Antonio Fernández García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ddie…"/>
          <p:cNvSpPr/>
          <p:nvPr/>
        </p:nvSpPr>
        <p:spPr>
          <a:xfrm>
            <a:off x="5105400" y="2395587"/>
            <a:ext cx="2794001" cy="2794001"/>
          </a:xfrm>
          <a:prstGeom prst="ellipse">
            <a:avLst/>
          </a:prstGeom>
          <a:solidFill>
            <a:srgbClr val="302B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Reddie</a:t>
            </a:r>
          </a:p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Office</a:t>
            </a:r>
          </a:p>
        </p:txBody>
      </p:sp>
      <p:sp>
        <p:nvSpPr>
          <p:cNvPr id="123" name="Zoho"/>
          <p:cNvSpPr/>
          <p:nvPr/>
        </p:nvSpPr>
        <p:spPr>
          <a:xfrm>
            <a:off x="1162446" y="4241800"/>
            <a:ext cx="1270001" cy="1270000"/>
          </a:xfrm>
          <a:prstGeom prst="ellipse">
            <a:avLst/>
          </a:prstGeom>
          <a:solidFill>
            <a:srgbClr val="39A4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Zoho</a:t>
            </a:r>
          </a:p>
        </p:txBody>
      </p:sp>
      <p:cxnSp>
        <p:nvCxnSpPr>
          <p:cNvPr id="124" name="Línea de conexión"/>
          <p:cNvCxnSpPr>
            <a:stCxn id="123" idx="0"/>
            <a:endCxn id="122" idx="0"/>
          </p:cNvCxnSpPr>
          <p:nvPr/>
        </p:nvCxnSpPr>
        <p:spPr>
          <a:xfrm flipV="1">
            <a:off x="1797446" y="3792587"/>
            <a:ext cx="4704955" cy="1084213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sp>
        <p:nvSpPr>
          <p:cNvPr id="125" name="Firebase"/>
          <p:cNvSpPr/>
          <p:nvPr/>
        </p:nvSpPr>
        <p:spPr>
          <a:xfrm>
            <a:off x="11131946" y="4241800"/>
            <a:ext cx="1270001" cy="1270000"/>
          </a:xfrm>
          <a:prstGeom prst="ellipse">
            <a:avLst/>
          </a:prstGeom>
          <a:solidFill>
            <a:srgbClr val="FDC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Firebase</a:t>
            </a:r>
          </a:p>
        </p:txBody>
      </p:sp>
      <p:cxnSp>
        <p:nvCxnSpPr>
          <p:cNvPr id="126" name="Línea de conexión"/>
          <p:cNvCxnSpPr>
            <a:stCxn id="125" idx="0"/>
            <a:endCxn id="122" idx="0"/>
          </p:cNvCxnSpPr>
          <p:nvPr/>
        </p:nvCxnSpPr>
        <p:spPr>
          <a:xfrm flipH="1" flipV="1">
            <a:off x="6502400" y="3792587"/>
            <a:ext cx="5264547" cy="1084213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sp>
        <p:nvSpPr>
          <p:cNvPr id="127" name="ANTES"/>
          <p:cNvSpPr txBox="1"/>
          <p:nvPr/>
        </p:nvSpPr>
        <p:spPr>
          <a:xfrm>
            <a:off x="5609766" y="330199"/>
            <a:ext cx="178526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5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ddie…"/>
          <p:cNvSpPr/>
          <p:nvPr/>
        </p:nvSpPr>
        <p:spPr>
          <a:xfrm>
            <a:off x="4448671" y="3860800"/>
            <a:ext cx="2032001" cy="2032000"/>
          </a:xfrm>
          <a:prstGeom prst="ellipse">
            <a:avLst/>
          </a:prstGeom>
          <a:solidFill>
            <a:srgbClr val="2D287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Reddie</a:t>
            </a:r>
          </a:p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CRM</a:t>
            </a:r>
          </a:p>
        </p:txBody>
      </p:sp>
      <p:sp>
        <p:nvSpPr>
          <p:cNvPr id="130" name="Reddie…"/>
          <p:cNvSpPr/>
          <p:nvPr/>
        </p:nvSpPr>
        <p:spPr>
          <a:xfrm>
            <a:off x="7421165" y="1087487"/>
            <a:ext cx="2794001" cy="2794001"/>
          </a:xfrm>
          <a:prstGeom prst="ellipse">
            <a:avLst/>
          </a:prstGeom>
          <a:solidFill>
            <a:srgbClr val="302B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Reddie</a:t>
            </a:r>
          </a:p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Office</a:t>
            </a:r>
          </a:p>
        </p:txBody>
      </p:sp>
      <p:sp>
        <p:nvSpPr>
          <p:cNvPr id="131" name="Zoho…"/>
          <p:cNvSpPr/>
          <p:nvPr/>
        </p:nvSpPr>
        <p:spPr>
          <a:xfrm>
            <a:off x="1362571" y="6332587"/>
            <a:ext cx="1778001" cy="1778001"/>
          </a:xfrm>
          <a:prstGeom prst="ellipse">
            <a:avLst/>
          </a:prstGeom>
          <a:solidFill>
            <a:srgbClr val="7C5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Zoho</a:t>
            </a:r>
          </a:p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Connector</a:t>
            </a:r>
          </a:p>
        </p:txBody>
      </p:sp>
      <p:sp>
        <p:nvSpPr>
          <p:cNvPr id="132" name="Zoho"/>
          <p:cNvSpPr/>
          <p:nvPr/>
        </p:nvSpPr>
        <p:spPr>
          <a:xfrm>
            <a:off x="1235571" y="1419869"/>
            <a:ext cx="1270001" cy="1270001"/>
          </a:xfrm>
          <a:prstGeom prst="ellipse">
            <a:avLst/>
          </a:prstGeom>
          <a:solidFill>
            <a:srgbClr val="39A4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Zoho</a:t>
            </a:r>
          </a:p>
        </p:txBody>
      </p:sp>
      <p:sp>
        <p:nvSpPr>
          <p:cNvPr id="133" name="Reddie…"/>
          <p:cNvSpPr/>
          <p:nvPr/>
        </p:nvSpPr>
        <p:spPr>
          <a:xfrm>
            <a:off x="7421165" y="6180187"/>
            <a:ext cx="2794001" cy="2794001"/>
          </a:xfrm>
          <a:prstGeom prst="ellipse">
            <a:avLst/>
          </a:prstGeom>
          <a:solidFill>
            <a:srgbClr val="2D287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Reddie</a:t>
            </a:r>
          </a:p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Office</a:t>
            </a:r>
          </a:p>
          <a:p>
            <a:pPr>
              <a:defRPr b="0" sz="22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APP</a:t>
            </a:r>
          </a:p>
        </p:txBody>
      </p:sp>
      <p:cxnSp>
        <p:nvCxnSpPr>
          <p:cNvPr id="134" name="Línea de conexión"/>
          <p:cNvCxnSpPr>
            <a:stCxn id="132" idx="0"/>
            <a:endCxn id="131" idx="0"/>
          </p:cNvCxnSpPr>
          <p:nvPr/>
        </p:nvCxnSpPr>
        <p:spPr>
          <a:xfrm>
            <a:off x="1870571" y="2054869"/>
            <a:ext cx="381001" cy="5166719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cxnSp>
        <p:nvCxnSpPr>
          <p:cNvPr id="135" name="Línea de conexión"/>
          <p:cNvCxnSpPr>
            <a:stCxn id="131" idx="0"/>
            <a:endCxn id="129" idx="0"/>
          </p:cNvCxnSpPr>
          <p:nvPr/>
        </p:nvCxnSpPr>
        <p:spPr>
          <a:xfrm flipV="1">
            <a:off x="2251571" y="4876800"/>
            <a:ext cx="3213101" cy="2344788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cxnSp>
        <p:nvCxnSpPr>
          <p:cNvPr id="136" name="Línea de conexión"/>
          <p:cNvCxnSpPr>
            <a:stCxn id="129" idx="0"/>
            <a:endCxn id="130" idx="0"/>
          </p:cNvCxnSpPr>
          <p:nvPr/>
        </p:nvCxnSpPr>
        <p:spPr>
          <a:xfrm flipV="1">
            <a:off x="5464671" y="2484487"/>
            <a:ext cx="3353495" cy="2392313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cxnSp>
        <p:nvCxnSpPr>
          <p:cNvPr id="137" name="Línea de conexión"/>
          <p:cNvCxnSpPr>
            <a:stCxn id="129" idx="0"/>
            <a:endCxn id="133" idx="0"/>
          </p:cNvCxnSpPr>
          <p:nvPr/>
        </p:nvCxnSpPr>
        <p:spPr>
          <a:xfrm>
            <a:off x="5464671" y="4876800"/>
            <a:ext cx="3353495" cy="2700388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sp>
        <p:nvSpPr>
          <p:cNvPr id="138" name="Firebase"/>
          <p:cNvSpPr/>
          <p:nvPr/>
        </p:nvSpPr>
        <p:spPr>
          <a:xfrm>
            <a:off x="11246246" y="4241800"/>
            <a:ext cx="1270001" cy="1270000"/>
          </a:xfrm>
          <a:prstGeom prst="ellipse">
            <a:avLst/>
          </a:prstGeom>
          <a:solidFill>
            <a:srgbClr val="FDC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Firebase</a:t>
            </a:r>
          </a:p>
        </p:txBody>
      </p:sp>
      <p:cxnSp>
        <p:nvCxnSpPr>
          <p:cNvPr id="139" name="Línea de conexión"/>
          <p:cNvCxnSpPr>
            <a:stCxn id="129" idx="0"/>
            <a:endCxn id="138" idx="0"/>
          </p:cNvCxnSpPr>
          <p:nvPr/>
        </p:nvCxnSpPr>
        <p:spPr>
          <a:xfrm>
            <a:off x="5464671" y="4876800"/>
            <a:ext cx="6416576" cy="0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cxnSp>
        <p:nvCxnSpPr>
          <p:cNvPr id="140" name="Línea de conexión"/>
          <p:cNvCxnSpPr>
            <a:stCxn id="138" idx="0"/>
            <a:endCxn id="130" idx="0"/>
          </p:cNvCxnSpPr>
          <p:nvPr/>
        </p:nvCxnSpPr>
        <p:spPr>
          <a:xfrm flipH="1" flipV="1">
            <a:off x="8818165" y="2484487"/>
            <a:ext cx="3063082" cy="2392313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cxnSp>
        <p:nvCxnSpPr>
          <p:cNvPr id="141" name="Línea de conexión"/>
          <p:cNvCxnSpPr>
            <a:stCxn id="138" idx="0"/>
            <a:endCxn id="133" idx="0"/>
          </p:cNvCxnSpPr>
          <p:nvPr/>
        </p:nvCxnSpPr>
        <p:spPr>
          <a:xfrm flipH="1">
            <a:off x="8818165" y="4876800"/>
            <a:ext cx="3063082" cy="2700388"/>
          </a:xfrm>
          <a:prstGeom prst="straightConnector1">
            <a:avLst/>
          </a:prstGeom>
          <a:ln w="25400">
            <a:solidFill>
              <a:srgbClr val="929292"/>
            </a:solidFill>
            <a:miter lim="400000"/>
          </a:ln>
        </p:spPr>
      </p:cxnSp>
      <p:sp>
        <p:nvSpPr>
          <p:cNvPr id="142" name="AHORA"/>
          <p:cNvSpPr txBox="1"/>
          <p:nvPr/>
        </p:nvSpPr>
        <p:spPr>
          <a:xfrm>
            <a:off x="5563024" y="215899"/>
            <a:ext cx="187875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5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AHORA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angular.png" descr="angul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852" y="1463455"/>
            <a:ext cx="2008486" cy="2008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css3.png" descr="css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5534" y="727339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firebase.png" descr="fire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0323" y="4461968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html5.png" descr="html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4181" y="727339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js.png" descr="j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72481" y="5624895"/>
            <a:ext cx="897228" cy="1263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node-b.png" descr="node-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4939" y="3509499"/>
            <a:ext cx="2008486" cy="1523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kisspng-logo-elasticsearch-kibana-logstash-database-5b804d3fca8b10.6565696915351350398296.png" descr="kisspng-logo-elasticsearch-kibana-logstash-database-5b804d3fca8b10.6565696915351350398296.png"/>
          <p:cNvPicPr>
            <a:picLocks noChangeAspect="1"/>
          </p:cNvPicPr>
          <p:nvPr/>
        </p:nvPicPr>
        <p:blipFill>
          <a:blip r:embed="rId8">
            <a:extLst/>
          </a:blip>
          <a:srcRect l="0" t="27535" r="0" b="27535"/>
          <a:stretch>
            <a:fillRect/>
          </a:stretch>
        </p:blipFill>
        <p:spPr>
          <a:xfrm>
            <a:off x="6473302" y="6905890"/>
            <a:ext cx="2483927" cy="11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kisspng-logo-ionic-scalable-vector-graphics-computer-icons-ionic-logo-svg-vector-amp-png-transparent-vect-5b66286377da46.7971907115334216674909.png" descr="kisspng-logo-ionic-scalable-vector-graphics-computer-icons-ionic-logo-svg-vector-amp-png-transparent-vect-5b66286377da46.7971907115334216674909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31770" y="3855896"/>
            <a:ext cx="2377528" cy="831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kisspng-bitbucket-logo-stash-atlassian-bamboo-agencia-de-marketing-digital-en-mxico-y-latinoam-5b767322e27042.0213070515344893789275.png" descr="kisspng-bitbucket-logo-stash-atlassian-bamboo-agencia-de-marketing-digital-en-mxico-y-latinoam-5b767322e27042.0213070515344893789275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154534" y="7187859"/>
            <a:ext cx="2179242" cy="552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kisspng-jira-atlassian-computer-software-confluence-softwa-jira-5b3d8720a71ee5.6752512515307589446845.png" descr="kisspng-jira-atlassian-computer-software-confluence-softwa-jira-5b3d8720a71ee5.6752512515307589446845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317968" y="4689986"/>
            <a:ext cx="1731201" cy="605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kisspng-logo-slack-computer-software-computer-icons-slack-logo-5b5c8d01cd6958.3556061015327920658414.png" descr="kisspng-logo-slack-computer-software-computer-icons-slack-logo-5b5c8d01cd6958.3556061015327920658414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317968" y="2184059"/>
            <a:ext cx="1731201" cy="173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CNOLOGÍAS UTILIZADAS"/>
          <p:cNvSpPr txBox="1"/>
          <p:nvPr/>
        </p:nvSpPr>
        <p:spPr>
          <a:xfrm>
            <a:off x="3162194" y="317499"/>
            <a:ext cx="668041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5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TECNOLOGÍAS UTILIZADAS</a:t>
            </a:r>
          </a:p>
        </p:txBody>
      </p:sp>
      <p:pic>
        <p:nvPicPr>
          <p:cNvPr id="156" name="kisspng-postgresql-amazon-relational-database-service-micr-sisense-5b27357116c531.7956350915292962410933.png" descr="kisspng-postgresql-amazon-relational-database-service-micr-sisense-5b27357116c531.7956350915292962410933.png"/>
          <p:cNvPicPr>
            <a:picLocks noChangeAspect="1"/>
          </p:cNvPicPr>
          <p:nvPr/>
        </p:nvPicPr>
        <p:blipFill>
          <a:blip r:embed="rId13">
            <a:extLst/>
          </a:blip>
          <a:srcRect l="0" t="15157" r="0" b="15157"/>
          <a:stretch>
            <a:fillRect/>
          </a:stretch>
        </p:blipFill>
        <p:spPr>
          <a:xfrm>
            <a:off x="6277643" y="2579560"/>
            <a:ext cx="2875265" cy="94025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Línea de conexión"/>
          <p:cNvSpPr/>
          <p:nvPr/>
        </p:nvSpPr>
        <p:spPr>
          <a:xfrm>
            <a:off x="5776184" y="1837911"/>
            <a:ext cx="1241113" cy="685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4" h="21600" fill="norm" stroke="1" extrusionOk="0">
                <a:moveTo>
                  <a:pt x="16304" y="21600"/>
                </a:moveTo>
                <a:cubicBezTo>
                  <a:pt x="-3700" y="14302"/>
                  <a:pt x="-5296" y="7102"/>
                  <a:pt x="11516" y="0"/>
                </a:cubicBezTo>
              </a:path>
            </a:pathLst>
          </a:custGeom>
          <a:ln w="12700">
            <a:solidFill>
              <a:srgbClr val="929292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0" name="Línea de conexión"/>
          <p:cNvSpPr/>
          <p:nvPr/>
        </p:nvSpPr>
        <p:spPr>
          <a:xfrm>
            <a:off x="9297856" y="1837911"/>
            <a:ext cx="1241113" cy="685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4" h="21600" fill="norm" stroke="1" extrusionOk="0">
                <a:moveTo>
                  <a:pt x="16304" y="21600"/>
                </a:moveTo>
                <a:cubicBezTo>
                  <a:pt x="-3700" y="14302"/>
                  <a:pt x="-5296" y="7102"/>
                  <a:pt x="11516" y="0"/>
                </a:cubicBezTo>
              </a:path>
            </a:pathLst>
          </a:custGeom>
          <a:ln w="12700">
            <a:solidFill>
              <a:srgbClr val="929292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 + D"/>
          <p:cNvSpPr txBox="1"/>
          <p:nvPr/>
        </p:nvSpPr>
        <p:spPr>
          <a:xfrm>
            <a:off x="3671968" y="3187699"/>
            <a:ext cx="566086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I + 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kisspng-python-logo-programmer-fierce-python-cliparts-5ab7bde206fb71.9462244415219911380286.png" descr="kisspng-python-logo-programmer-fierce-python-cliparts-5ab7bde206fb71.94622444152199113802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819" y="3721100"/>
            <a:ext cx="2540001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kisspng-opencv-computer-vision-library-c-open-now-5b1390e493aa56.6947900615280089326049.png" descr="kisspng-opencv-computer-vision-library-c-open-now-5b1390e493aa56.69479006152800893260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3434" y="3427086"/>
            <a:ext cx="2540001" cy="312802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CNOLOGÍAS UTILIZADAS"/>
          <p:cNvSpPr txBox="1"/>
          <p:nvPr/>
        </p:nvSpPr>
        <p:spPr>
          <a:xfrm>
            <a:off x="3162194" y="393699"/>
            <a:ext cx="668041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5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TECNOLOGÍAS UTILIZADAS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mputer Vision"/>
          <p:cNvSpPr txBox="1"/>
          <p:nvPr/>
        </p:nvSpPr>
        <p:spPr>
          <a:xfrm>
            <a:off x="3627619" y="317499"/>
            <a:ext cx="574956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50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Computer Vision</a:t>
            </a:r>
          </a:p>
        </p:txBody>
      </p:sp>
      <p:sp>
        <p:nvSpPr>
          <p:cNvPr id="169" name="import cv2…"/>
          <p:cNvSpPr txBox="1"/>
          <p:nvPr/>
        </p:nvSpPr>
        <p:spPr>
          <a:xfrm>
            <a:off x="622213" y="1682749"/>
            <a:ext cx="11760374" cy="74041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b="0" sz="22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D4D4D4"/>
                </a:solidFill>
              </a:rPr>
              <a:t> cv2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smile_casacade = cv2.CascadeClassifier(</a:t>
            </a:r>
            <a:r>
              <a:rPr>
                <a:solidFill>
                  <a:srgbClr val="CE9178"/>
                </a:solidFill>
              </a:rPr>
              <a:t>‘haarcascade_smile.xml'</a:t>
            </a:r>
            <a: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400"/>
              </a:lnSpc>
              <a:defRPr b="0" sz="22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detect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gray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frame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smiles = smile_casacade.detectMultiScale(gray, </a:t>
            </a:r>
            <a:r>
              <a:rPr>
                <a:solidFill>
                  <a:srgbClr val="B5CEA8"/>
                </a:solidFill>
              </a:rPr>
              <a:t>1.3</a:t>
            </a:r>
            <a:r>
              <a:t>, </a:t>
            </a:r>
            <a:r>
              <a:rPr>
                <a:solidFill>
                  <a:srgbClr val="B5CEA8"/>
                </a:solidFill>
              </a:rPr>
              <a:t>180</a:t>
            </a:r>
            <a: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(x, y, w, h) </a:t>
            </a:r>
            <a:r>
              <a:rPr>
                <a:solidFill>
                  <a:srgbClr val="569CD6"/>
                </a:solidFill>
              </a:rPr>
              <a:t>in</a:t>
            </a:r>
            <a:r>
              <a:t> smiles: 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cv2.rectangle(frame, (x, y), (x+w, y+h), (</a:t>
            </a:r>
            <a:r>
              <a:rPr>
                <a:solidFill>
                  <a:srgbClr val="B5CEA8"/>
                </a:solidFill>
              </a:rPr>
              <a:t>0</a:t>
            </a:r>
            <a:r>
              <a:t>, </a:t>
            </a:r>
            <a:r>
              <a:rPr>
                <a:solidFill>
                  <a:srgbClr val="B5CEA8"/>
                </a:solidFill>
              </a:rPr>
              <a:t>0</a:t>
            </a:r>
            <a:r>
              <a:t>, </a:t>
            </a:r>
            <a:r>
              <a:rPr>
                <a:solidFill>
                  <a:srgbClr val="B5CEA8"/>
                </a:solidFill>
              </a:rPr>
              <a:t>255</a:t>
            </a:r>
            <a:r>
              <a:t>), </a:t>
            </a:r>
            <a:r>
              <a:rPr>
                <a:solidFill>
                  <a:srgbClr val="B5CEA8"/>
                </a:solidFill>
              </a:rPr>
              <a:t>5</a:t>
            </a:r>
            <a: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 frame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video_capture = cv2.VideoCapture(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400"/>
              </a:lnSpc>
              <a:defRPr b="0" sz="22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while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True</a:t>
            </a:r>
            <a:r>
              <a:rPr>
                <a:solidFill>
                  <a:srgbClr val="D4D4D4"/>
                </a:solidFill>
              </a:rPr>
              <a:t>: 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_, frame = video_capture.read() 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gray = cv2.cvtColor(frame, cv2.COLOR_BGR2GRAY)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canvas = detect(gray, frame) 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cv2.imshow(</a:t>
            </a:r>
            <a:r>
              <a:rPr>
                <a:solidFill>
                  <a:srgbClr val="CE9178"/>
                </a:solidFill>
              </a:rPr>
              <a:t>'Video'</a:t>
            </a:r>
            <a:r>
              <a:t>, canvas)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cv2.waitKey(</a:t>
            </a:r>
            <a:r>
              <a:rPr>
                <a:solidFill>
                  <a:srgbClr val="B5CEA8"/>
                </a:solidFill>
              </a:rPr>
              <a:t>1</a:t>
            </a:r>
            <a:r>
              <a:t>) &amp; </a:t>
            </a:r>
            <a:r>
              <a:rPr>
                <a:solidFill>
                  <a:srgbClr val="569CD6"/>
                </a:solidFill>
              </a:rPr>
              <a:t>0x</a:t>
            </a:r>
            <a:r>
              <a:rPr>
                <a:solidFill>
                  <a:srgbClr val="B5CEA8"/>
                </a:solidFill>
              </a:rPr>
              <a:t>FF</a:t>
            </a:r>
            <a:r>
              <a:t> == </a:t>
            </a:r>
            <a:r>
              <a:rPr>
                <a:solidFill>
                  <a:srgbClr val="DCDCAA"/>
                </a:solidFill>
              </a:rPr>
              <a:t>ord</a:t>
            </a:r>
            <a:r>
              <a:t>(</a:t>
            </a:r>
            <a:r>
              <a:rPr>
                <a:solidFill>
                  <a:srgbClr val="CE9178"/>
                </a:solidFill>
              </a:rPr>
              <a:t>'q'</a:t>
            </a:r>
            <a:r>
              <a:t>): 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586C0"/>
                </a:solidFill>
              </a:rPr>
              <a:t>break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video_capture.release()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cv2.destroyAllWindows()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RACIAS…"/>
          <p:cNvSpPr txBox="1"/>
          <p:nvPr/>
        </p:nvSpPr>
        <p:spPr>
          <a:xfrm>
            <a:off x="3745054" y="2673349"/>
            <a:ext cx="5514691" cy="440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9700">
                <a:solidFill>
                  <a:srgbClr val="2D287E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GRACIAS </a:t>
            </a:r>
          </a:p>
          <a:p>
            <a:pPr>
              <a:defRPr b="0" sz="9700">
                <a:solidFill>
                  <a:srgbClr val="2D287E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POR SU</a:t>
            </a:r>
          </a:p>
          <a:p>
            <a:pPr>
              <a:defRPr b="0" sz="9700">
                <a:solidFill>
                  <a:srgbClr val="2D287E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ATENCIÓN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