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1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7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6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5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2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94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1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2350-CF1E-4BAC-9D46-31EAD0A27422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CED559-0166-4906-A0CB-0D6AB920BA0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joseangelgalera.github.io/Portfolio-MD-Bootstra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seangelgalera/Portfolio-MD-Bootstrap" TargetMode="External"/><Relationship Id="rId5" Type="http://schemas.openxmlformats.org/officeDocument/2006/relationships/hyperlink" Target="https://mdbootstrap.com/education/bootstrap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7BD8C6A-DDF0-4AF2-BB87-FDB171B50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280" y="2831132"/>
            <a:ext cx="8637072" cy="2588156"/>
          </a:xfrm>
        </p:spPr>
        <p:txBody>
          <a:bodyPr/>
          <a:lstStyle/>
          <a:p>
            <a:r>
              <a:rPr lang="es-ES" sz="4000" dirty="0"/>
              <a:t>Formación </a:t>
            </a:r>
            <a:r>
              <a:rPr lang="es-ES" sz="4000" dirty="0" err="1"/>
              <a:t>dUal</a:t>
            </a:r>
            <a:r>
              <a:rPr lang="es-ES" sz="4000" dirty="0"/>
              <a:t> 18/19</a:t>
            </a:r>
          </a:p>
          <a:p>
            <a:r>
              <a:rPr lang="es-ES" sz="4000" dirty="0"/>
              <a:t>José ángel galera García</a:t>
            </a:r>
          </a:p>
          <a:p>
            <a:r>
              <a:rPr lang="es-ES" sz="4000" dirty="0"/>
              <a:t>1º </a:t>
            </a:r>
            <a:r>
              <a:rPr lang="es-ES" sz="4000" dirty="0" err="1"/>
              <a:t>dam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56987A-CCF5-41BF-BEE3-2ADCDEF9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80" y="0"/>
            <a:ext cx="6924719" cy="22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1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4E61F-608F-46CF-9E52-96763FBA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s-ES" dirty="0"/>
              <a:t>Primer Ejercicio: Hola mundo en Maven Y dependencias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9F8FFA-94EE-4EC5-B549-C0AB10710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40890"/>
            <a:ext cx="3454699" cy="87383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4567156-087E-4CD2-902F-A2475EDA6021}"/>
              </a:ext>
            </a:extLst>
          </p:cNvPr>
          <p:cNvSpPr/>
          <p:nvPr/>
        </p:nvSpPr>
        <p:spPr>
          <a:xfrm>
            <a:off x="6096000" y="2693142"/>
            <a:ext cx="2715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https://mvnrepository.com/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0CDB48-E440-44E4-B5FE-F809652B6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95528"/>
            <a:ext cx="3718451" cy="8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0488-3ED6-4873-9F82-E036487A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1049235"/>
          </a:xfrm>
        </p:spPr>
        <p:txBody>
          <a:bodyPr/>
          <a:lstStyle/>
          <a:p>
            <a:r>
              <a:rPr lang="es-ES" dirty="0"/>
              <a:t>Segundo ejercicio: Docker y </a:t>
            </a:r>
            <a:r>
              <a:rPr lang="es-ES" cap="none" dirty="0"/>
              <a:t>PostgreSQL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ED42C-F512-4CAE-9E29-8702B5FF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77" y="2331646"/>
            <a:ext cx="2815580" cy="24049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2A047D-1B74-4B40-9618-A60ED3D49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75" y="2332139"/>
            <a:ext cx="2630725" cy="24044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079F31-5AE4-4841-B4C0-0F22F2CF4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39" y="2331645"/>
            <a:ext cx="2408085" cy="24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6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4F4C7-2AA7-4007-B310-759725F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s-ES" dirty="0"/>
              <a:t>Tercer ejercicio: tratamiento de hojas de calculo mediante java y pruebas con </a:t>
            </a:r>
            <a:r>
              <a:rPr lang="es-ES" dirty="0" err="1"/>
              <a:t>s</a:t>
            </a:r>
            <a:r>
              <a:rPr lang="es-ES" cap="none" dirty="0" err="1"/>
              <a:t>oap</a:t>
            </a:r>
            <a:r>
              <a:rPr lang="es-ES" dirty="0" err="1"/>
              <a:t>ui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FB2A5E-F432-43F6-BBC7-6CE5C809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88" y="2340528"/>
            <a:ext cx="2516398" cy="24705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62D2BA-B9F9-4096-AD20-934F5A8DA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46" y="2786304"/>
            <a:ext cx="513873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54E3A-5300-449E-8C12-C993EB3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Cuarto ejercicio: Creación de página web mediante la herramienta </a:t>
            </a:r>
            <a:r>
              <a:rPr lang="es-ES" dirty="0" err="1"/>
              <a:t>mdbootstrap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3AB999-CF8A-4383-9F46-931C40B4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1329136"/>
            <a:ext cx="2955721" cy="29557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78217F-A237-42E4-9F61-8D213F7B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30" y="3683445"/>
            <a:ext cx="3181655" cy="10671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CA85AB-E801-42A4-8428-140625DE6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130" y="4750633"/>
            <a:ext cx="3181654" cy="96667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41229DE-280F-40C6-8F7B-65BFDB33B558}"/>
              </a:ext>
            </a:extLst>
          </p:cNvPr>
          <p:cNvSpPr/>
          <p:nvPr/>
        </p:nvSpPr>
        <p:spPr>
          <a:xfrm>
            <a:off x="5537529" y="2227676"/>
            <a:ext cx="451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https://mdbootstrap.com/education/bootstrap/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44480EB-23EA-48BE-96A6-0CC7B68881B3}"/>
              </a:ext>
            </a:extLst>
          </p:cNvPr>
          <p:cNvSpPr/>
          <p:nvPr/>
        </p:nvSpPr>
        <p:spPr>
          <a:xfrm>
            <a:off x="5537529" y="3314113"/>
            <a:ext cx="564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6"/>
              </a:rPr>
              <a:t>https://github.com/joseangelgalera/Portfolio-MD-Bootstrap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AD5CE3-9CCA-4FC9-A69D-7FAE64F60F13}"/>
              </a:ext>
            </a:extLst>
          </p:cNvPr>
          <p:cNvSpPr/>
          <p:nvPr/>
        </p:nvSpPr>
        <p:spPr>
          <a:xfrm>
            <a:off x="5537529" y="4280316"/>
            <a:ext cx="546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7"/>
              </a:rPr>
              <a:t>https://joseangelgalera.github.io/Portfolio-MD-Bootstrap/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F0A01F0-E413-4DBC-93F0-2476D0D8739A}"/>
              </a:ext>
            </a:extLst>
          </p:cNvPr>
          <p:cNvSpPr/>
          <p:nvPr/>
        </p:nvSpPr>
        <p:spPr>
          <a:xfrm>
            <a:off x="5537529" y="3847707"/>
            <a:ext cx="210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Link a la página web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07C339-4D94-488E-B667-978FC581271E}"/>
              </a:ext>
            </a:extLst>
          </p:cNvPr>
          <p:cNvSpPr/>
          <p:nvPr/>
        </p:nvSpPr>
        <p:spPr>
          <a:xfrm>
            <a:off x="5537529" y="2824547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Repositorio</a:t>
            </a:r>
          </a:p>
        </p:txBody>
      </p:sp>
    </p:spTree>
    <p:extLst>
      <p:ext uri="{BB962C8B-B14F-4D97-AF65-F5344CB8AC3E}">
        <p14:creationId xmlns:p14="http://schemas.microsoft.com/office/powerpoint/2010/main" val="75531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0FEF5-A617-4FC5-A68E-F8C38CD7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es-ES" dirty="0"/>
              <a:t>Ultimo ejercicio: Uso de </a:t>
            </a:r>
            <a:r>
              <a:rPr lang="es-ES" dirty="0" err="1"/>
              <a:t>jdbc</a:t>
            </a:r>
            <a:r>
              <a:rPr lang="es-ES" dirty="0"/>
              <a:t> para acceder a base de datos mediante java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3CB516-6A9F-4711-B4BF-770F2BAB3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32" y="3030830"/>
            <a:ext cx="3539872" cy="16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0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193B7C9-E811-4B57-A425-4CA4894EDA1D}"/>
              </a:ext>
            </a:extLst>
          </p:cNvPr>
          <p:cNvSpPr/>
          <p:nvPr/>
        </p:nvSpPr>
        <p:spPr>
          <a:xfrm>
            <a:off x="2665418" y="2967335"/>
            <a:ext cx="6861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00647654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108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Presentación de PowerPoint</vt:lpstr>
      <vt:lpstr>Primer Ejercicio: Hola mundo en Maven Y dependencias</vt:lpstr>
      <vt:lpstr>Segundo ejercicio: Docker y PostgreSQL</vt:lpstr>
      <vt:lpstr>Tercer ejercicio: tratamiento de hojas de calculo mediante java y pruebas con soapui</vt:lpstr>
      <vt:lpstr>Cuarto ejercicio: Creación de página web mediante la herramienta mdbootstrap</vt:lpstr>
      <vt:lpstr>Ultimo ejercicio: Uso de jdbc para acceder a base de datos mediante java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Ángel Galera García</dc:creator>
  <cp:lastModifiedBy>José Ángel Galera García</cp:lastModifiedBy>
  <cp:revision>8</cp:revision>
  <dcterms:created xsi:type="dcterms:W3CDTF">2019-05-28T18:56:57Z</dcterms:created>
  <dcterms:modified xsi:type="dcterms:W3CDTF">2019-05-28T20:42:27Z</dcterms:modified>
</cp:coreProperties>
</file>