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dc2b41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dc2b41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6e7601b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6e7601b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6e7601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6e7601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b89fd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b89fd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dc2b4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dc2b4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 &amp; JavaESP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ANGEL ROCHA GARCIA 18131273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LUIS CARREON REYES 18131222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375" y="152400"/>
            <a:ext cx="41809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PORQUÉ</a:t>
            </a:r>
            <a:r>
              <a:rPr lang="es"/>
              <a:t> ELEGIR NUESTRO COMPILADOR?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00" y="1659475"/>
            <a:ext cx="6934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TRANSPARENCIA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02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nuestro compilador es posible ver todo el proceso desde el analisis lexico hasta la creacion del codigo objeto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975" y="1568202"/>
            <a:ext cx="6197610" cy="3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AMIGABLE	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INTERFAZ </a:t>
            </a:r>
            <a:r>
              <a:rPr lang="es"/>
              <a:t>ESTÁ</a:t>
            </a:r>
            <a:r>
              <a:rPr lang="es"/>
              <a:t> DISEÑADA PARA EVITAR QUE EL PROGRAMADOR SE SATURE DE COMANDOS, TODO ESTA PENSADO DESDE </a:t>
            </a:r>
            <a:r>
              <a:rPr lang="es"/>
              <a:t>MENÚS</a:t>
            </a:r>
            <a:r>
              <a:rPr lang="es"/>
              <a:t> CONTEXTUALES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938" y="2197925"/>
            <a:ext cx="55721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745200" y="855500"/>
            <a:ext cx="70389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Java                                    JavaESP</a:t>
            </a:r>
            <a:endParaRPr sz="28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" y="1575350"/>
            <a:ext cx="4076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938" y="1589625"/>
            <a:ext cx="40671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