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16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91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28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85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44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5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1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86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5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4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0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2BFF-0E6C-4C9C-ADBB-84C4BDD1A4E1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9724-00E9-42CC-BE0A-D5604B05F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26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Lambd</a:t>
            </a:r>
            <a:r>
              <a:rPr lang="es-PE" dirty="0" smtClean="0"/>
              <a:t> </a:t>
            </a:r>
            <a:r>
              <a:rPr lang="es-PE" dirty="0" err="1" smtClean="0"/>
              <a:t>Layer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5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11" y="824753"/>
            <a:ext cx="8373820" cy="51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7" y="574541"/>
            <a:ext cx="8699406" cy="57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543207"/>
            <a:ext cx="5707157" cy="54998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543207"/>
            <a:ext cx="4681518" cy="22952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99" y="3073192"/>
            <a:ext cx="3405207" cy="3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3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Lambd Layer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 Layer</dc:title>
  <dc:creator>USER</dc:creator>
  <cp:lastModifiedBy>USER</cp:lastModifiedBy>
  <cp:revision>3</cp:revision>
  <dcterms:created xsi:type="dcterms:W3CDTF">2021-10-28T14:12:33Z</dcterms:created>
  <dcterms:modified xsi:type="dcterms:W3CDTF">2021-10-28T15:20:34Z</dcterms:modified>
</cp:coreProperties>
</file>