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915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403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85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14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97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8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758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861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811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878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C1A6-B1FB-4A28-B55D-3018234C77F5}" type="datetimeFigureOut">
              <a:rPr lang="es-PE" smtClean="0"/>
              <a:t>26/10/2021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CBF9-C40D-4FFD-B101-5C557EC4B9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460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Kinesis</a:t>
            </a:r>
            <a:r>
              <a:rPr lang="es-PE" dirty="0" smtClean="0"/>
              <a:t> </a:t>
            </a:r>
            <a:r>
              <a:rPr lang="es-PE" dirty="0" err="1" smtClean="0"/>
              <a:t>firehose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597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49" y="1470060"/>
            <a:ext cx="8143875" cy="27622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59527" y="692727"/>
            <a:ext cx="169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CASO PRACTICO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3462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552575"/>
            <a:ext cx="11268075" cy="37528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28255" y="1011382"/>
            <a:ext cx="14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Dynamo</a:t>
            </a:r>
            <a:r>
              <a:rPr lang="es-PE" dirty="0" smtClean="0"/>
              <a:t> </a:t>
            </a:r>
            <a:r>
              <a:rPr lang="es-PE" dirty="0" err="1" smtClean="0"/>
              <a:t>table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456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852612"/>
            <a:ext cx="68389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014537"/>
            <a:ext cx="76485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43112"/>
            <a:ext cx="6334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1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300162"/>
            <a:ext cx="56578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1566862"/>
            <a:ext cx="4076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5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243012"/>
            <a:ext cx="5343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9" y="1765156"/>
            <a:ext cx="4581525" cy="4933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2076"/>
          <a:stretch/>
        </p:blipFill>
        <p:spPr>
          <a:xfrm>
            <a:off x="7148079" y="629083"/>
            <a:ext cx="3409950" cy="22665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079" y="2943658"/>
            <a:ext cx="3441247" cy="37554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7236" y="629083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Kinesis</a:t>
            </a:r>
            <a:r>
              <a:rPr lang="es-PE" dirty="0" smtClean="0"/>
              <a:t> </a:t>
            </a:r>
            <a:r>
              <a:rPr lang="es-PE" dirty="0" err="1" smtClean="0"/>
              <a:t>firehose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253" y="3848"/>
            <a:ext cx="3208690" cy="16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772" y="2543607"/>
            <a:ext cx="3165831" cy="33584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69" y="304366"/>
            <a:ext cx="4991100" cy="16573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79" y="2739735"/>
            <a:ext cx="5359584" cy="27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</Words>
  <Application>Microsoft Office PowerPoint</Application>
  <PresentationFormat>Panorámica</PresentationFormat>
  <Paragraphs>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Kinesis firehose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Kinesis firehose</dc:title>
  <dc:creator>USER</dc:creator>
  <cp:lastModifiedBy>USER</cp:lastModifiedBy>
  <cp:revision>4</cp:revision>
  <dcterms:created xsi:type="dcterms:W3CDTF">2021-10-26T14:29:23Z</dcterms:created>
  <dcterms:modified xsi:type="dcterms:W3CDTF">2021-10-26T17:37:23Z</dcterms:modified>
</cp:coreProperties>
</file>