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3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522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341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789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17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893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074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96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228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596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187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DDE9-E696-4797-806E-1E75F4438312}" type="datetimeFigureOut">
              <a:rPr lang="es-PE" smtClean="0"/>
              <a:t>25/10/2021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8A36-7EFF-4ED2-B3BE-33EB879CC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3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EventBrigde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292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30" y="1631295"/>
            <a:ext cx="4676775" cy="3667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27" y="1797983"/>
            <a:ext cx="53721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5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1585912"/>
            <a:ext cx="52863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7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952625"/>
            <a:ext cx="72294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9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06" y="1516436"/>
            <a:ext cx="9382882" cy="43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8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93" y="1582550"/>
            <a:ext cx="9242407" cy="48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478" y="2022700"/>
            <a:ext cx="4289797" cy="391281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522820" y="1267887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pizzaHat</a:t>
            </a:r>
            <a:r>
              <a:rPr lang="es-PE" dirty="0" smtClean="0"/>
              <a:t> </a:t>
            </a:r>
            <a:r>
              <a:rPr lang="es-PE" dirty="0" err="1" smtClean="0"/>
              <a:t>template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722655" y="1267887"/>
            <a:ext cx="235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OrderManager</a:t>
            </a:r>
            <a:r>
              <a:rPr lang="es-PE" dirty="0" smtClean="0"/>
              <a:t> </a:t>
            </a:r>
            <a:r>
              <a:rPr lang="es-PE" dirty="0" err="1" smtClean="0"/>
              <a:t>handler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6" y="1637219"/>
            <a:ext cx="5093301" cy="50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3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</Words>
  <Application>Microsoft Office PowerPoint</Application>
  <PresentationFormat>Panorámica</PresentationFormat>
  <Paragraphs>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EventBrigde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EventBrigde</dc:title>
  <dc:creator>USER</dc:creator>
  <cp:lastModifiedBy>USER</cp:lastModifiedBy>
  <cp:revision>5</cp:revision>
  <dcterms:created xsi:type="dcterms:W3CDTF">2021-10-25T22:30:48Z</dcterms:created>
  <dcterms:modified xsi:type="dcterms:W3CDTF">2021-10-26T14:27:59Z</dcterms:modified>
</cp:coreProperties>
</file>