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80/pentaho/content/saiku-ui/index.html?biplugin5=true&amp;dimension_prefetch=false#query/open/%3Apublic%3ANuevosReportes%3ANovedadesEmpleadoOrd2.saiku" TargetMode="External"/><Relationship Id="rId4" Type="http://schemas.openxmlformats.org/officeDocument/2006/relationships/hyperlink" Target="http://localhost:8080/pentaho/content/saiku-ui/index.html?biplugin5=true&amp;dimension_prefetch=false#query/open/%3Apublic%3ANuevosReportes%3ANovedadesPorTipo.saiku" TargetMode="External"/><Relationship Id="rId5" Type="http://schemas.openxmlformats.org/officeDocument/2006/relationships/hyperlink" Target="http://localhost:8080/pentaho/content/saiku-ui/index.html?biplugin5=true&amp;dimension_prefetch=false#query/open/%3Apublic%3ANuevosReportes%3ANovedadesPorInterno.saiku" TargetMode="External"/><Relationship Id="rId6" Type="http://schemas.openxmlformats.org/officeDocument/2006/relationships/hyperlink" Target="http://localhost:8080/pentaho/api/repos/%3Apublic%3ATableros%3ATableroNovedades.wcdf/generatedCont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Inteligencia 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Negocios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Intercordoba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Por que medir?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480150"/>
            <a:ext cx="4446300" cy="29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“Lo que no se define no se puede medir.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 que no se mide, no se puede mejorar.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 que no se mejora, se degrada siempre.“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Tomar Decisiones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DL - V9 - Vale Salida 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Como son los Reportes?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Como Hacer un Reporte?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Algunos valores pueden no coincidir con sus reportes porque hay información que no está en la base de datos.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Funciones: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Grafico que se puede selecionar para hacer zoom,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Ver contenido de celda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Minigraficos de celda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Estadisticas basica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Todos los graficos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Exportar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DrillTrow (Ver contenido celda) (solo funciona par las medidas)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ExportCeldaCSV (Select all)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83100" y="381000"/>
            <a:ext cx="8491200" cy="416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0" lang="en" sz="2400">
                <a:solidFill>
                  <a:srgbClr val="FFFFFF"/>
                </a:solidFill>
              </a:rPr>
              <a:t>Nuevas oportunidades: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0" lang="en" sz="2400">
                <a:solidFill>
                  <a:srgbClr val="FFFFFF"/>
                </a:solidFill>
              </a:rPr>
              <a:t>Empleados Ordenados</a:t>
            </a:r>
            <a:br>
              <a:rPr b="0" lang="en" sz="2400">
                <a:solidFill>
                  <a:srgbClr val="FFFFFF"/>
                </a:solidFill>
              </a:rPr>
            </a:br>
            <a:r>
              <a:rPr b="0" lang="en" sz="800" u="sng">
                <a:solidFill>
                  <a:srgbClr val="FFFFFF"/>
                </a:solidFill>
                <a:hlinkClick r:id="rId3"/>
              </a:rPr>
              <a:t>http://localhost:8080/pentaho/content/saiku-ui/index.html?biplugin5=true&amp;dimension_prefetch=false#query/open/%3Apublic%3ANuevosReportes%3ANovedadesEmpleadoOrd2.saiku</a:t>
            </a:r>
            <a:br>
              <a:rPr b="0" lang="en" sz="800">
                <a:solidFill>
                  <a:srgbClr val="FFFFFF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0" lang="en" sz="2400">
                <a:solidFill>
                  <a:srgbClr val="FFFFFF"/>
                </a:solidFill>
              </a:rPr>
              <a:t>Promedio Por Dia</a:t>
            </a:r>
            <a:br>
              <a:rPr b="0" lang="en" sz="2400">
                <a:solidFill>
                  <a:srgbClr val="FFFFFF"/>
                </a:solidFill>
              </a:rPr>
            </a:br>
            <a:r>
              <a:rPr b="0" lang="en" sz="800" u="sng">
                <a:solidFill>
                  <a:schemeClr val="hlink"/>
                </a:solidFill>
                <a:hlinkClick r:id="rId4"/>
              </a:rPr>
              <a:t>http://localhost:8080/pentaho/content/saiku-ui/index.html?biplugin5=true&amp;dimension_prefetch=false#query/open/%3Apublic%3ANuevosReportes%3ANovedadesPorTipo.saiku</a:t>
            </a:r>
            <a:br>
              <a:rPr b="0" lang="en" sz="800">
                <a:solidFill>
                  <a:srgbClr val="FFFFFF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0" lang="en" sz="2400">
                <a:solidFill>
                  <a:srgbClr val="FFFFFF"/>
                </a:solidFill>
              </a:rPr>
              <a:t>Cantidad Por Interno</a:t>
            </a:r>
            <a:br>
              <a:rPr b="0" lang="en" sz="2400">
                <a:solidFill>
                  <a:srgbClr val="FFFFFF"/>
                </a:solidFill>
              </a:rPr>
            </a:br>
            <a:r>
              <a:rPr b="0" lang="en" sz="800" u="sng">
                <a:solidFill>
                  <a:schemeClr val="hlink"/>
                </a:solidFill>
                <a:hlinkClick r:id="rId5"/>
              </a:rPr>
              <a:t>http://localhost:8080/pentaho/content/saiku-ui/index.html?biplugin5=true&amp;dimension_prefetch=false#query/open/%3Apublic%3ANuevosReportes%3ANovedadesPorInterno.saiku</a:t>
            </a:r>
            <a:br>
              <a:rPr b="0" lang="en" sz="2400">
                <a:solidFill>
                  <a:srgbClr val="FFFFFF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0" lang="en" sz="2400">
                <a:solidFill>
                  <a:srgbClr val="FFFFFF"/>
                </a:solidFill>
              </a:rPr>
              <a:t>DashBoard (Mas Habitual)</a:t>
            </a:r>
            <a:br>
              <a:rPr b="0" lang="en" sz="2400">
                <a:solidFill>
                  <a:srgbClr val="FFFFFF"/>
                </a:solidFill>
              </a:rPr>
            </a:br>
            <a:r>
              <a:rPr b="0" lang="en" sz="800" u="sng">
                <a:solidFill>
                  <a:schemeClr val="hlink"/>
                </a:solidFill>
                <a:hlinkClick r:id="rId6"/>
              </a:rPr>
              <a:t>http://localhost:8080/pentaho/api/repos/%3Apublic%3ATableros%3ATableroNovedades.wcdf/generatedContent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br>
              <a:rPr b="0" lang="en" sz="800">
                <a:solidFill>
                  <a:srgbClr val="FFFFFF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Shape 10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Beneficios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Ahorro Tiempo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Precision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Libertad de reportes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Anticiparse a los echos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3100" y="712150"/>
            <a:ext cx="8620500" cy="101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 sigue?</a:t>
            </a:r>
          </a:p>
        </p:txBody>
      </p:sp>
      <p:sp>
        <p:nvSpPr>
          <p:cNvPr id="113" name="Shape 113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6125275" y="2061900"/>
            <a:ext cx="2481599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Lectura Transnacional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Admin Decisional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Consola Server (Pentaho)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47975" y="2061900"/>
            <a:ext cx="2481599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/>
              <a:t>Ponerlo en produccion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286625" y="2061900"/>
            <a:ext cx="2481599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/>
              <a:t>Feedback</a:t>
            </a:r>
            <a:br>
              <a:rPr lang="en" sz="2100"/>
            </a:br>
            <a:r>
              <a:rPr lang="en" sz="2100"/>
              <a:t>Que lo usen y opinen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