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76" r:id="rId4"/>
    <p:sldId id="264" r:id="rId5"/>
    <p:sldId id="272" r:id="rId6"/>
    <p:sldId id="270" r:id="rId7"/>
    <p:sldId id="271" r:id="rId8"/>
    <p:sldId id="265" r:id="rId9"/>
    <p:sldId id="267" r:id="rId10"/>
    <p:sldId id="269" r:id="rId11"/>
    <p:sldId id="273" r:id="rId12"/>
    <p:sldId id="274" r:id="rId13"/>
    <p:sldId id="275" r:id="rId14"/>
    <p:sldId id="268" r:id="rId15"/>
    <p:sldId id="266" r:id="rId16"/>
    <p:sldId id="260" r:id="rId17"/>
  </p:sldIdLst>
  <p:sldSz cx="1069340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78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6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1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56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8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7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43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537E-5D0F-463F-A349-783FB193AB31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73BD-5986-422A-9CC3-27A0FEA9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" y="-1"/>
            <a:ext cx="10686910" cy="75612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B054F51-80D3-401D-881C-22BFD7D8985E}"/>
              </a:ext>
            </a:extLst>
          </p:cNvPr>
          <p:cNvSpPr/>
          <p:nvPr/>
        </p:nvSpPr>
        <p:spPr>
          <a:xfrm>
            <a:off x="306140" y="1872997"/>
            <a:ext cx="79208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4400" b="1" dirty="0" err="1">
                <a:latin typeface="Verdana" pitchFamily="-116" charset="0"/>
              </a:rPr>
              <a:t>Ciência</a:t>
            </a:r>
            <a:r>
              <a:rPr lang="en-US" altLang="pt-BR" sz="4400" b="1" dirty="0">
                <a:latin typeface="Verdana" pitchFamily="-116" charset="0"/>
              </a:rPr>
              <a:t> de Dados </a:t>
            </a:r>
            <a:r>
              <a:rPr lang="en-US" altLang="pt-BR" sz="4400" b="1" dirty="0" err="1" smtClean="0">
                <a:latin typeface="Verdana" pitchFamily="-116" charset="0"/>
              </a:rPr>
              <a:t>aplicada</a:t>
            </a:r>
            <a:r>
              <a:rPr lang="en-US" altLang="pt-BR" sz="4400" b="1" dirty="0" smtClean="0">
                <a:latin typeface="Verdana" pitchFamily="-116" charset="0"/>
              </a:rPr>
              <a:t> no </a:t>
            </a:r>
            <a:r>
              <a:rPr lang="en-US" altLang="pt-BR" sz="4400" b="1" dirty="0" err="1">
                <a:latin typeface="Verdana" pitchFamily="-116" charset="0"/>
              </a:rPr>
              <a:t>combate</a:t>
            </a:r>
            <a:r>
              <a:rPr lang="en-US" altLang="pt-BR" sz="4400" b="1" dirty="0">
                <a:latin typeface="Verdana" pitchFamily="-116" charset="0"/>
              </a:rPr>
              <a:t> </a:t>
            </a:r>
            <a:r>
              <a:rPr lang="en-US" altLang="pt-BR" sz="4400" b="1" dirty="0" err="1">
                <a:latin typeface="Verdana" pitchFamily="-116" charset="0"/>
              </a:rPr>
              <a:t>ao</a:t>
            </a:r>
            <a:r>
              <a:rPr lang="en-US" altLang="pt-BR" sz="4400" b="1" dirty="0">
                <a:latin typeface="Verdana" pitchFamily="-116" charset="0"/>
              </a:rPr>
              <a:t> </a:t>
            </a:r>
            <a:r>
              <a:rPr lang="en-US" altLang="pt-BR" sz="4400" b="1" dirty="0" err="1">
                <a:latin typeface="Verdana" pitchFamily="-116" charset="0"/>
              </a:rPr>
              <a:t>furto</a:t>
            </a:r>
            <a:r>
              <a:rPr lang="en-US" altLang="pt-BR" sz="4400" b="1" dirty="0">
                <a:latin typeface="Verdana" pitchFamily="-116" charset="0"/>
              </a:rPr>
              <a:t> de </a:t>
            </a:r>
            <a:r>
              <a:rPr lang="en-US" altLang="pt-BR" sz="4400" b="1" dirty="0" err="1" smtClean="0">
                <a:latin typeface="Verdana" pitchFamily="-116" charset="0"/>
              </a:rPr>
              <a:t>energia</a:t>
            </a:r>
            <a:r>
              <a:rPr lang="en-US" altLang="pt-BR" sz="4400" b="1" dirty="0" smtClean="0">
                <a:latin typeface="Verdana" pitchFamily="-116" charset="0"/>
              </a:rPr>
              <a:t> </a:t>
            </a:r>
            <a:r>
              <a:rPr lang="en-US" altLang="pt-BR" sz="4400" b="1" dirty="0" err="1">
                <a:latin typeface="Verdana" pitchFamily="-116" charset="0"/>
              </a:rPr>
              <a:t>elétrica</a:t>
            </a:r>
            <a:endParaRPr lang="en-US" altLang="pt-BR" sz="4800" b="1" dirty="0">
              <a:latin typeface="Verdana" pitchFamily="-11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3B2E1E-EA98-4A6C-B140-B5D93E32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56" y="5436816"/>
            <a:ext cx="943133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pt-BR" sz="1600" b="1" dirty="0" err="1">
                <a:latin typeface="Verdana" pitchFamily="-116" charset="0"/>
              </a:rPr>
              <a:t>Empresa</a:t>
            </a:r>
            <a:r>
              <a:rPr lang="en-US" altLang="pt-BR" sz="1600" b="1" dirty="0">
                <a:latin typeface="Verdana" pitchFamily="-116" charset="0"/>
              </a:rPr>
              <a:t>(s): Enel </a:t>
            </a:r>
            <a:r>
              <a:rPr lang="en-US" altLang="pt-BR" sz="1600" b="1" dirty="0" err="1">
                <a:latin typeface="Verdana" pitchFamily="-116" charset="0"/>
              </a:rPr>
              <a:t>Distribuição</a:t>
            </a:r>
            <a:r>
              <a:rPr lang="en-US" altLang="pt-BR" sz="1600" b="1" dirty="0">
                <a:latin typeface="Verdana" pitchFamily="-116" charset="0"/>
              </a:rPr>
              <a:t> </a:t>
            </a:r>
            <a:r>
              <a:rPr lang="en-US" altLang="pt-BR" sz="1600" b="1" dirty="0" err="1">
                <a:latin typeface="Verdana" pitchFamily="-116" charset="0"/>
              </a:rPr>
              <a:t>Ceará</a:t>
            </a:r>
            <a:r>
              <a:rPr lang="en-US" altLang="pt-BR" sz="1600" b="1" dirty="0">
                <a:latin typeface="Verdana" pitchFamily="-116" charset="0"/>
              </a:rPr>
              <a:t> | </a:t>
            </a:r>
            <a:r>
              <a:rPr lang="en-US" altLang="pt-BR" sz="1600" b="1" dirty="0" err="1">
                <a:latin typeface="Verdana" pitchFamily="-116" charset="0"/>
              </a:rPr>
              <a:t>Serasa</a:t>
            </a:r>
            <a:r>
              <a:rPr lang="en-US" altLang="pt-BR" sz="1600" b="1" dirty="0">
                <a:latin typeface="Verdana" pitchFamily="-116" charset="0"/>
              </a:rPr>
              <a:t> </a:t>
            </a:r>
            <a:r>
              <a:rPr lang="en-US" altLang="pt-BR" sz="1600" b="1" dirty="0" smtClean="0">
                <a:latin typeface="Verdana" pitchFamily="-116" charset="0"/>
              </a:rPr>
              <a:t>Experian</a:t>
            </a:r>
            <a:endParaRPr lang="en-US" altLang="pt-BR" sz="1600" b="1" dirty="0">
              <a:latin typeface="Verdana" pitchFamily="-116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pt-BR" sz="1600" b="1" dirty="0">
                <a:latin typeface="Verdana" pitchFamily="-116" charset="0"/>
              </a:rPr>
              <a:t>Autor(es): José Bruno | </a:t>
            </a:r>
            <a:r>
              <a:rPr lang="en-US" altLang="pt-BR" sz="1600" b="1" dirty="0" err="1">
                <a:latin typeface="Verdana" pitchFamily="-116" charset="0"/>
              </a:rPr>
              <a:t>Manolidis</a:t>
            </a:r>
            <a:r>
              <a:rPr lang="en-US" altLang="pt-BR" sz="1600" b="1" dirty="0">
                <a:latin typeface="Verdana" pitchFamily="-116" charset="0"/>
              </a:rPr>
              <a:t> </a:t>
            </a:r>
            <a:r>
              <a:rPr lang="en-US" altLang="pt-BR" sz="1600" b="1" dirty="0" err="1">
                <a:latin typeface="Verdana" pitchFamily="-116" charset="0"/>
              </a:rPr>
              <a:t>Efstratios</a:t>
            </a:r>
            <a:r>
              <a:rPr lang="en-US" altLang="pt-BR" sz="1600" b="1" dirty="0">
                <a:latin typeface="Verdana" pitchFamily="-116" charset="0"/>
              </a:rPr>
              <a:t> | </a:t>
            </a:r>
            <a:r>
              <a:rPr lang="en-US" altLang="pt-BR" sz="1600" b="1" dirty="0" err="1">
                <a:latin typeface="Verdana" pitchFamily="-116" charset="0"/>
              </a:rPr>
              <a:t>Sidarta</a:t>
            </a:r>
            <a:r>
              <a:rPr lang="en-US" altLang="pt-BR" sz="1600" b="1" dirty="0">
                <a:latin typeface="Verdana" pitchFamily="-116" charset="0"/>
              </a:rPr>
              <a:t> Galas</a:t>
            </a:r>
          </a:p>
        </p:txBody>
      </p:sp>
    </p:spTree>
    <p:extLst>
      <p:ext uri="{BB962C8B-B14F-4D97-AF65-F5344CB8AC3E}">
        <p14:creationId xmlns:p14="http://schemas.microsoft.com/office/powerpoint/2010/main" val="5631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7" grpI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742CB7-A131-40AF-BF76-FAEED1D3929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97" y="2256959"/>
            <a:ext cx="7535863" cy="4352776"/>
          </a:xfrm>
          <a:prstGeom prst="rect">
            <a:avLst/>
          </a:prstGeom>
          <a:noFill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14C5C0-BD31-4119-A367-CB0086D5C0E9}"/>
              </a:ext>
            </a:extLst>
          </p:cNvPr>
          <p:cNvSpPr txBox="1"/>
          <p:nvPr/>
        </p:nvSpPr>
        <p:spPr>
          <a:xfrm>
            <a:off x="2898428" y="207323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Figura 2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Processo global do KDD.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2B265B-0E5D-43B2-A216-D2AD87FD4BB7}"/>
              </a:ext>
            </a:extLst>
          </p:cNvPr>
          <p:cNvSpPr txBox="1"/>
          <p:nvPr/>
        </p:nvSpPr>
        <p:spPr>
          <a:xfrm>
            <a:off x="4922243" y="6466413"/>
            <a:ext cx="3030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Fonte: 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Fayyad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 al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1996b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FED48D-FA3B-4B28-B3F6-798622BC8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8" y="1941316"/>
            <a:ext cx="2592288" cy="2103803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F0E16B7-1424-463C-88B1-79EC2684EE50}"/>
              </a:ext>
            </a:extLst>
          </p:cNvPr>
          <p:cNvSpPr/>
          <p:nvPr/>
        </p:nvSpPr>
        <p:spPr>
          <a:xfrm>
            <a:off x="234132" y="1548383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Árvore de Decisão</a:t>
            </a:r>
            <a:endParaRPr lang="en-CA" sz="20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434131B-2BB7-418C-AEC9-6AFF2BAD4B32}"/>
              </a:ext>
            </a:extLst>
          </p:cNvPr>
          <p:cNvSpPr txBox="1">
            <a:spLocks/>
          </p:cNvSpPr>
          <p:nvPr/>
        </p:nvSpPr>
        <p:spPr>
          <a:xfrm>
            <a:off x="357650" y="4147094"/>
            <a:ext cx="2756802" cy="2864547"/>
          </a:xfrm>
          <a:prstGeom prst="rect">
            <a:avLst/>
          </a:prstGeom>
        </p:spPr>
        <p:txBody>
          <a:bodyPr anchor="t">
            <a:noAutofit/>
          </a:bodyPr>
          <a:lstStyle>
            <a:defPPr>
              <a:defRPr lang="pt-BR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Divide o espaço de variáveis em conjuntos disjuntos e homogêneos.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Existem vários critérios possíveis para divisão dos nós da árvore: Entropia,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Gini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, Variância.</a:t>
            </a:r>
          </a:p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Dentro de cada uma das folhas é calculada a moda (classificação) ou a média (regressão) dos valores.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4B41361-5C60-4C99-BBBB-BEF106E6A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76" y="2052439"/>
            <a:ext cx="2474327" cy="199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0FD34E-CA1A-4424-BF2A-81224C9D4FAC}"/>
              </a:ext>
            </a:extLst>
          </p:cNvPr>
          <p:cNvSpPr txBox="1">
            <a:spLocks/>
          </p:cNvSpPr>
          <p:nvPr/>
        </p:nvSpPr>
        <p:spPr>
          <a:xfrm>
            <a:off x="3280916" y="4140671"/>
            <a:ext cx="2785864" cy="3390348"/>
          </a:xfrm>
          <a:prstGeom prst="rect">
            <a:avLst/>
          </a:prstGeom>
        </p:spPr>
        <p:txBody>
          <a:bodyPr anchor="t">
            <a:noAutofit/>
          </a:bodyPr>
          <a:lstStyle>
            <a:defPPr>
              <a:defRPr lang="pt-BR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Utilizada no caso de resposta binária. </a:t>
            </a:r>
          </a:p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O valor retornado pela logística é a probabilidade de ocorrer o evento de interesse.</a:t>
            </a:r>
          </a:p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Assim como na regressão linear, queremos encontrar os parâmetros 𝛽 que fazem o modelo melhor se ajustar aos dados.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BB7F47B-F65F-4AA7-8E4B-D6D1CA076285}"/>
              </a:ext>
            </a:extLst>
          </p:cNvPr>
          <p:cNvSpPr/>
          <p:nvPr/>
        </p:nvSpPr>
        <p:spPr>
          <a:xfrm>
            <a:off x="3042444" y="1548383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Regressão Logística</a:t>
            </a:r>
            <a:endParaRPr lang="en-CA" sz="2000" b="1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ABB651-1DA8-4FDD-9938-429AE7400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780" y="2047466"/>
            <a:ext cx="2878364" cy="187718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4D5C1E-2614-440B-9346-E851A7F1FCEE}"/>
              </a:ext>
            </a:extLst>
          </p:cNvPr>
          <p:cNvSpPr txBox="1">
            <a:spLocks/>
          </p:cNvSpPr>
          <p:nvPr/>
        </p:nvSpPr>
        <p:spPr>
          <a:xfrm>
            <a:off x="6136038" y="4134699"/>
            <a:ext cx="2955078" cy="3390348"/>
          </a:xfrm>
          <a:prstGeom prst="rect">
            <a:avLst/>
          </a:prstGeom>
        </p:spPr>
        <p:txBody>
          <a:bodyPr anchor="t">
            <a:noAutofit/>
          </a:bodyPr>
          <a:lstStyle>
            <a:defPPr>
              <a:defRPr lang="pt-BR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Arquitetura da rede é dividida em 3 camadas:</a:t>
            </a:r>
          </a:p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(1) Camada de entrada, (2) Camadas Escondidas (3) Camada de Saída.</a:t>
            </a:r>
          </a:p>
          <a:p>
            <a:pPr algn="l"/>
            <a:r>
              <a:rPr lang="pt-BR" sz="1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t-BR" sz="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Aprendizado é garantido pelo recalculo dos pesos dos neurônios nas camadas (2) e (3).</a:t>
            </a:r>
          </a:p>
          <a:p>
            <a:pPr algn="l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O “conhecimento” é armazenado</a:t>
            </a:r>
            <a:b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nos pesos das conexões.</a:t>
            </a:r>
          </a:p>
          <a:p>
            <a:pPr algn="l"/>
            <a:endParaRPr lang="pt-B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9DD775F-3F6E-4F2D-9445-322795F5D2DF}"/>
              </a:ext>
            </a:extLst>
          </p:cNvPr>
          <p:cNvSpPr/>
          <p:nvPr/>
        </p:nvSpPr>
        <p:spPr>
          <a:xfrm>
            <a:off x="5941292" y="1551803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Redes Neurais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42675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95DEF7D-DDC1-405A-8A8D-C181015C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58" y="2325956"/>
            <a:ext cx="4351186" cy="195873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2C9679-8A51-4940-9B9D-A2CB48AA5379}"/>
              </a:ext>
            </a:extLst>
          </p:cNvPr>
          <p:cNvSpPr txBox="1">
            <a:spLocks/>
          </p:cNvSpPr>
          <p:nvPr/>
        </p:nvSpPr>
        <p:spPr>
          <a:xfrm>
            <a:off x="522164" y="4644727"/>
            <a:ext cx="4155277" cy="2386951"/>
          </a:xfrm>
          <a:prstGeom prst="rect">
            <a:avLst/>
          </a:prstGeom>
        </p:spPr>
        <p:txBody>
          <a:bodyPr anchor="t">
            <a:noAutofit/>
          </a:bodyPr>
          <a:lstStyle>
            <a:defPPr>
              <a:defRPr lang="pt-BR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Constrói várias árvores de classificação/regressão, combinando a resposta das árvores para obter a classe/valor da variável resposta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Cada árvore é construída com um subconjunto aleatório de variáveis, evitando que variáveis altamente correlacionadas com a variável resposta dominem todas as árvores.</a:t>
            </a:r>
          </a:p>
        </p:txBody>
      </p:sp>
      <p:sp>
        <p:nvSpPr>
          <p:cNvPr id="24" name="Subtítulo 5">
            <a:extLst>
              <a:ext uri="{FF2B5EF4-FFF2-40B4-BE49-F238E27FC236}">
                <a16:creationId xmlns:a16="http://schemas.microsoft.com/office/drawing/2014/main" id="{F2802E5B-7778-4639-AFEF-40B315F5F05D}"/>
              </a:ext>
            </a:extLst>
          </p:cNvPr>
          <p:cNvSpPr txBox="1">
            <a:spLocks/>
          </p:cNvSpPr>
          <p:nvPr/>
        </p:nvSpPr>
        <p:spPr>
          <a:xfrm>
            <a:off x="4968085" y="4644727"/>
            <a:ext cx="3976402" cy="24970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ABA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Combina vários modelos simples (em geral árvores pequenas) para obter modelos mais complexos e com melhor performance.</a:t>
            </a:r>
          </a:p>
          <a:p>
            <a:pPr algn="just">
              <a:defRPr/>
            </a:pPr>
            <a:r>
              <a: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primeiro modelo é treinado normalmente, o segundo tenta acertar o erro do anterior e assim sucessivamente. No final a resposta obtida é uma combinação das respostas de todos os modelos.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63246F9-2895-4860-9A30-361075DF6B34}"/>
              </a:ext>
            </a:extLst>
          </p:cNvPr>
          <p:cNvGrpSpPr/>
          <p:nvPr/>
        </p:nvGrpSpPr>
        <p:grpSpPr>
          <a:xfrm>
            <a:off x="5092731" y="2130641"/>
            <a:ext cx="3638345" cy="2370070"/>
            <a:chOff x="7556427" y="1278132"/>
            <a:chExt cx="3106602" cy="1420308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20D4AC09-CB06-45D6-A325-8985A5F17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6427" y="1278132"/>
              <a:ext cx="984332" cy="734078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17BFB79-901F-4A5F-9F96-3B7141C7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0759" y="1278132"/>
              <a:ext cx="984332" cy="734078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44F924DB-C58F-407C-AB6E-DE595710D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5091" y="1278132"/>
              <a:ext cx="984332" cy="734078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3CDCE5A-43F0-4431-A77C-2B9747841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802" y="1937847"/>
              <a:ext cx="984332" cy="73407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B177C17A-45BA-4820-B2EF-F4C74DE45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7427" y="1964362"/>
              <a:ext cx="984332" cy="734078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E9002379-AF57-484B-93A3-519A6725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6124" y="1388897"/>
              <a:ext cx="190500" cy="2286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7E2D9B-D854-4147-B45B-AC24AD6A9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0456" y="1370166"/>
              <a:ext cx="190500" cy="228600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3126AA2-34FB-4B82-8BDC-A43F29FF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72529" y="1530871"/>
              <a:ext cx="190500" cy="228600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0D2FC87F-C1E7-4DF8-BF91-8282D3ED3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30525" y="2177016"/>
              <a:ext cx="1066800" cy="295275"/>
            </a:xfrm>
            <a:prstGeom prst="rect">
              <a:avLst/>
            </a:prstGeom>
          </p:spPr>
        </p:pic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CE0D648B-F7AE-4FE0-A213-7DCB1E33229E}"/>
              </a:ext>
            </a:extLst>
          </p:cNvPr>
          <p:cNvSpPr/>
          <p:nvPr/>
        </p:nvSpPr>
        <p:spPr>
          <a:xfrm>
            <a:off x="1242244" y="1548383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/>
              <a:t>Random</a:t>
            </a:r>
            <a:r>
              <a:rPr lang="pt-BR" sz="2000" b="1" dirty="0"/>
              <a:t> Forest</a:t>
            </a:r>
            <a:endParaRPr lang="en-CA" sz="20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B871AAD-7200-41F5-B3B7-CFC47BB5E5CE}"/>
              </a:ext>
            </a:extLst>
          </p:cNvPr>
          <p:cNvSpPr/>
          <p:nvPr/>
        </p:nvSpPr>
        <p:spPr>
          <a:xfrm>
            <a:off x="5571220" y="1548672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/>
              <a:t>Gradient</a:t>
            </a:r>
            <a:r>
              <a:rPr lang="pt-BR" sz="2000" b="1" dirty="0"/>
              <a:t> </a:t>
            </a:r>
            <a:r>
              <a:rPr lang="pt-BR" sz="2000" b="1" dirty="0" err="1"/>
              <a:t>Boosting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7469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14C5C0-BD31-4119-A367-CB0086D5C0E9}"/>
              </a:ext>
            </a:extLst>
          </p:cNvPr>
          <p:cNvSpPr txBox="1"/>
          <p:nvPr/>
        </p:nvSpPr>
        <p:spPr>
          <a:xfrm>
            <a:off x="2250356" y="2035288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Ciência de Dados na Enel Distribuição Ceará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0BB420-1D21-4BDC-8278-E429A7095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96" y="2554431"/>
            <a:ext cx="7923237" cy="37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Resultados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122BF23-02AE-4B54-B42E-1989EA02A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887" y="1548383"/>
            <a:ext cx="6715125" cy="36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A6D940-8765-4CB3-BF77-52B33A6579C6}"/>
              </a:ext>
            </a:extLst>
          </p:cNvPr>
          <p:cNvSpPr txBox="1"/>
          <p:nvPr/>
        </p:nvSpPr>
        <p:spPr>
          <a:xfrm>
            <a:off x="594172" y="5297442"/>
            <a:ext cx="43924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Redução de quase 50% das inspeções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Performance promissora dos modelos de Arvore de Decisão, Redes Neurais e Regressão Logística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Técnicas até então nunca utilizada pelo time de </a:t>
            </a:r>
            <a:r>
              <a:rPr lang="pt-BR" sz="1600" i="1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Analytics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AA4D66-B1BB-46D2-8E88-6007CF7ABAFB}"/>
              </a:ext>
            </a:extLst>
          </p:cNvPr>
          <p:cNvSpPr txBox="1"/>
          <p:nvPr/>
        </p:nvSpPr>
        <p:spPr>
          <a:xfrm>
            <a:off x="5058668" y="5297442"/>
            <a:ext cx="44644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implementação de novas técnicas: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Random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Forest e Gradiente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Boosting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Melhoria nos resultados de 2015-2017.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Energia faturada superou mais de 250% em comparação de 2007-2009</a:t>
            </a:r>
          </a:p>
        </p:txBody>
      </p:sp>
    </p:spTree>
    <p:extLst>
      <p:ext uri="{BB962C8B-B14F-4D97-AF65-F5344CB8AC3E}">
        <p14:creationId xmlns:p14="http://schemas.microsoft.com/office/powerpoint/2010/main" val="13773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Conclusão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824966-E89A-4432-9267-2367A9EF1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B2154D0-DFFD-41D0-8BF5-79CC99D52B1B}"/>
              </a:ext>
            </a:extLst>
          </p:cNvPr>
          <p:cNvSpPr txBox="1"/>
          <p:nvPr/>
        </p:nvSpPr>
        <p:spPr>
          <a:xfrm>
            <a:off x="797620" y="2196455"/>
            <a:ext cx="8005464" cy="359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Exposto a importância do combate às fraudes e furtos de energia, através de técnicas computacionais inteligentes, viabilizando de forma otimizada, o combate a tais práticas ilícitas.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Técnicas bem conhecidas e utilizadas pela comunidade de Ciência de Dados foram expostas para trazer solução ao problema de combate as Perdas de energia elétrica.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Resultados superados em mais de 250% com recuperação de 87,3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GWh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faturados.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" y="0"/>
            <a:ext cx="10686910" cy="7561263"/>
          </a:xfrm>
          <a:prstGeom prst="rect">
            <a:avLst/>
          </a:prstGeom>
        </p:spPr>
      </p:pic>
      <p:sp>
        <p:nvSpPr>
          <p:cNvPr id="3" name="Retângulo 1">
            <a:extLst>
              <a:ext uri="{FF2B5EF4-FFF2-40B4-BE49-F238E27FC236}">
                <a16:creationId xmlns:a16="http://schemas.microsoft.com/office/drawing/2014/main" id="{090EC44E-C465-482D-9DB7-415A72BB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708" y="5073521"/>
            <a:ext cx="4608512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 err="1">
                <a:ln w="3175">
                  <a:noFill/>
                </a:ln>
                <a:latin typeface="Verdana" pitchFamily="-116" charset="0"/>
              </a:rPr>
              <a:t>Manolidis</a:t>
            </a: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 </a:t>
            </a:r>
            <a:r>
              <a:rPr lang="en-US" altLang="pt-BR" sz="1600" b="1" dirty="0" err="1">
                <a:ln w="3175">
                  <a:noFill/>
                </a:ln>
                <a:latin typeface="Verdana" pitchFamily="-116" charset="0"/>
              </a:rPr>
              <a:t>Efstratios</a:t>
            </a:r>
            <a:endParaRPr lang="en-US" altLang="pt-BR" sz="1600" b="1" dirty="0">
              <a:ln w="3175">
                <a:noFill/>
              </a:ln>
              <a:latin typeface="Verdana" pitchFamily="-116" charset="0"/>
            </a:endParaRPr>
          </a:p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efstratios777@gmail.com</a:t>
            </a:r>
          </a:p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(85) 98891-3892</a:t>
            </a:r>
            <a:endParaRPr lang="en-US" altLang="pt-BR" sz="1600" b="1" dirty="0">
              <a:ln w="3175">
                <a:noFill/>
              </a:ln>
              <a:solidFill>
                <a:schemeClr val="bg1"/>
              </a:solidFill>
              <a:latin typeface="Verdana" pitchFamily="-116" charset="0"/>
            </a:endParaRPr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7CD4E54E-9DAA-493C-BB6E-79548A5F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56" y="5076775"/>
            <a:ext cx="4608512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José Bruno</a:t>
            </a:r>
          </a:p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joseedilsonbrunofilho@gmail.com</a:t>
            </a:r>
          </a:p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(85) 98888-2160</a:t>
            </a:r>
            <a:endParaRPr lang="en-US" altLang="pt-BR" sz="1600" b="1" dirty="0">
              <a:ln w="3175">
                <a:noFill/>
              </a:ln>
              <a:solidFill>
                <a:schemeClr val="bg1"/>
              </a:solidFill>
              <a:latin typeface="Verdana" pitchFamily="-116" charset="0"/>
            </a:endParaRP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9016A953-3F67-4E30-80EA-12F3DD3F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420" y="6369665"/>
            <a:ext cx="4608512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 err="1">
                <a:ln w="3175">
                  <a:noFill/>
                </a:ln>
                <a:latin typeface="Verdana" pitchFamily="-116" charset="0"/>
              </a:rPr>
              <a:t>Sidarta</a:t>
            </a: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 Galas</a:t>
            </a:r>
          </a:p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sidartagalas@gmail.com</a:t>
            </a:r>
          </a:p>
          <a:p>
            <a:pPr lvl="1" algn="ctr">
              <a:spcBef>
                <a:spcPct val="20000"/>
              </a:spcBef>
              <a:spcAft>
                <a:spcPts val="600"/>
              </a:spcAft>
            </a:pPr>
            <a:r>
              <a:rPr lang="en-US" altLang="pt-BR" sz="1600" b="1" dirty="0">
                <a:ln w="3175">
                  <a:noFill/>
                </a:ln>
                <a:latin typeface="Verdana" pitchFamily="-116" charset="0"/>
              </a:rPr>
              <a:t>(11) 98683-3604</a:t>
            </a:r>
            <a:endParaRPr lang="en-US" altLang="pt-BR" sz="1600" b="1" dirty="0">
              <a:ln w="3175">
                <a:noFill/>
              </a:ln>
              <a:solidFill>
                <a:schemeClr val="bg1"/>
              </a:solidFill>
              <a:latin typeface="Verdana" pitchFamily="-116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85FF5-D2B9-45EF-9AA1-DBB71F7A796F}"/>
              </a:ext>
            </a:extLst>
          </p:cNvPr>
          <p:cNvSpPr txBox="1"/>
          <p:nvPr/>
        </p:nvSpPr>
        <p:spPr>
          <a:xfrm>
            <a:off x="3762524" y="1044327"/>
            <a:ext cx="2926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37635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Estrutura</a:t>
            </a:r>
            <a:r>
              <a:rPr lang="en-US" altLang="pt-BR" sz="2400" b="1" dirty="0">
                <a:latin typeface="Verdana" pitchFamily="-116" charset="0"/>
              </a:rPr>
              <a:t> da </a:t>
            </a:r>
            <a:r>
              <a:rPr lang="en-US" altLang="pt-BR" sz="2400" b="1" dirty="0" err="1">
                <a:latin typeface="Verdana" pitchFamily="-116" charset="0"/>
              </a:rPr>
              <a:t>Apresentação</a:t>
            </a:r>
            <a:endParaRPr lang="en-US" altLang="pt-BR" sz="2400" b="1" dirty="0">
              <a:latin typeface="Verdana" pitchFamily="-116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D2871F-E5D8-4C37-AB99-661F25304D30}"/>
              </a:ext>
            </a:extLst>
          </p:cNvPr>
          <p:cNvSpPr txBox="1"/>
          <p:nvPr/>
        </p:nvSpPr>
        <p:spPr>
          <a:xfrm>
            <a:off x="1059103" y="2052439"/>
            <a:ext cx="4096506" cy="3458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Introdução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Problemática de Perdas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Desenvolvimento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Conclusão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C1C827-6542-4CA7-A804-8E5396FC3E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1274" y="180230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8112" y="2515795"/>
            <a:ext cx="1145084" cy="832788"/>
          </a:xfrm>
          <a:prstGeom prst="rect">
            <a:avLst/>
          </a:prstGeom>
        </p:spPr>
      </p:pic>
      <p:sp>
        <p:nvSpPr>
          <p:cNvPr id="20" name="Espaço Reservado para Texto 16"/>
          <p:cNvSpPr>
            <a:spLocks noGrp="1"/>
          </p:cNvSpPr>
          <p:nvPr>
            <p:ph type="body" sz="half" idx="2"/>
          </p:nvPr>
        </p:nvSpPr>
        <p:spPr>
          <a:xfrm>
            <a:off x="471135" y="2182654"/>
            <a:ext cx="4130671" cy="1669985"/>
          </a:xfrm>
        </p:spPr>
        <p:txBody>
          <a:bodyPr>
            <a:noAutofit/>
          </a:bodyPr>
          <a:lstStyle/>
          <a:p>
            <a:r>
              <a:rPr lang="pt-BR" dirty="0"/>
              <a:t>Somos uma empresa multinacional e um dos principais players integrados dos mercados globais de energia e gás. Estamos presentes em </a:t>
            </a:r>
            <a:r>
              <a:rPr lang="pt-BR" b="1" dirty="0" smtClean="0"/>
              <a:t>34 países, </a:t>
            </a:r>
            <a:r>
              <a:rPr lang="pt-BR" b="1" dirty="0"/>
              <a:t>espalhados por cinco </a:t>
            </a:r>
            <a:r>
              <a:rPr lang="pt-BR" b="1" dirty="0" smtClean="0"/>
              <a:t>continentes, </a:t>
            </a:r>
            <a:r>
              <a:rPr lang="pt-BR" dirty="0" smtClean="0"/>
              <a:t>atendendo a</a:t>
            </a:r>
            <a:r>
              <a:rPr lang="pt-BR" dirty="0"/>
              <a:t> </a:t>
            </a:r>
            <a:r>
              <a:rPr lang="pt-BR" b="1" dirty="0" smtClean="0"/>
              <a:t>71</a:t>
            </a:r>
            <a:r>
              <a:rPr lang="pt-BR" dirty="0"/>
              <a:t> </a:t>
            </a:r>
            <a:r>
              <a:rPr lang="pt-BR" b="1" dirty="0"/>
              <a:t>milhões de usuários finais</a:t>
            </a:r>
            <a:r>
              <a:rPr lang="pt-BR" dirty="0"/>
              <a:t> </a:t>
            </a:r>
            <a:r>
              <a:rPr lang="pt-BR" b="1" dirty="0"/>
              <a:t>ao redor do </a:t>
            </a:r>
            <a:r>
              <a:rPr lang="pt-BR" b="1" dirty="0" smtClean="0"/>
              <a:t>mundo</a:t>
            </a:r>
            <a:r>
              <a:rPr lang="pt-BR" dirty="0" smtClean="0"/>
              <a:t>. </a:t>
            </a:r>
          </a:p>
        </p:txBody>
      </p:sp>
      <p:sp>
        <p:nvSpPr>
          <p:cNvPr id="16" name="Título 14"/>
          <p:cNvSpPr txBox="1">
            <a:spLocks/>
          </p:cNvSpPr>
          <p:nvPr/>
        </p:nvSpPr>
        <p:spPr>
          <a:xfrm>
            <a:off x="460493" y="1692399"/>
            <a:ext cx="3518055" cy="504056"/>
          </a:xfrm>
          <a:prstGeom prst="rect">
            <a:avLst/>
          </a:prstGeom>
        </p:spPr>
        <p:txBody>
          <a:bodyPr vert="horz" lIns="104306" tIns="52153" rIns="104306" bIns="52153" rtlCol="0" anchor="b">
            <a:normAutofit/>
          </a:bodyPr>
          <a:lstStyle>
            <a:lvl1pPr algn="l" defTabSz="1043056" rtl="0" eaLnBrk="1" latinLnBrk="0" hangingPunct="1">
              <a:spcBef>
                <a:spcPct val="0"/>
              </a:spcBef>
              <a:buNone/>
              <a:defRPr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Enel no Mundo</a:t>
            </a:r>
            <a:endParaRPr lang="pt-BR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152678" y="1836415"/>
            <a:ext cx="4794422" cy="4921420"/>
            <a:chOff x="-6090776" y="636814"/>
            <a:chExt cx="5721350" cy="5892800"/>
          </a:xfrm>
        </p:grpSpPr>
        <p:grpSp>
          <p:nvGrpSpPr>
            <p:cNvPr id="36" name="Grupo 35"/>
            <p:cNvGrpSpPr/>
            <p:nvPr/>
          </p:nvGrpSpPr>
          <p:grpSpPr>
            <a:xfrm>
              <a:off x="-6090776" y="636814"/>
              <a:ext cx="5721350" cy="5892800"/>
              <a:chOff x="2163763" y="449263"/>
              <a:chExt cx="5721350" cy="5892800"/>
            </a:xfrm>
          </p:grpSpPr>
          <p:sp>
            <p:nvSpPr>
              <p:cNvPr id="56" name="Freeform 1"/>
              <p:cNvSpPr/>
              <p:nvPr/>
            </p:nvSpPr>
            <p:spPr>
              <a:xfrm>
                <a:off x="4962525" y="557213"/>
                <a:ext cx="714375" cy="827087"/>
              </a:xfrm>
              <a:custGeom>
                <a:avLst/>
                <a:gdLst>
                  <a:gd name="connsiteX0" fmla="*/ 489284 w 713874"/>
                  <a:gd name="connsiteY0" fmla="*/ 0 h 826169"/>
                  <a:gd name="connsiteX1" fmla="*/ 421105 w 713874"/>
                  <a:gd name="connsiteY1" fmla="*/ 72190 h 826169"/>
                  <a:gd name="connsiteX2" fmla="*/ 429126 w 713874"/>
                  <a:gd name="connsiteY2" fmla="*/ 96253 h 826169"/>
                  <a:gd name="connsiteX3" fmla="*/ 364958 w 713874"/>
                  <a:gd name="connsiteY3" fmla="*/ 168442 h 826169"/>
                  <a:gd name="connsiteX4" fmla="*/ 328863 w 713874"/>
                  <a:gd name="connsiteY4" fmla="*/ 292769 h 826169"/>
                  <a:gd name="connsiteX5" fmla="*/ 252663 w 713874"/>
                  <a:gd name="connsiteY5" fmla="*/ 352926 h 826169"/>
                  <a:gd name="connsiteX6" fmla="*/ 188495 w 713874"/>
                  <a:gd name="connsiteY6" fmla="*/ 356937 h 826169"/>
                  <a:gd name="connsiteX7" fmla="*/ 128337 w 713874"/>
                  <a:gd name="connsiteY7" fmla="*/ 389021 h 826169"/>
                  <a:gd name="connsiteX8" fmla="*/ 40105 w 713874"/>
                  <a:gd name="connsiteY8" fmla="*/ 368969 h 826169"/>
                  <a:gd name="connsiteX9" fmla="*/ 0 w 713874"/>
                  <a:gd name="connsiteY9" fmla="*/ 312821 h 826169"/>
                  <a:gd name="connsiteX10" fmla="*/ 16042 w 713874"/>
                  <a:gd name="connsiteY10" fmla="*/ 413084 h 826169"/>
                  <a:gd name="connsiteX11" fmla="*/ 156410 w 713874"/>
                  <a:gd name="connsiteY11" fmla="*/ 465221 h 826169"/>
                  <a:gd name="connsiteX12" fmla="*/ 164431 w 713874"/>
                  <a:gd name="connsiteY12" fmla="*/ 521369 h 826169"/>
                  <a:gd name="connsiteX13" fmla="*/ 232610 w 713874"/>
                  <a:gd name="connsiteY13" fmla="*/ 565484 h 826169"/>
                  <a:gd name="connsiteX14" fmla="*/ 240631 w 713874"/>
                  <a:gd name="connsiteY14" fmla="*/ 649705 h 826169"/>
                  <a:gd name="connsiteX15" fmla="*/ 328863 w 713874"/>
                  <a:gd name="connsiteY15" fmla="*/ 701842 h 826169"/>
                  <a:gd name="connsiteX16" fmla="*/ 324852 w 713874"/>
                  <a:gd name="connsiteY16" fmla="*/ 741948 h 826169"/>
                  <a:gd name="connsiteX17" fmla="*/ 356937 w 713874"/>
                  <a:gd name="connsiteY17" fmla="*/ 774032 h 826169"/>
                  <a:gd name="connsiteX18" fmla="*/ 360947 w 713874"/>
                  <a:gd name="connsiteY18" fmla="*/ 822158 h 826169"/>
                  <a:gd name="connsiteX19" fmla="*/ 401052 w 713874"/>
                  <a:gd name="connsiteY19" fmla="*/ 826169 h 826169"/>
                  <a:gd name="connsiteX20" fmla="*/ 481263 w 713874"/>
                  <a:gd name="connsiteY20" fmla="*/ 709863 h 826169"/>
                  <a:gd name="connsiteX21" fmla="*/ 553452 w 713874"/>
                  <a:gd name="connsiteY21" fmla="*/ 665748 h 826169"/>
                  <a:gd name="connsiteX22" fmla="*/ 597568 w 713874"/>
                  <a:gd name="connsiteY22" fmla="*/ 593558 h 826169"/>
                  <a:gd name="connsiteX23" fmla="*/ 681789 w 713874"/>
                  <a:gd name="connsiteY23" fmla="*/ 493295 h 826169"/>
                  <a:gd name="connsiteX24" fmla="*/ 713874 w 713874"/>
                  <a:gd name="connsiteY24" fmla="*/ 385011 h 826169"/>
                  <a:gd name="connsiteX25" fmla="*/ 641684 w 713874"/>
                  <a:gd name="connsiteY25" fmla="*/ 372979 h 826169"/>
                  <a:gd name="connsiteX26" fmla="*/ 641684 w 713874"/>
                  <a:gd name="connsiteY26" fmla="*/ 372979 h 826169"/>
                  <a:gd name="connsiteX27" fmla="*/ 573505 w 713874"/>
                  <a:gd name="connsiteY27" fmla="*/ 220579 h 826169"/>
                  <a:gd name="connsiteX28" fmla="*/ 557463 w 713874"/>
                  <a:gd name="connsiteY28" fmla="*/ 76200 h 826169"/>
                  <a:gd name="connsiteX29" fmla="*/ 533400 w 713874"/>
                  <a:gd name="connsiteY29" fmla="*/ 112295 h 826169"/>
                  <a:gd name="connsiteX30" fmla="*/ 521368 w 713874"/>
                  <a:gd name="connsiteY30" fmla="*/ 40105 h 826169"/>
                  <a:gd name="connsiteX31" fmla="*/ 489284 w 713874"/>
                  <a:gd name="connsiteY31" fmla="*/ 0 h 82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13874" h="826169">
                    <a:moveTo>
                      <a:pt x="489284" y="0"/>
                    </a:moveTo>
                    <a:lnTo>
                      <a:pt x="421105" y="72190"/>
                    </a:lnTo>
                    <a:lnTo>
                      <a:pt x="429126" y="96253"/>
                    </a:lnTo>
                    <a:lnTo>
                      <a:pt x="364958" y="168442"/>
                    </a:lnTo>
                    <a:lnTo>
                      <a:pt x="328863" y="292769"/>
                    </a:lnTo>
                    <a:lnTo>
                      <a:pt x="252663" y="352926"/>
                    </a:lnTo>
                    <a:lnTo>
                      <a:pt x="188495" y="356937"/>
                    </a:lnTo>
                    <a:lnTo>
                      <a:pt x="128337" y="389021"/>
                    </a:lnTo>
                    <a:lnTo>
                      <a:pt x="40105" y="368969"/>
                    </a:lnTo>
                    <a:lnTo>
                      <a:pt x="0" y="312821"/>
                    </a:lnTo>
                    <a:lnTo>
                      <a:pt x="16042" y="413084"/>
                    </a:lnTo>
                    <a:lnTo>
                      <a:pt x="156410" y="465221"/>
                    </a:lnTo>
                    <a:lnTo>
                      <a:pt x="164431" y="521369"/>
                    </a:lnTo>
                    <a:lnTo>
                      <a:pt x="232610" y="565484"/>
                    </a:lnTo>
                    <a:lnTo>
                      <a:pt x="240631" y="649705"/>
                    </a:lnTo>
                    <a:lnTo>
                      <a:pt x="328863" y="701842"/>
                    </a:lnTo>
                    <a:lnTo>
                      <a:pt x="324852" y="741948"/>
                    </a:lnTo>
                    <a:lnTo>
                      <a:pt x="356937" y="774032"/>
                    </a:lnTo>
                    <a:lnTo>
                      <a:pt x="360947" y="822158"/>
                    </a:lnTo>
                    <a:lnTo>
                      <a:pt x="401052" y="826169"/>
                    </a:lnTo>
                    <a:lnTo>
                      <a:pt x="481263" y="709863"/>
                    </a:lnTo>
                    <a:lnTo>
                      <a:pt x="553452" y="665748"/>
                    </a:lnTo>
                    <a:lnTo>
                      <a:pt x="597568" y="593558"/>
                    </a:lnTo>
                    <a:lnTo>
                      <a:pt x="681789" y="493295"/>
                    </a:lnTo>
                    <a:lnTo>
                      <a:pt x="713874" y="385011"/>
                    </a:lnTo>
                    <a:lnTo>
                      <a:pt x="641684" y="372979"/>
                    </a:lnTo>
                    <a:lnTo>
                      <a:pt x="641684" y="372979"/>
                    </a:lnTo>
                    <a:lnTo>
                      <a:pt x="573505" y="220579"/>
                    </a:lnTo>
                    <a:lnTo>
                      <a:pt x="557463" y="76200"/>
                    </a:lnTo>
                    <a:lnTo>
                      <a:pt x="533400" y="112295"/>
                    </a:lnTo>
                    <a:lnTo>
                      <a:pt x="521368" y="40105"/>
                    </a:lnTo>
                    <a:lnTo>
                      <a:pt x="48928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57" name="Freeform 2"/>
              <p:cNvSpPr/>
              <p:nvPr/>
            </p:nvSpPr>
            <p:spPr>
              <a:xfrm>
                <a:off x="5619750" y="858838"/>
                <a:ext cx="23813" cy="50800"/>
              </a:xfrm>
              <a:custGeom>
                <a:avLst/>
                <a:gdLst>
                  <a:gd name="connsiteX0" fmla="*/ 4011 w 24063"/>
                  <a:gd name="connsiteY0" fmla="*/ 0 h 52136"/>
                  <a:gd name="connsiteX1" fmla="*/ 0 w 24063"/>
                  <a:gd name="connsiteY1" fmla="*/ 52136 h 52136"/>
                  <a:gd name="connsiteX2" fmla="*/ 24063 w 24063"/>
                  <a:gd name="connsiteY2" fmla="*/ 48126 h 52136"/>
                  <a:gd name="connsiteX3" fmla="*/ 4011 w 24063"/>
                  <a:gd name="connsiteY3" fmla="*/ 0 h 5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63" h="52136">
                    <a:moveTo>
                      <a:pt x="4011" y="0"/>
                    </a:moveTo>
                    <a:lnTo>
                      <a:pt x="0" y="52136"/>
                    </a:lnTo>
                    <a:lnTo>
                      <a:pt x="24063" y="48126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58" name="Freeform 3"/>
              <p:cNvSpPr/>
              <p:nvPr/>
            </p:nvSpPr>
            <p:spPr>
              <a:xfrm>
                <a:off x="4368800" y="858838"/>
                <a:ext cx="1884363" cy="1760537"/>
              </a:xfrm>
              <a:custGeom>
                <a:avLst/>
                <a:gdLst>
                  <a:gd name="connsiteX0" fmla="*/ 589547 w 1816768"/>
                  <a:gd name="connsiteY0" fmla="*/ 12031 h 1760621"/>
                  <a:gd name="connsiteX1" fmla="*/ 537410 w 1816768"/>
                  <a:gd name="connsiteY1" fmla="*/ 0 h 1760621"/>
                  <a:gd name="connsiteX2" fmla="*/ 477253 w 1816768"/>
                  <a:gd name="connsiteY2" fmla="*/ 16042 h 1760621"/>
                  <a:gd name="connsiteX3" fmla="*/ 437147 w 1816768"/>
                  <a:gd name="connsiteY3" fmla="*/ 4010 h 1760621"/>
                  <a:gd name="connsiteX4" fmla="*/ 449179 w 1816768"/>
                  <a:gd name="connsiteY4" fmla="*/ 52136 h 1760621"/>
                  <a:gd name="connsiteX5" fmla="*/ 429126 w 1816768"/>
                  <a:gd name="connsiteY5" fmla="*/ 84221 h 1760621"/>
                  <a:gd name="connsiteX6" fmla="*/ 344905 w 1816768"/>
                  <a:gd name="connsiteY6" fmla="*/ 80210 h 1760621"/>
                  <a:gd name="connsiteX7" fmla="*/ 316832 w 1816768"/>
                  <a:gd name="connsiteY7" fmla="*/ 100263 h 1760621"/>
                  <a:gd name="connsiteX8" fmla="*/ 268705 w 1816768"/>
                  <a:gd name="connsiteY8" fmla="*/ 104273 h 1760621"/>
                  <a:gd name="connsiteX9" fmla="*/ 216568 w 1816768"/>
                  <a:gd name="connsiteY9" fmla="*/ 68179 h 1760621"/>
                  <a:gd name="connsiteX10" fmla="*/ 204537 w 1816768"/>
                  <a:gd name="connsiteY10" fmla="*/ 100263 h 1760621"/>
                  <a:gd name="connsiteX11" fmla="*/ 128337 w 1816768"/>
                  <a:gd name="connsiteY11" fmla="*/ 128336 h 1760621"/>
                  <a:gd name="connsiteX12" fmla="*/ 100263 w 1816768"/>
                  <a:gd name="connsiteY12" fmla="*/ 124326 h 1760621"/>
                  <a:gd name="connsiteX13" fmla="*/ 60158 w 1816768"/>
                  <a:gd name="connsiteY13" fmla="*/ 140368 h 1760621"/>
                  <a:gd name="connsiteX14" fmla="*/ 68179 w 1816768"/>
                  <a:gd name="connsiteY14" fmla="*/ 168442 h 1760621"/>
                  <a:gd name="connsiteX15" fmla="*/ 44116 w 1816768"/>
                  <a:gd name="connsiteY15" fmla="*/ 184484 h 1760621"/>
                  <a:gd name="connsiteX16" fmla="*/ 0 w 1816768"/>
                  <a:gd name="connsiteY16" fmla="*/ 176463 h 1760621"/>
                  <a:gd name="connsiteX17" fmla="*/ 36095 w 1816768"/>
                  <a:gd name="connsiteY17" fmla="*/ 429126 h 1760621"/>
                  <a:gd name="connsiteX18" fmla="*/ 100263 w 1816768"/>
                  <a:gd name="connsiteY18" fmla="*/ 485273 h 1760621"/>
                  <a:gd name="connsiteX19" fmla="*/ 132347 w 1816768"/>
                  <a:gd name="connsiteY19" fmla="*/ 573505 h 1760621"/>
                  <a:gd name="connsiteX20" fmla="*/ 268705 w 1816768"/>
                  <a:gd name="connsiteY20" fmla="*/ 589547 h 1760621"/>
                  <a:gd name="connsiteX21" fmla="*/ 308810 w 1816768"/>
                  <a:gd name="connsiteY21" fmla="*/ 633663 h 1760621"/>
                  <a:gd name="connsiteX22" fmla="*/ 372979 w 1816768"/>
                  <a:gd name="connsiteY22" fmla="*/ 601579 h 1760621"/>
                  <a:gd name="connsiteX23" fmla="*/ 417095 w 1816768"/>
                  <a:gd name="connsiteY23" fmla="*/ 597568 h 1760621"/>
                  <a:gd name="connsiteX24" fmla="*/ 389021 w 1816768"/>
                  <a:gd name="connsiteY24" fmla="*/ 593558 h 1760621"/>
                  <a:gd name="connsiteX25" fmla="*/ 332874 w 1816768"/>
                  <a:gd name="connsiteY25" fmla="*/ 589547 h 1760621"/>
                  <a:gd name="connsiteX26" fmla="*/ 276726 w 1816768"/>
                  <a:gd name="connsiteY26" fmla="*/ 561473 h 1760621"/>
                  <a:gd name="connsiteX27" fmla="*/ 256674 w 1816768"/>
                  <a:gd name="connsiteY27" fmla="*/ 521368 h 1760621"/>
                  <a:gd name="connsiteX28" fmla="*/ 292768 w 1816768"/>
                  <a:gd name="connsiteY28" fmla="*/ 553452 h 1760621"/>
                  <a:gd name="connsiteX29" fmla="*/ 328863 w 1816768"/>
                  <a:gd name="connsiteY29" fmla="*/ 541421 h 1760621"/>
                  <a:gd name="connsiteX30" fmla="*/ 356937 w 1816768"/>
                  <a:gd name="connsiteY30" fmla="*/ 569494 h 1760621"/>
                  <a:gd name="connsiteX31" fmla="*/ 397042 w 1816768"/>
                  <a:gd name="connsiteY31" fmla="*/ 569494 h 1760621"/>
                  <a:gd name="connsiteX32" fmla="*/ 449179 w 1816768"/>
                  <a:gd name="connsiteY32" fmla="*/ 549442 h 1760621"/>
                  <a:gd name="connsiteX33" fmla="*/ 453189 w 1816768"/>
                  <a:gd name="connsiteY33" fmla="*/ 597568 h 1760621"/>
                  <a:gd name="connsiteX34" fmla="*/ 469232 w 1816768"/>
                  <a:gd name="connsiteY34" fmla="*/ 613610 h 1760621"/>
                  <a:gd name="connsiteX35" fmla="*/ 521368 w 1816768"/>
                  <a:gd name="connsiteY35" fmla="*/ 617621 h 1760621"/>
                  <a:gd name="connsiteX36" fmla="*/ 513347 w 1816768"/>
                  <a:gd name="connsiteY36" fmla="*/ 637673 h 1760621"/>
                  <a:gd name="connsiteX37" fmla="*/ 453189 w 1816768"/>
                  <a:gd name="connsiteY37" fmla="*/ 637673 h 1760621"/>
                  <a:gd name="connsiteX38" fmla="*/ 409074 w 1816768"/>
                  <a:gd name="connsiteY38" fmla="*/ 629652 h 1760621"/>
                  <a:gd name="connsiteX39" fmla="*/ 324853 w 1816768"/>
                  <a:gd name="connsiteY39" fmla="*/ 725905 h 1760621"/>
                  <a:gd name="connsiteX40" fmla="*/ 56147 w 1816768"/>
                  <a:gd name="connsiteY40" fmla="*/ 1291389 h 1760621"/>
                  <a:gd name="connsiteX41" fmla="*/ 108284 w 1816768"/>
                  <a:gd name="connsiteY41" fmla="*/ 1471863 h 1760621"/>
                  <a:gd name="connsiteX42" fmla="*/ 184484 w 1816768"/>
                  <a:gd name="connsiteY42" fmla="*/ 1640305 h 1760621"/>
                  <a:gd name="connsiteX43" fmla="*/ 284747 w 1816768"/>
                  <a:gd name="connsiteY43" fmla="*/ 1740568 h 1760621"/>
                  <a:gd name="connsiteX44" fmla="*/ 360947 w 1816768"/>
                  <a:gd name="connsiteY44" fmla="*/ 1752600 h 1760621"/>
                  <a:gd name="connsiteX45" fmla="*/ 1303421 w 1816768"/>
                  <a:gd name="connsiteY45" fmla="*/ 1760621 h 1760621"/>
                  <a:gd name="connsiteX46" fmla="*/ 1427747 w 1816768"/>
                  <a:gd name="connsiteY46" fmla="*/ 1556084 h 1760621"/>
                  <a:gd name="connsiteX47" fmla="*/ 1407695 w 1816768"/>
                  <a:gd name="connsiteY47" fmla="*/ 1499936 h 1760621"/>
                  <a:gd name="connsiteX48" fmla="*/ 1431758 w 1816768"/>
                  <a:gd name="connsiteY48" fmla="*/ 1403684 h 1760621"/>
                  <a:gd name="connsiteX49" fmla="*/ 1407695 w 1816768"/>
                  <a:gd name="connsiteY49" fmla="*/ 1359568 h 1760621"/>
                  <a:gd name="connsiteX50" fmla="*/ 1511968 w 1816768"/>
                  <a:gd name="connsiteY50" fmla="*/ 1323473 h 1760621"/>
                  <a:gd name="connsiteX51" fmla="*/ 1544053 w 1816768"/>
                  <a:gd name="connsiteY51" fmla="*/ 1187115 h 1760621"/>
                  <a:gd name="connsiteX52" fmla="*/ 1487905 w 1816768"/>
                  <a:gd name="connsiteY52" fmla="*/ 1143000 h 1760621"/>
                  <a:gd name="connsiteX53" fmla="*/ 1495926 w 1816768"/>
                  <a:gd name="connsiteY53" fmla="*/ 1082842 h 1760621"/>
                  <a:gd name="connsiteX54" fmla="*/ 1592179 w 1816768"/>
                  <a:gd name="connsiteY54" fmla="*/ 1050758 h 1760621"/>
                  <a:gd name="connsiteX55" fmla="*/ 1716505 w 1816768"/>
                  <a:gd name="connsiteY55" fmla="*/ 894347 h 1760621"/>
                  <a:gd name="connsiteX56" fmla="*/ 1700463 w 1816768"/>
                  <a:gd name="connsiteY56" fmla="*/ 798094 h 1760621"/>
                  <a:gd name="connsiteX57" fmla="*/ 1816768 w 1816768"/>
                  <a:gd name="connsiteY57" fmla="*/ 677779 h 1760621"/>
                  <a:gd name="connsiteX58" fmla="*/ 1816768 w 1816768"/>
                  <a:gd name="connsiteY58" fmla="*/ 497305 h 1760621"/>
                  <a:gd name="connsiteX59" fmla="*/ 1752600 w 1816768"/>
                  <a:gd name="connsiteY59" fmla="*/ 449179 h 1760621"/>
                  <a:gd name="connsiteX60" fmla="*/ 1656347 w 1816768"/>
                  <a:gd name="connsiteY60" fmla="*/ 417094 h 1760621"/>
                  <a:gd name="connsiteX61" fmla="*/ 1580147 w 1816768"/>
                  <a:gd name="connsiteY61" fmla="*/ 429126 h 1760621"/>
                  <a:gd name="connsiteX62" fmla="*/ 1524000 w 1816768"/>
                  <a:gd name="connsiteY62" fmla="*/ 489284 h 1760621"/>
                  <a:gd name="connsiteX63" fmla="*/ 1524000 w 1816768"/>
                  <a:gd name="connsiteY63" fmla="*/ 537410 h 1760621"/>
                  <a:gd name="connsiteX64" fmla="*/ 1536032 w 1816768"/>
                  <a:gd name="connsiteY64" fmla="*/ 549442 h 1760621"/>
                  <a:gd name="connsiteX65" fmla="*/ 1503947 w 1816768"/>
                  <a:gd name="connsiteY65" fmla="*/ 557463 h 1760621"/>
                  <a:gd name="connsiteX66" fmla="*/ 1483895 w 1816768"/>
                  <a:gd name="connsiteY66" fmla="*/ 545431 h 1760621"/>
                  <a:gd name="connsiteX67" fmla="*/ 1371600 w 1816768"/>
                  <a:gd name="connsiteY67" fmla="*/ 697831 h 1760621"/>
                  <a:gd name="connsiteX68" fmla="*/ 1395663 w 1816768"/>
                  <a:gd name="connsiteY68" fmla="*/ 593558 h 1760621"/>
                  <a:gd name="connsiteX69" fmla="*/ 1155032 w 1816768"/>
                  <a:gd name="connsiteY69" fmla="*/ 605589 h 1760621"/>
                  <a:gd name="connsiteX70" fmla="*/ 1471863 w 1816768"/>
                  <a:gd name="connsiteY70" fmla="*/ 533400 h 1760621"/>
                  <a:gd name="connsiteX71" fmla="*/ 1524000 w 1816768"/>
                  <a:gd name="connsiteY71" fmla="*/ 376989 h 1760621"/>
                  <a:gd name="connsiteX72" fmla="*/ 1447800 w 1816768"/>
                  <a:gd name="connsiteY72" fmla="*/ 352926 h 1760621"/>
                  <a:gd name="connsiteX73" fmla="*/ 1251284 w 1816768"/>
                  <a:gd name="connsiteY73" fmla="*/ 372979 h 1760621"/>
                  <a:gd name="connsiteX74" fmla="*/ 1207168 w 1816768"/>
                  <a:gd name="connsiteY74" fmla="*/ 501315 h 1760621"/>
                  <a:gd name="connsiteX75" fmla="*/ 1167063 w 1816768"/>
                  <a:gd name="connsiteY75" fmla="*/ 485273 h 1760621"/>
                  <a:gd name="connsiteX76" fmla="*/ 986589 w 1816768"/>
                  <a:gd name="connsiteY76" fmla="*/ 577515 h 1760621"/>
                  <a:gd name="connsiteX77" fmla="*/ 966537 w 1816768"/>
                  <a:gd name="connsiteY77" fmla="*/ 697831 h 1760621"/>
                  <a:gd name="connsiteX78" fmla="*/ 946484 w 1816768"/>
                  <a:gd name="connsiteY78" fmla="*/ 625642 h 1760621"/>
                  <a:gd name="connsiteX79" fmla="*/ 970547 w 1816768"/>
                  <a:gd name="connsiteY79" fmla="*/ 561473 h 1760621"/>
                  <a:gd name="connsiteX80" fmla="*/ 830179 w 1816768"/>
                  <a:gd name="connsiteY80" fmla="*/ 601579 h 1760621"/>
                  <a:gd name="connsiteX81" fmla="*/ 962526 w 1816768"/>
                  <a:gd name="connsiteY81" fmla="*/ 537410 h 1760621"/>
                  <a:gd name="connsiteX82" fmla="*/ 946484 w 1816768"/>
                  <a:gd name="connsiteY82" fmla="*/ 469231 h 1760621"/>
                  <a:gd name="connsiteX83" fmla="*/ 922421 w 1816768"/>
                  <a:gd name="connsiteY83" fmla="*/ 449179 h 1760621"/>
                  <a:gd name="connsiteX84" fmla="*/ 918410 w 1816768"/>
                  <a:gd name="connsiteY84" fmla="*/ 397042 h 1760621"/>
                  <a:gd name="connsiteX85" fmla="*/ 830179 w 1816768"/>
                  <a:gd name="connsiteY85" fmla="*/ 356936 h 1760621"/>
                  <a:gd name="connsiteX86" fmla="*/ 818147 w 1816768"/>
                  <a:gd name="connsiteY86" fmla="*/ 252663 h 1760621"/>
                  <a:gd name="connsiteX87" fmla="*/ 774032 w 1816768"/>
                  <a:gd name="connsiteY87" fmla="*/ 224589 h 1760621"/>
                  <a:gd name="connsiteX88" fmla="*/ 737937 w 1816768"/>
                  <a:gd name="connsiteY88" fmla="*/ 164431 h 1760621"/>
                  <a:gd name="connsiteX89" fmla="*/ 605589 w 1816768"/>
                  <a:gd name="connsiteY89" fmla="*/ 116305 h 1760621"/>
                  <a:gd name="connsiteX90" fmla="*/ 589547 w 1816768"/>
                  <a:gd name="connsiteY90" fmla="*/ 12031 h 1760621"/>
                  <a:gd name="connsiteX0" fmla="*/ 589547 w 1816768"/>
                  <a:gd name="connsiteY0" fmla="*/ 12031 h 1760621"/>
                  <a:gd name="connsiteX1" fmla="*/ 537410 w 1816768"/>
                  <a:gd name="connsiteY1" fmla="*/ 0 h 1760621"/>
                  <a:gd name="connsiteX2" fmla="*/ 477253 w 1816768"/>
                  <a:gd name="connsiteY2" fmla="*/ 16042 h 1760621"/>
                  <a:gd name="connsiteX3" fmla="*/ 437147 w 1816768"/>
                  <a:gd name="connsiteY3" fmla="*/ 4010 h 1760621"/>
                  <a:gd name="connsiteX4" fmla="*/ 449179 w 1816768"/>
                  <a:gd name="connsiteY4" fmla="*/ 52136 h 1760621"/>
                  <a:gd name="connsiteX5" fmla="*/ 429126 w 1816768"/>
                  <a:gd name="connsiteY5" fmla="*/ 84221 h 1760621"/>
                  <a:gd name="connsiteX6" fmla="*/ 344905 w 1816768"/>
                  <a:gd name="connsiteY6" fmla="*/ 80210 h 1760621"/>
                  <a:gd name="connsiteX7" fmla="*/ 316832 w 1816768"/>
                  <a:gd name="connsiteY7" fmla="*/ 100263 h 1760621"/>
                  <a:gd name="connsiteX8" fmla="*/ 268705 w 1816768"/>
                  <a:gd name="connsiteY8" fmla="*/ 104273 h 1760621"/>
                  <a:gd name="connsiteX9" fmla="*/ 216568 w 1816768"/>
                  <a:gd name="connsiteY9" fmla="*/ 68179 h 1760621"/>
                  <a:gd name="connsiteX10" fmla="*/ 204537 w 1816768"/>
                  <a:gd name="connsiteY10" fmla="*/ 100263 h 1760621"/>
                  <a:gd name="connsiteX11" fmla="*/ 128337 w 1816768"/>
                  <a:gd name="connsiteY11" fmla="*/ 128336 h 1760621"/>
                  <a:gd name="connsiteX12" fmla="*/ 100263 w 1816768"/>
                  <a:gd name="connsiteY12" fmla="*/ 124326 h 1760621"/>
                  <a:gd name="connsiteX13" fmla="*/ 60158 w 1816768"/>
                  <a:gd name="connsiteY13" fmla="*/ 140368 h 1760621"/>
                  <a:gd name="connsiteX14" fmla="*/ 68179 w 1816768"/>
                  <a:gd name="connsiteY14" fmla="*/ 168442 h 1760621"/>
                  <a:gd name="connsiteX15" fmla="*/ 44116 w 1816768"/>
                  <a:gd name="connsiteY15" fmla="*/ 184484 h 1760621"/>
                  <a:gd name="connsiteX16" fmla="*/ 0 w 1816768"/>
                  <a:gd name="connsiteY16" fmla="*/ 176463 h 1760621"/>
                  <a:gd name="connsiteX17" fmla="*/ 36095 w 1816768"/>
                  <a:gd name="connsiteY17" fmla="*/ 429126 h 1760621"/>
                  <a:gd name="connsiteX18" fmla="*/ 100263 w 1816768"/>
                  <a:gd name="connsiteY18" fmla="*/ 485273 h 1760621"/>
                  <a:gd name="connsiteX19" fmla="*/ 132347 w 1816768"/>
                  <a:gd name="connsiteY19" fmla="*/ 573505 h 1760621"/>
                  <a:gd name="connsiteX20" fmla="*/ 268705 w 1816768"/>
                  <a:gd name="connsiteY20" fmla="*/ 589547 h 1760621"/>
                  <a:gd name="connsiteX21" fmla="*/ 308810 w 1816768"/>
                  <a:gd name="connsiteY21" fmla="*/ 633663 h 1760621"/>
                  <a:gd name="connsiteX22" fmla="*/ 372979 w 1816768"/>
                  <a:gd name="connsiteY22" fmla="*/ 601579 h 1760621"/>
                  <a:gd name="connsiteX23" fmla="*/ 417095 w 1816768"/>
                  <a:gd name="connsiteY23" fmla="*/ 597568 h 1760621"/>
                  <a:gd name="connsiteX24" fmla="*/ 389021 w 1816768"/>
                  <a:gd name="connsiteY24" fmla="*/ 593558 h 1760621"/>
                  <a:gd name="connsiteX25" fmla="*/ 332874 w 1816768"/>
                  <a:gd name="connsiteY25" fmla="*/ 589547 h 1760621"/>
                  <a:gd name="connsiteX26" fmla="*/ 276726 w 1816768"/>
                  <a:gd name="connsiteY26" fmla="*/ 561473 h 1760621"/>
                  <a:gd name="connsiteX27" fmla="*/ 256674 w 1816768"/>
                  <a:gd name="connsiteY27" fmla="*/ 521368 h 1760621"/>
                  <a:gd name="connsiteX28" fmla="*/ 292768 w 1816768"/>
                  <a:gd name="connsiteY28" fmla="*/ 553452 h 1760621"/>
                  <a:gd name="connsiteX29" fmla="*/ 328863 w 1816768"/>
                  <a:gd name="connsiteY29" fmla="*/ 541421 h 1760621"/>
                  <a:gd name="connsiteX30" fmla="*/ 356937 w 1816768"/>
                  <a:gd name="connsiteY30" fmla="*/ 569494 h 1760621"/>
                  <a:gd name="connsiteX31" fmla="*/ 397042 w 1816768"/>
                  <a:gd name="connsiteY31" fmla="*/ 569494 h 1760621"/>
                  <a:gd name="connsiteX32" fmla="*/ 449179 w 1816768"/>
                  <a:gd name="connsiteY32" fmla="*/ 549442 h 1760621"/>
                  <a:gd name="connsiteX33" fmla="*/ 453189 w 1816768"/>
                  <a:gd name="connsiteY33" fmla="*/ 597568 h 1760621"/>
                  <a:gd name="connsiteX34" fmla="*/ 469232 w 1816768"/>
                  <a:gd name="connsiteY34" fmla="*/ 613610 h 1760621"/>
                  <a:gd name="connsiteX35" fmla="*/ 521368 w 1816768"/>
                  <a:gd name="connsiteY35" fmla="*/ 617621 h 1760621"/>
                  <a:gd name="connsiteX36" fmla="*/ 513347 w 1816768"/>
                  <a:gd name="connsiteY36" fmla="*/ 637673 h 1760621"/>
                  <a:gd name="connsiteX37" fmla="*/ 453189 w 1816768"/>
                  <a:gd name="connsiteY37" fmla="*/ 637673 h 1760621"/>
                  <a:gd name="connsiteX38" fmla="*/ 409074 w 1816768"/>
                  <a:gd name="connsiteY38" fmla="*/ 629652 h 1760621"/>
                  <a:gd name="connsiteX39" fmla="*/ 324853 w 1816768"/>
                  <a:gd name="connsiteY39" fmla="*/ 725905 h 1760621"/>
                  <a:gd name="connsiteX40" fmla="*/ 56147 w 1816768"/>
                  <a:gd name="connsiteY40" fmla="*/ 1291389 h 1760621"/>
                  <a:gd name="connsiteX41" fmla="*/ 108284 w 1816768"/>
                  <a:gd name="connsiteY41" fmla="*/ 1471863 h 1760621"/>
                  <a:gd name="connsiteX42" fmla="*/ 184484 w 1816768"/>
                  <a:gd name="connsiteY42" fmla="*/ 1640305 h 1760621"/>
                  <a:gd name="connsiteX43" fmla="*/ 284747 w 1816768"/>
                  <a:gd name="connsiteY43" fmla="*/ 1740568 h 1760621"/>
                  <a:gd name="connsiteX44" fmla="*/ 360947 w 1816768"/>
                  <a:gd name="connsiteY44" fmla="*/ 1752600 h 1760621"/>
                  <a:gd name="connsiteX45" fmla="*/ 1303421 w 1816768"/>
                  <a:gd name="connsiteY45" fmla="*/ 1760621 h 1760621"/>
                  <a:gd name="connsiteX46" fmla="*/ 1427747 w 1816768"/>
                  <a:gd name="connsiteY46" fmla="*/ 1556084 h 1760621"/>
                  <a:gd name="connsiteX47" fmla="*/ 1407695 w 1816768"/>
                  <a:gd name="connsiteY47" fmla="*/ 1499936 h 1760621"/>
                  <a:gd name="connsiteX48" fmla="*/ 1431758 w 1816768"/>
                  <a:gd name="connsiteY48" fmla="*/ 1403684 h 1760621"/>
                  <a:gd name="connsiteX49" fmla="*/ 1407695 w 1816768"/>
                  <a:gd name="connsiteY49" fmla="*/ 1359568 h 1760621"/>
                  <a:gd name="connsiteX50" fmla="*/ 1511968 w 1816768"/>
                  <a:gd name="connsiteY50" fmla="*/ 1323473 h 1760621"/>
                  <a:gd name="connsiteX51" fmla="*/ 1544053 w 1816768"/>
                  <a:gd name="connsiteY51" fmla="*/ 1187115 h 1760621"/>
                  <a:gd name="connsiteX52" fmla="*/ 1487905 w 1816768"/>
                  <a:gd name="connsiteY52" fmla="*/ 1143000 h 1760621"/>
                  <a:gd name="connsiteX53" fmla="*/ 1495926 w 1816768"/>
                  <a:gd name="connsiteY53" fmla="*/ 1082842 h 1760621"/>
                  <a:gd name="connsiteX54" fmla="*/ 1592179 w 1816768"/>
                  <a:gd name="connsiteY54" fmla="*/ 1050758 h 1760621"/>
                  <a:gd name="connsiteX55" fmla="*/ 1716505 w 1816768"/>
                  <a:gd name="connsiteY55" fmla="*/ 894347 h 1760621"/>
                  <a:gd name="connsiteX56" fmla="*/ 1700463 w 1816768"/>
                  <a:gd name="connsiteY56" fmla="*/ 798094 h 1760621"/>
                  <a:gd name="connsiteX57" fmla="*/ 1816768 w 1816768"/>
                  <a:gd name="connsiteY57" fmla="*/ 677779 h 1760621"/>
                  <a:gd name="connsiteX58" fmla="*/ 1812758 w 1816768"/>
                  <a:gd name="connsiteY58" fmla="*/ 577515 h 1760621"/>
                  <a:gd name="connsiteX59" fmla="*/ 1816768 w 1816768"/>
                  <a:gd name="connsiteY59" fmla="*/ 497305 h 1760621"/>
                  <a:gd name="connsiteX60" fmla="*/ 1752600 w 1816768"/>
                  <a:gd name="connsiteY60" fmla="*/ 449179 h 1760621"/>
                  <a:gd name="connsiteX61" fmla="*/ 1656347 w 1816768"/>
                  <a:gd name="connsiteY61" fmla="*/ 417094 h 1760621"/>
                  <a:gd name="connsiteX62" fmla="*/ 1580147 w 1816768"/>
                  <a:gd name="connsiteY62" fmla="*/ 429126 h 1760621"/>
                  <a:gd name="connsiteX63" fmla="*/ 1524000 w 1816768"/>
                  <a:gd name="connsiteY63" fmla="*/ 489284 h 1760621"/>
                  <a:gd name="connsiteX64" fmla="*/ 1524000 w 1816768"/>
                  <a:gd name="connsiteY64" fmla="*/ 537410 h 1760621"/>
                  <a:gd name="connsiteX65" fmla="*/ 1536032 w 1816768"/>
                  <a:gd name="connsiteY65" fmla="*/ 549442 h 1760621"/>
                  <a:gd name="connsiteX66" fmla="*/ 1503947 w 1816768"/>
                  <a:gd name="connsiteY66" fmla="*/ 557463 h 1760621"/>
                  <a:gd name="connsiteX67" fmla="*/ 1483895 w 1816768"/>
                  <a:gd name="connsiteY67" fmla="*/ 545431 h 1760621"/>
                  <a:gd name="connsiteX68" fmla="*/ 1371600 w 1816768"/>
                  <a:gd name="connsiteY68" fmla="*/ 697831 h 1760621"/>
                  <a:gd name="connsiteX69" fmla="*/ 1395663 w 1816768"/>
                  <a:gd name="connsiteY69" fmla="*/ 593558 h 1760621"/>
                  <a:gd name="connsiteX70" fmla="*/ 1155032 w 1816768"/>
                  <a:gd name="connsiteY70" fmla="*/ 605589 h 1760621"/>
                  <a:gd name="connsiteX71" fmla="*/ 1471863 w 1816768"/>
                  <a:gd name="connsiteY71" fmla="*/ 533400 h 1760621"/>
                  <a:gd name="connsiteX72" fmla="*/ 1524000 w 1816768"/>
                  <a:gd name="connsiteY72" fmla="*/ 376989 h 1760621"/>
                  <a:gd name="connsiteX73" fmla="*/ 1447800 w 1816768"/>
                  <a:gd name="connsiteY73" fmla="*/ 352926 h 1760621"/>
                  <a:gd name="connsiteX74" fmla="*/ 1251284 w 1816768"/>
                  <a:gd name="connsiteY74" fmla="*/ 372979 h 1760621"/>
                  <a:gd name="connsiteX75" fmla="*/ 1207168 w 1816768"/>
                  <a:gd name="connsiteY75" fmla="*/ 501315 h 1760621"/>
                  <a:gd name="connsiteX76" fmla="*/ 1167063 w 1816768"/>
                  <a:gd name="connsiteY76" fmla="*/ 485273 h 1760621"/>
                  <a:gd name="connsiteX77" fmla="*/ 986589 w 1816768"/>
                  <a:gd name="connsiteY77" fmla="*/ 577515 h 1760621"/>
                  <a:gd name="connsiteX78" fmla="*/ 966537 w 1816768"/>
                  <a:gd name="connsiteY78" fmla="*/ 697831 h 1760621"/>
                  <a:gd name="connsiteX79" fmla="*/ 946484 w 1816768"/>
                  <a:gd name="connsiteY79" fmla="*/ 625642 h 1760621"/>
                  <a:gd name="connsiteX80" fmla="*/ 970547 w 1816768"/>
                  <a:gd name="connsiteY80" fmla="*/ 561473 h 1760621"/>
                  <a:gd name="connsiteX81" fmla="*/ 830179 w 1816768"/>
                  <a:gd name="connsiteY81" fmla="*/ 601579 h 1760621"/>
                  <a:gd name="connsiteX82" fmla="*/ 962526 w 1816768"/>
                  <a:gd name="connsiteY82" fmla="*/ 537410 h 1760621"/>
                  <a:gd name="connsiteX83" fmla="*/ 946484 w 1816768"/>
                  <a:gd name="connsiteY83" fmla="*/ 469231 h 1760621"/>
                  <a:gd name="connsiteX84" fmla="*/ 922421 w 1816768"/>
                  <a:gd name="connsiteY84" fmla="*/ 449179 h 1760621"/>
                  <a:gd name="connsiteX85" fmla="*/ 918410 w 1816768"/>
                  <a:gd name="connsiteY85" fmla="*/ 397042 h 1760621"/>
                  <a:gd name="connsiteX86" fmla="*/ 830179 w 1816768"/>
                  <a:gd name="connsiteY86" fmla="*/ 356936 h 1760621"/>
                  <a:gd name="connsiteX87" fmla="*/ 818147 w 1816768"/>
                  <a:gd name="connsiteY87" fmla="*/ 252663 h 1760621"/>
                  <a:gd name="connsiteX88" fmla="*/ 774032 w 1816768"/>
                  <a:gd name="connsiteY88" fmla="*/ 224589 h 1760621"/>
                  <a:gd name="connsiteX89" fmla="*/ 737937 w 1816768"/>
                  <a:gd name="connsiteY89" fmla="*/ 164431 h 1760621"/>
                  <a:gd name="connsiteX90" fmla="*/ 605589 w 1816768"/>
                  <a:gd name="connsiteY90" fmla="*/ 116305 h 1760621"/>
                  <a:gd name="connsiteX91" fmla="*/ 589547 w 1816768"/>
                  <a:gd name="connsiteY91" fmla="*/ 12031 h 1760621"/>
                  <a:gd name="connsiteX0" fmla="*/ 589547 w 1868906"/>
                  <a:gd name="connsiteY0" fmla="*/ 12031 h 1760621"/>
                  <a:gd name="connsiteX1" fmla="*/ 537410 w 1868906"/>
                  <a:gd name="connsiteY1" fmla="*/ 0 h 1760621"/>
                  <a:gd name="connsiteX2" fmla="*/ 477253 w 1868906"/>
                  <a:gd name="connsiteY2" fmla="*/ 16042 h 1760621"/>
                  <a:gd name="connsiteX3" fmla="*/ 437147 w 1868906"/>
                  <a:gd name="connsiteY3" fmla="*/ 4010 h 1760621"/>
                  <a:gd name="connsiteX4" fmla="*/ 449179 w 1868906"/>
                  <a:gd name="connsiteY4" fmla="*/ 52136 h 1760621"/>
                  <a:gd name="connsiteX5" fmla="*/ 429126 w 1868906"/>
                  <a:gd name="connsiteY5" fmla="*/ 84221 h 1760621"/>
                  <a:gd name="connsiteX6" fmla="*/ 344905 w 1868906"/>
                  <a:gd name="connsiteY6" fmla="*/ 80210 h 1760621"/>
                  <a:gd name="connsiteX7" fmla="*/ 316832 w 1868906"/>
                  <a:gd name="connsiteY7" fmla="*/ 100263 h 1760621"/>
                  <a:gd name="connsiteX8" fmla="*/ 268705 w 1868906"/>
                  <a:gd name="connsiteY8" fmla="*/ 104273 h 1760621"/>
                  <a:gd name="connsiteX9" fmla="*/ 216568 w 1868906"/>
                  <a:gd name="connsiteY9" fmla="*/ 68179 h 1760621"/>
                  <a:gd name="connsiteX10" fmla="*/ 204537 w 1868906"/>
                  <a:gd name="connsiteY10" fmla="*/ 100263 h 1760621"/>
                  <a:gd name="connsiteX11" fmla="*/ 128337 w 1868906"/>
                  <a:gd name="connsiteY11" fmla="*/ 128336 h 1760621"/>
                  <a:gd name="connsiteX12" fmla="*/ 100263 w 1868906"/>
                  <a:gd name="connsiteY12" fmla="*/ 124326 h 1760621"/>
                  <a:gd name="connsiteX13" fmla="*/ 60158 w 1868906"/>
                  <a:gd name="connsiteY13" fmla="*/ 140368 h 1760621"/>
                  <a:gd name="connsiteX14" fmla="*/ 68179 w 1868906"/>
                  <a:gd name="connsiteY14" fmla="*/ 168442 h 1760621"/>
                  <a:gd name="connsiteX15" fmla="*/ 44116 w 1868906"/>
                  <a:gd name="connsiteY15" fmla="*/ 184484 h 1760621"/>
                  <a:gd name="connsiteX16" fmla="*/ 0 w 1868906"/>
                  <a:gd name="connsiteY16" fmla="*/ 176463 h 1760621"/>
                  <a:gd name="connsiteX17" fmla="*/ 36095 w 1868906"/>
                  <a:gd name="connsiteY17" fmla="*/ 429126 h 1760621"/>
                  <a:gd name="connsiteX18" fmla="*/ 100263 w 1868906"/>
                  <a:gd name="connsiteY18" fmla="*/ 485273 h 1760621"/>
                  <a:gd name="connsiteX19" fmla="*/ 132347 w 1868906"/>
                  <a:gd name="connsiteY19" fmla="*/ 573505 h 1760621"/>
                  <a:gd name="connsiteX20" fmla="*/ 268705 w 1868906"/>
                  <a:gd name="connsiteY20" fmla="*/ 589547 h 1760621"/>
                  <a:gd name="connsiteX21" fmla="*/ 308810 w 1868906"/>
                  <a:gd name="connsiteY21" fmla="*/ 633663 h 1760621"/>
                  <a:gd name="connsiteX22" fmla="*/ 372979 w 1868906"/>
                  <a:gd name="connsiteY22" fmla="*/ 601579 h 1760621"/>
                  <a:gd name="connsiteX23" fmla="*/ 417095 w 1868906"/>
                  <a:gd name="connsiteY23" fmla="*/ 597568 h 1760621"/>
                  <a:gd name="connsiteX24" fmla="*/ 389021 w 1868906"/>
                  <a:gd name="connsiteY24" fmla="*/ 593558 h 1760621"/>
                  <a:gd name="connsiteX25" fmla="*/ 332874 w 1868906"/>
                  <a:gd name="connsiteY25" fmla="*/ 589547 h 1760621"/>
                  <a:gd name="connsiteX26" fmla="*/ 276726 w 1868906"/>
                  <a:gd name="connsiteY26" fmla="*/ 561473 h 1760621"/>
                  <a:gd name="connsiteX27" fmla="*/ 256674 w 1868906"/>
                  <a:gd name="connsiteY27" fmla="*/ 521368 h 1760621"/>
                  <a:gd name="connsiteX28" fmla="*/ 292768 w 1868906"/>
                  <a:gd name="connsiteY28" fmla="*/ 553452 h 1760621"/>
                  <a:gd name="connsiteX29" fmla="*/ 328863 w 1868906"/>
                  <a:gd name="connsiteY29" fmla="*/ 541421 h 1760621"/>
                  <a:gd name="connsiteX30" fmla="*/ 356937 w 1868906"/>
                  <a:gd name="connsiteY30" fmla="*/ 569494 h 1760621"/>
                  <a:gd name="connsiteX31" fmla="*/ 397042 w 1868906"/>
                  <a:gd name="connsiteY31" fmla="*/ 569494 h 1760621"/>
                  <a:gd name="connsiteX32" fmla="*/ 449179 w 1868906"/>
                  <a:gd name="connsiteY32" fmla="*/ 549442 h 1760621"/>
                  <a:gd name="connsiteX33" fmla="*/ 453189 w 1868906"/>
                  <a:gd name="connsiteY33" fmla="*/ 597568 h 1760621"/>
                  <a:gd name="connsiteX34" fmla="*/ 469232 w 1868906"/>
                  <a:gd name="connsiteY34" fmla="*/ 613610 h 1760621"/>
                  <a:gd name="connsiteX35" fmla="*/ 521368 w 1868906"/>
                  <a:gd name="connsiteY35" fmla="*/ 617621 h 1760621"/>
                  <a:gd name="connsiteX36" fmla="*/ 513347 w 1868906"/>
                  <a:gd name="connsiteY36" fmla="*/ 637673 h 1760621"/>
                  <a:gd name="connsiteX37" fmla="*/ 453189 w 1868906"/>
                  <a:gd name="connsiteY37" fmla="*/ 637673 h 1760621"/>
                  <a:gd name="connsiteX38" fmla="*/ 409074 w 1868906"/>
                  <a:gd name="connsiteY38" fmla="*/ 629652 h 1760621"/>
                  <a:gd name="connsiteX39" fmla="*/ 324853 w 1868906"/>
                  <a:gd name="connsiteY39" fmla="*/ 725905 h 1760621"/>
                  <a:gd name="connsiteX40" fmla="*/ 56147 w 1868906"/>
                  <a:gd name="connsiteY40" fmla="*/ 1291389 h 1760621"/>
                  <a:gd name="connsiteX41" fmla="*/ 108284 w 1868906"/>
                  <a:gd name="connsiteY41" fmla="*/ 1471863 h 1760621"/>
                  <a:gd name="connsiteX42" fmla="*/ 184484 w 1868906"/>
                  <a:gd name="connsiteY42" fmla="*/ 1640305 h 1760621"/>
                  <a:gd name="connsiteX43" fmla="*/ 284747 w 1868906"/>
                  <a:gd name="connsiteY43" fmla="*/ 1740568 h 1760621"/>
                  <a:gd name="connsiteX44" fmla="*/ 360947 w 1868906"/>
                  <a:gd name="connsiteY44" fmla="*/ 1752600 h 1760621"/>
                  <a:gd name="connsiteX45" fmla="*/ 1303421 w 1868906"/>
                  <a:gd name="connsiteY45" fmla="*/ 1760621 h 1760621"/>
                  <a:gd name="connsiteX46" fmla="*/ 1427747 w 1868906"/>
                  <a:gd name="connsiteY46" fmla="*/ 1556084 h 1760621"/>
                  <a:gd name="connsiteX47" fmla="*/ 1407695 w 1868906"/>
                  <a:gd name="connsiteY47" fmla="*/ 1499936 h 1760621"/>
                  <a:gd name="connsiteX48" fmla="*/ 1431758 w 1868906"/>
                  <a:gd name="connsiteY48" fmla="*/ 1403684 h 1760621"/>
                  <a:gd name="connsiteX49" fmla="*/ 1407695 w 1868906"/>
                  <a:gd name="connsiteY49" fmla="*/ 1359568 h 1760621"/>
                  <a:gd name="connsiteX50" fmla="*/ 1511968 w 1868906"/>
                  <a:gd name="connsiteY50" fmla="*/ 1323473 h 1760621"/>
                  <a:gd name="connsiteX51" fmla="*/ 1544053 w 1868906"/>
                  <a:gd name="connsiteY51" fmla="*/ 1187115 h 1760621"/>
                  <a:gd name="connsiteX52" fmla="*/ 1487905 w 1868906"/>
                  <a:gd name="connsiteY52" fmla="*/ 1143000 h 1760621"/>
                  <a:gd name="connsiteX53" fmla="*/ 1495926 w 1868906"/>
                  <a:gd name="connsiteY53" fmla="*/ 1082842 h 1760621"/>
                  <a:gd name="connsiteX54" fmla="*/ 1592179 w 1868906"/>
                  <a:gd name="connsiteY54" fmla="*/ 1050758 h 1760621"/>
                  <a:gd name="connsiteX55" fmla="*/ 1716505 w 1868906"/>
                  <a:gd name="connsiteY55" fmla="*/ 894347 h 1760621"/>
                  <a:gd name="connsiteX56" fmla="*/ 1700463 w 1868906"/>
                  <a:gd name="connsiteY56" fmla="*/ 798094 h 1760621"/>
                  <a:gd name="connsiteX57" fmla="*/ 1816768 w 1868906"/>
                  <a:gd name="connsiteY57" fmla="*/ 677779 h 1760621"/>
                  <a:gd name="connsiteX58" fmla="*/ 1868906 w 1868906"/>
                  <a:gd name="connsiteY58" fmla="*/ 521368 h 1760621"/>
                  <a:gd name="connsiteX59" fmla="*/ 1816768 w 1868906"/>
                  <a:gd name="connsiteY59" fmla="*/ 497305 h 1760621"/>
                  <a:gd name="connsiteX60" fmla="*/ 1752600 w 1868906"/>
                  <a:gd name="connsiteY60" fmla="*/ 449179 h 1760621"/>
                  <a:gd name="connsiteX61" fmla="*/ 1656347 w 1868906"/>
                  <a:gd name="connsiteY61" fmla="*/ 417094 h 1760621"/>
                  <a:gd name="connsiteX62" fmla="*/ 1580147 w 1868906"/>
                  <a:gd name="connsiteY62" fmla="*/ 429126 h 1760621"/>
                  <a:gd name="connsiteX63" fmla="*/ 1524000 w 1868906"/>
                  <a:gd name="connsiteY63" fmla="*/ 489284 h 1760621"/>
                  <a:gd name="connsiteX64" fmla="*/ 1524000 w 1868906"/>
                  <a:gd name="connsiteY64" fmla="*/ 537410 h 1760621"/>
                  <a:gd name="connsiteX65" fmla="*/ 1536032 w 1868906"/>
                  <a:gd name="connsiteY65" fmla="*/ 549442 h 1760621"/>
                  <a:gd name="connsiteX66" fmla="*/ 1503947 w 1868906"/>
                  <a:gd name="connsiteY66" fmla="*/ 557463 h 1760621"/>
                  <a:gd name="connsiteX67" fmla="*/ 1483895 w 1868906"/>
                  <a:gd name="connsiteY67" fmla="*/ 545431 h 1760621"/>
                  <a:gd name="connsiteX68" fmla="*/ 1371600 w 1868906"/>
                  <a:gd name="connsiteY68" fmla="*/ 697831 h 1760621"/>
                  <a:gd name="connsiteX69" fmla="*/ 1395663 w 1868906"/>
                  <a:gd name="connsiteY69" fmla="*/ 593558 h 1760621"/>
                  <a:gd name="connsiteX70" fmla="*/ 1155032 w 1868906"/>
                  <a:gd name="connsiteY70" fmla="*/ 605589 h 1760621"/>
                  <a:gd name="connsiteX71" fmla="*/ 1471863 w 1868906"/>
                  <a:gd name="connsiteY71" fmla="*/ 533400 h 1760621"/>
                  <a:gd name="connsiteX72" fmla="*/ 1524000 w 1868906"/>
                  <a:gd name="connsiteY72" fmla="*/ 376989 h 1760621"/>
                  <a:gd name="connsiteX73" fmla="*/ 1447800 w 1868906"/>
                  <a:gd name="connsiteY73" fmla="*/ 352926 h 1760621"/>
                  <a:gd name="connsiteX74" fmla="*/ 1251284 w 1868906"/>
                  <a:gd name="connsiteY74" fmla="*/ 372979 h 1760621"/>
                  <a:gd name="connsiteX75" fmla="*/ 1207168 w 1868906"/>
                  <a:gd name="connsiteY75" fmla="*/ 501315 h 1760621"/>
                  <a:gd name="connsiteX76" fmla="*/ 1167063 w 1868906"/>
                  <a:gd name="connsiteY76" fmla="*/ 485273 h 1760621"/>
                  <a:gd name="connsiteX77" fmla="*/ 986589 w 1868906"/>
                  <a:gd name="connsiteY77" fmla="*/ 577515 h 1760621"/>
                  <a:gd name="connsiteX78" fmla="*/ 966537 w 1868906"/>
                  <a:gd name="connsiteY78" fmla="*/ 697831 h 1760621"/>
                  <a:gd name="connsiteX79" fmla="*/ 946484 w 1868906"/>
                  <a:gd name="connsiteY79" fmla="*/ 625642 h 1760621"/>
                  <a:gd name="connsiteX80" fmla="*/ 970547 w 1868906"/>
                  <a:gd name="connsiteY80" fmla="*/ 561473 h 1760621"/>
                  <a:gd name="connsiteX81" fmla="*/ 830179 w 1868906"/>
                  <a:gd name="connsiteY81" fmla="*/ 601579 h 1760621"/>
                  <a:gd name="connsiteX82" fmla="*/ 962526 w 1868906"/>
                  <a:gd name="connsiteY82" fmla="*/ 537410 h 1760621"/>
                  <a:gd name="connsiteX83" fmla="*/ 946484 w 1868906"/>
                  <a:gd name="connsiteY83" fmla="*/ 469231 h 1760621"/>
                  <a:gd name="connsiteX84" fmla="*/ 922421 w 1868906"/>
                  <a:gd name="connsiteY84" fmla="*/ 449179 h 1760621"/>
                  <a:gd name="connsiteX85" fmla="*/ 918410 w 1868906"/>
                  <a:gd name="connsiteY85" fmla="*/ 397042 h 1760621"/>
                  <a:gd name="connsiteX86" fmla="*/ 830179 w 1868906"/>
                  <a:gd name="connsiteY86" fmla="*/ 356936 h 1760621"/>
                  <a:gd name="connsiteX87" fmla="*/ 818147 w 1868906"/>
                  <a:gd name="connsiteY87" fmla="*/ 252663 h 1760621"/>
                  <a:gd name="connsiteX88" fmla="*/ 774032 w 1868906"/>
                  <a:gd name="connsiteY88" fmla="*/ 224589 h 1760621"/>
                  <a:gd name="connsiteX89" fmla="*/ 737937 w 1868906"/>
                  <a:gd name="connsiteY89" fmla="*/ 164431 h 1760621"/>
                  <a:gd name="connsiteX90" fmla="*/ 605589 w 1868906"/>
                  <a:gd name="connsiteY90" fmla="*/ 116305 h 1760621"/>
                  <a:gd name="connsiteX91" fmla="*/ 589547 w 1868906"/>
                  <a:gd name="connsiteY91" fmla="*/ 12031 h 1760621"/>
                  <a:gd name="connsiteX0" fmla="*/ 589547 w 1868906"/>
                  <a:gd name="connsiteY0" fmla="*/ 12031 h 1760621"/>
                  <a:gd name="connsiteX1" fmla="*/ 537410 w 1868906"/>
                  <a:gd name="connsiteY1" fmla="*/ 0 h 1760621"/>
                  <a:gd name="connsiteX2" fmla="*/ 477253 w 1868906"/>
                  <a:gd name="connsiteY2" fmla="*/ 16042 h 1760621"/>
                  <a:gd name="connsiteX3" fmla="*/ 437147 w 1868906"/>
                  <a:gd name="connsiteY3" fmla="*/ 4010 h 1760621"/>
                  <a:gd name="connsiteX4" fmla="*/ 449179 w 1868906"/>
                  <a:gd name="connsiteY4" fmla="*/ 52136 h 1760621"/>
                  <a:gd name="connsiteX5" fmla="*/ 429126 w 1868906"/>
                  <a:gd name="connsiteY5" fmla="*/ 84221 h 1760621"/>
                  <a:gd name="connsiteX6" fmla="*/ 344905 w 1868906"/>
                  <a:gd name="connsiteY6" fmla="*/ 80210 h 1760621"/>
                  <a:gd name="connsiteX7" fmla="*/ 316832 w 1868906"/>
                  <a:gd name="connsiteY7" fmla="*/ 100263 h 1760621"/>
                  <a:gd name="connsiteX8" fmla="*/ 268705 w 1868906"/>
                  <a:gd name="connsiteY8" fmla="*/ 104273 h 1760621"/>
                  <a:gd name="connsiteX9" fmla="*/ 216568 w 1868906"/>
                  <a:gd name="connsiteY9" fmla="*/ 68179 h 1760621"/>
                  <a:gd name="connsiteX10" fmla="*/ 204537 w 1868906"/>
                  <a:gd name="connsiteY10" fmla="*/ 100263 h 1760621"/>
                  <a:gd name="connsiteX11" fmla="*/ 128337 w 1868906"/>
                  <a:gd name="connsiteY11" fmla="*/ 128336 h 1760621"/>
                  <a:gd name="connsiteX12" fmla="*/ 100263 w 1868906"/>
                  <a:gd name="connsiteY12" fmla="*/ 124326 h 1760621"/>
                  <a:gd name="connsiteX13" fmla="*/ 60158 w 1868906"/>
                  <a:gd name="connsiteY13" fmla="*/ 140368 h 1760621"/>
                  <a:gd name="connsiteX14" fmla="*/ 68179 w 1868906"/>
                  <a:gd name="connsiteY14" fmla="*/ 168442 h 1760621"/>
                  <a:gd name="connsiteX15" fmla="*/ 44116 w 1868906"/>
                  <a:gd name="connsiteY15" fmla="*/ 184484 h 1760621"/>
                  <a:gd name="connsiteX16" fmla="*/ 0 w 1868906"/>
                  <a:gd name="connsiteY16" fmla="*/ 176463 h 1760621"/>
                  <a:gd name="connsiteX17" fmla="*/ 36095 w 1868906"/>
                  <a:gd name="connsiteY17" fmla="*/ 429126 h 1760621"/>
                  <a:gd name="connsiteX18" fmla="*/ 100263 w 1868906"/>
                  <a:gd name="connsiteY18" fmla="*/ 485273 h 1760621"/>
                  <a:gd name="connsiteX19" fmla="*/ 132347 w 1868906"/>
                  <a:gd name="connsiteY19" fmla="*/ 573505 h 1760621"/>
                  <a:gd name="connsiteX20" fmla="*/ 268705 w 1868906"/>
                  <a:gd name="connsiteY20" fmla="*/ 589547 h 1760621"/>
                  <a:gd name="connsiteX21" fmla="*/ 308810 w 1868906"/>
                  <a:gd name="connsiteY21" fmla="*/ 633663 h 1760621"/>
                  <a:gd name="connsiteX22" fmla="*/ 372979 w 1868906"/>
                  <a:gd name="connsiteY22" fmla="*/ 601579 h 1760621"/>
                  <a:gd name="connsiteX23" fmla="*/ 417095 w 1868906"/>
                  <a:gd name="connsiteY23" fmla="*/ 597568 h 1760621"/>
                  <a:gd name="connsiteX24" fmla="*/ 389021 w 1868906"/>
                  <a:gd name="connsiteY24" fmla="*/ 593558 h 1760621"/>
                  <a:gd name="connsiteX25" fmla="*/ 332874 w 1868906"/>
                  <a:gd name="connsiteY25" fmla="*/ 589547 h 1760621"/>
                  <a:gd name="connsiteX26" fmla="*/ 276726 w 1868906"/>
                  <a:gd name="connsiteY26" fmla="*/ 561473 h 1760621"/>
                  <a:gd name="connsiteX27" fmla="*/ 256674 w 1868906"/>
                  <a:gd name="connsiteY27" fmla="*/ 521368 h 1760621"/>
                  <a:gd name="connsiteX28" fmla="*/ 292768 w 1868906"/>
                  <a:gd name="connsiteY28" fmla="*/ 553452 h 1760621"/>
                  <a:gd name="connsiteX29" fmla="*/ 328863 w 1868906"/>
                  <a:gd name="connsiteY29" fmla="*/ 541421 h 1760621"/>
                  <a:gd name="connsiteX30" fmla="*/ 356937 w 1868906"/>
                  <a:gd name="connsiteY30" fmla="*/ 569494 h 1760621"/>
                  <a:gd name="connsiteX31" fmla="*/ 397042 w 1868906"/>
                  <a:gd name="connsiteY31" fmla="*/ 569494 h 1760621"/>
                  <a:gd name="connsiteX32" fmla="*/ 449179 w 1868906"/>
                  <a:gd name="connsiteY32" fmla="*/ 549442 h 1760621"/>
                  <a:gd name="connsiteX33" fmla="*/ 453189 w 1868906"/>
                  <a:gd name="connsiteY33" fmla="*/ 597568 h 1760621"/>
                  <a:gd name="connsiteX34" fmla="*/ 469232 w 1868906"/>
                  <a:gd name="connsiteY34" fmla="*/ 613610 h 1760621"/>
                  <a:gd name="connsiteX35" fmla="*/ 521368 w 1868906"/>
                  <a:gd name="connsiteY35" fmla="*/ 617621 h 1760621"/>
                  <a:gd name="connsiteX36" fmla="*/ 513347 w 1868906"/>
                  <a:gd name="connsiteY36" fmla="*/ 637673 h 1760621"/>
                  <a:gd name="connsiteX37" fmla="*/ 453189 w 1868906"/>
                  <a:gd name="connsiteY37" fmla="*/ 637673 h 1760621"/>
                  <a:gd name="connsiteX38" fmla="*/ 409074 w 1868906"/>
                  <a:gd name="connsiteY38" fmla="*/ 629652 h 1760621"/>
                  <a:gd name="connsiteX39" fmla="*/ 324853 w 1868906"/>
                  <a:gd name="connsiteY39" fmla="*/ 725905 h 1760621"/>
                  <a:gd name="connsiteX40" fmla="*/ 56147 w 1868906"/>
                  <a:gd name="connsiteY40" fmla="*/ 1291389 h 1760621"/>
                  <a:gd name="connsiteX41" fmla="*/ 108284 w 1868906"/>
                  <a:gd name="connsiteY41" fmla="*/ 1471863 h 1760621"/>
                  <a:gd name="connsiteX42" fmla="*/ 184484 w 1868906"/>
                  <a:gd name="connsiteY42" fmla="*/ 1640305 h 1760621"/>
                  <a:gd name="connsiteX43" fmla="*/ 284747 w 1868906"/>
                  <a:gd name="connsiteY43" fmla="*/ 1740568 h 1760621"/>
                  <a:gd name="connsiteX44" fmla="*/ 360947 w 1868906"/>
                  <a:gd name="connsiteY44" fmla="*/ 1752600 h 1760621"/>
                  <a:gd name="connsiteX45" fmla="*/ 1303421 w 1868906"/>
                  <a:gd name="connsiteY45" fmla="*/ 1760621 h 1760621"/>
                  <a:gd name="connsiteX46" fmla="*/ 1427747 w 1868906"/>
                  <a:gd name="connsiteY46" fmla="*/ 1556084 h 1760621"/>
                  <a:gd name="connsiteX47" fmla="*/ 1407695 w 1868906"/>
                  <a:gd name="connsiteY47" fmla="*/ 1499936 h 1760621"/>
                  <a:gd name="connsiteX48" fmla="*/ 1431758 w 1868906"/>
                  <a:gd name="connsiteY48" fmla="*/ 1403684 h 1760621"/>
                  <a:gd name="connsiteX49" fmla="*/ 1407695 w 1868906"/>
                  <a:gd name="connsiteY49" fmla="*/ 1359568 h 1760621"/>
                  <a:gd name="connsiteX50" fmla="*/ 1511968 w 1868906"/>
                  <a:gd name="connsiteY50" fmla="*/ 1323473 h 1760621"/>
                  <a:gd name="connsiteX51" fmla="*/ 1544053 w 1868906"/>
                  <a:gd name="connsiteY51" fmla="*/ 1187115 h 1760621"/>
                  <a:gd name="connsiteX52" fmla="*/ 1487905 w 1868906"/>
                  <a:gd name="connsiteY52" fmla="*/ 1143000 h 1760621"/>
                  <a:gd name="connsiteX53" fmla="*/ 1495926 w 1868906"/>
                  <a:gd name="connsiteY53" fmla="*/ 1082842 h 1760621"/>
                  <a:gd name="connsiteX54" fmla="*/ 1592179 w 1868906"/>
                  <a:gd name="connsiteY54" fmla="*/ 1050758 h 1760621"/>
                  <a:gd name="connsiteX55" fmla="*/ 1716505 w 1868906"/>
                  <a:gd name="connsiteY55" fmla="*/ 894347 h 1760621"/>
                  <a:gd name="connsiteX56" fmla="*/ 1700463 w 1868906"/>
                  <a:gd name="connsiteY56" fmla="*/ 798094 h 1760621"/>
                  <a:gd name="connsiteX57" fmla="*/ 1816768 w 1868906"/>
                  <a:gd name="connsiteY57" fmla="*/ 677779 h 1760621"/>
                  <a:gd name="connsiteX58" fmla="*/ 1868906 w 1868906"/>
                  <a:gd name="connsiteY58" fmla="*/ 521368 h 1760621"/>
                  <a:gd name="connsiteX59" fmla="*/ 1822100 w 1868906"/>
                  <a:gd name="connsiteY59" fmla="*/ 481309 h 1760621"/>
                  <a:gd name="connsiteX60" fmla="*/ 1752600 w 1868906"/>
                  <a:gd name="connsiteY60" fmla="*/ 449179 h 1760621"/>
                  <a:gd name="connsiteX61" fmla="*/ 1656347 w 1868906"/>
                  <a:gd name="connsiteY61" fmla="*/ 417094 h 1760621"/>
                  <a:gd name="connsiteX62" fmla="*/ 1580147 w 1868906"/>
                  <a:gd name="connsiteY62" fmla="*/ 429126 h 1760621"/>
                  <a:gd name="connsiteX63" fmla="*/ 1524000 w 1868906"/>
                  <a:gd name="connsiteY63" fmla="*/ 489284 h 1760621"/>
                  <a:gd name="connsiteX64" fmla="*/ 1524000 w 1868906"/>
                  <a:gd name="connsiteY64" fmla="*/ 537410 h 1760621"/>
                  <a:gd name="connsiteX65" fmla="*/ 1536032 w 1868906"/>
                  <a:gd name="connsiteY65" fmla="*/ 549442 h 1760621"/>
                  <a:gd name="connsiteX66" fmla="*/ 1503947 w 1868906"/>
                  <a:gd name="connsiteY66" fmla="*/ 557463 h 1760621"/>
                  <a:gd name="connsiteX67" fmla="*/ 1483895 w 1868906"/>
                  <a:gd name="connsiteY67" fmla="*/ 545431 h 1760621"/>
                  <a:gd name="connsiteX68" fmla="*/ 1371600 w 1868906"/>
                  <a:gd name="connsiteY68" fmla="*/ 697831 h 1760621"/>
                  <a:gd name="connsiteX69" fmla="*/ 1395663 w 1868906"/>
                  <a:gd name="connsiteY69" fmla="*/ 593558 h 1760621"/>
                  <a:gd name="connsiteX70" fmla="*/ 1155032 w 1868906"/>
                  <a:gd name="connsiteY70" fmla="*/ 605589 h 1760621"/>
                  <a:gd name="connsiteX71" fmla="*/ 1471863 w 1868906"/>
                  <a:gd name="connsiteY71" fmla="*/ 533400 h 1760621"/>
                  <a:gd name="connsiteX72" fmla="*/ 1524000 w 1868906"/>
                  <a:gd name="connsiteY72" fmla="*/ 376989 h 1760621"/>
                  <a:gd name="connsiteX73" fmla="*/ 1447800 w 1868906"/>
                  <a:gd name="connsiteY73" fmla="*/ 352926 h 1760621"/>
                  <a:gd name="connsiteX74" fmla="*/ 1251284 w 1868906"/>
                  <a:gd name="connsiteY74" fmla="*/ 372979 h 1760621"/>
                  <a:gd name="connsiteX75" fmla="*/ 1207168 w 1868906"/>
                  <a:gd name="connsiteY75" fmla="*/ 501315 h 1760621"/>
                  <a:gd name="connsiteX76" fmla="*/ 1167063 w 1868906"/>
                  <a:gd name="connsiteY76" fmla="*/ 485273 h 1760621"/>
                  <a:gd name="connsiteX77" fmla="*/ 986589 w 1868906"/>
                  <a:gd name="connsiteY77" fmla="*/ 577515 h 1760621"/>
                  <a:gd name="connsiteX78" fmla="*/ 966537 w 1868906"/>
                  <a:gd name="connsiteY78" fmla="*/ 697831 h 1760621"/>
                  <a:gd name="connsiteX79" fmla="*/ 946484 w 1868906"/>
                  <a:gd name="connsiteY79" fmla="*/ 625642 h 1760621"/>
                  <a:gd name="connsiteX80" fmla="*/ 970547 w 1868906"/>
                  <a:gd name="connsiteY80" fmla="*/ 561473 h 1760621"/>
                  <a:gd name="connsiteX81" fmla="*/ 830179 w 1868906"/>
                  <a:gd name="connsiteY81" fmla="*/ 601579 h 1760621"/>
                  <a:gd name="connsiteX82" fmla="*/ 962526 w 1868906"/>
                  <a:gd name="connsiteY82" fmla="*/ 537410 h 1760621"/>
                  <a:gd name="connsiteX83" fmla="*/ 946484 w 1868906"/>
                  <a:gd name="connsiteY83" fmla="*/ 469231 h 1760621"/>
                  <a:gd name="connsiteX84" fmla="*/ 922421 w 1868906"/>
                  <a:gd name="connsiteY84" fmla="*/ 449179 h 1760621"/>
                  <a:gd name="connsiteX85" fmla="*/ 918410 w 1868906"/>
                  <a:gd name="connsiteY85" fmla="*/ 397042 h 1760621"/>
                  <a:gd name="connsiteX86" fmla="*/ 830179 w 1868906"/>
                  <a:gd name="connsiteY86" fmla="*/ 356936 h 1760621"/>
                  <a:gd name="connsiteX87" fmla="*/ 818147 w 1868906"/>
                  <a:gd name="connsiteY87" fmla="*/ 252663 h 1760621"/>
                  <a:gd name="connsiteX88" fmla="*/ 774032 w 1868906"/>
                  <a:gd name="connsiteY88" fmla="*/ 224589 h 1760621"/>
                  <a:gd name="connsiteX89" fmla="*/ 737937 w 1868906"/>
                  <a:gd name="connsiteY89" fmla="*/ 164431 h 1760621"/>
                  <a:gd name="connsiteX90" fmla="*/ 605589 w 1868906"/>
                  <a:gd name="connsiteY90" fmla="*/ 116305 h 1760621"/>
                  <a:gd name="connsiteX91" fmla="*/ 589547 w 1868906"/>
                  <a:gd name="connsiteY91" fmla="*/ 12031 h 1760621"/>
                  <a:gd name="connsiteX0" fmla="*/ 589547 w 1868906"/>
                  <a:gd name="connsiteY0" fmla="*/ 12031 h 1760621"/>
                  <a:gd name="connsiteX1" fmla="*/ 537410 w 1868906"/>
                  <a:gd name="connsiteY1" fmla="*/ 0 h 1760621"/>
                  <a:gd name="connsiteX2" fmla="*/ 477253 w 1868906"/>
                  <a:gd name="connsiteY2" fmla="*/ 16042 h 1760621"/>
                  <a:gd name="connsiteX3" fmla="*/ 437147 w 1868906"/>
                  <a:gd name="connsiteY3" fmla="*/ 4010 h 1760621"/>
                  <a:gd name="connsiteX4" fmla="*/ 449179 w 1868906"/>
                  <a:gd name="connsiteY4" fmla="*/ 52136 h 1760621"/>
                  <a:gd name="connsiteX5" fmla="*/ 429126 w 1868906"/>
                  <a:gd name="connsiteY5" fmla="*/ 84221 h 1760621"/>
                  <a:gd name="connsiteX6" fmla="*/ 344905 w 1868906"/>
                  <a:gd name="connsiteY6" fmla="*/ 80210 h 1760621"/>
                  <a:gd name="connsiteX7" fmla="*/ 316832 w 1868906"/>
                  <a:gd name="connsiteY7" fmla="*/ 100263 h 1760621"/>
                  <a:gd name="connsiteX8" fmla="*/ 268705 w 1868906"/>
                  <a:gd name="connsiteY8" fmla="*/ 104273 h 1760621"/>
                  <a:gd name="connsiteX9" fmla="*/ 216568 w 1868906"/>
                  <a:gd name="connsiteY9" fmla="*/ 68179 h 1760621"/>
                  <a:gd name="connsiteX10" fmla="*/ 204537 w 1868906"/>
                  <a:gd name="connsiteY10" fmla="*/ 100263 h 1760621"/>
                  <a:gd name="connsiteX11" fmla="*/ 128337 w 1868906"/>
                  <a:gd name="connsiteY11" fmla="*/ 128336 h 1760621"/>
                  <a:gd name="connsiteX12" fmla="*/ 100263 w 1868906"/>
                  <a:gd name="connsiteY12" fmla="*/ 124326 h 1760621"/>
                  <a:gd name="connsiteX13" fmla="*/ 60158 w 1868906"/>
                  <a:gd name="connsiteY13" fmla="*/ 140368 h 1760621"/>
                  <a:gd name="connsiteX14" fmla="*/ 68179 w 1868906"/>
                  <a:gd name="connsiteY14" fmla="*/ 168442 h 1760621"/>
                  <a:gd name="connsiteX15" fmla="*/ 44116 w 1868906"/>
                  <a:gd name="connsiteY15" fmla="*/ 184484 h 1760621"/>
                  <a:gd name="connsiteX16" fmla="*/ 0 w 1868906"/>
                  <a:gd name="connsiteY16" fmla="*/ 176463 h 1760621"/>
                  <a:gd name="connsiteX17" fmla="*/ 36095 w 1868906"/>
                  <a:gd name="connsiteY17" fmla="*/ 429126 h 1760621"/>
                  <a:gd name="connsiteX18" fmla="*/ 100263 w 1868906"/>
                  <a:gd name="connsiteY18" fmla="*/ 485273 h 1760621"/>
                  <a:gd name="connsiteX19" fmla="*/ 132347 w 1868906"/>
                  <a:gd name="connsiteY19" fmla="*/ 573505 h 1760621"/>
                  <a:gd name="connsiteX20" fmla="*/ 268705 w 1868906"/>
                  <a:gd name="connsiteY20" fmla="*/ 589547 h 1760621"/>
                  <a:gd name="connsiteX21" fmla="*/ 308810 w 1868906"/>
                  <a:gd name="connsiteY21" fmla="*/ 633663 h 1760621"/>
                  <a:gd name="connsiteX22" fmla="*/ 372979 w 1868906"/>
                  <a:gd name="connsiteY22" fmla="*/ 601579 h 1760621"/>
                  <a:gd name="connsiteX23" fmla="*/ 417095 w 1868906"/>
                  <a:gd name="connsiteY23" fmla="*/ 597568 h 1760621"/>
                  <a:gd name="connsiteX24" fmla="*/ 389021 w 1868906"/>
                  <a:gd name="connsiteY24" fmla="*/ 593558 h 1760621"/>
                  <a:gd name="connsiteX25" fmla="*/ 332874 w 1868906"/>
                  <a:gd name="connsiteY25" fmla="*/ 589547 h 1760621"/>
                  <a:gd name="connsiteX26" fmla="*/ 276726 w 1868906"/>
                  <a:gd name="connsiteY26" fmla="*/ 561473 h 1760621"/>
                  <a:gd name="connsiteX27" fmla="*/ 256674 w 1868906"/>
                  <a:gd name="connsiteY27" fmla="*/ 521368 h 1760621"/>
                  <a:gd name="connsiteX28" fmla="*/ 292768 w 1868906"/>
                  <a:gd name="connsiteY28" fmla="*/ 553452 h 1760621"/>
                  <a:gd name="connsiteX29" fmla="*/ 328863 w 1868906"/>
                  <a:gd name="connsiteY29" fmla="*/ 541421 h 1760621"/>
                  <a:gd name="connsiteX30" fmla="*/ 356937 w 1868906"/>
                  <a:gd name="connsiteY30" fmla="*/ 569494 h 1760621"/>
                  <a:gd name="connsiteX31" fmla="*/ 397042 w 1868906"/>
                  <a:gd name="connsiteY31" fmla="*/ 569494 h 1760621"/>
                  <a:gd name="connsiteX32" fmla="*/ 449179 w 1868906"/>
                  <a:gd name="connsiteY32" fmla="*/ 549442 h 1760621"/>
                  <a:gd name="connsiteX33" fmla="*/ 453189 w 1868906"/>
                  <a:gd name="connsiteY33" fmla="*/ 597568 h 1760621"/>
                  <a:gd name="connsiteX34" fmla="*/ 469232 w 1868906"/>
                  <a:gd name="connsiteY34" fmla="*/ 613610 h 1760621"/>
                  <a:gd name="connsiteX35" fmla="*/ 521368 w 1868906"/>
                  <a:gd name="connsiteY35" fmla="*/ 617621 h 1760621"/>
                  <a:gd name="connsiteX36" fmla="*/ 513347 w 1868906"/>
                  <a:gd name="connsiteY36" fmla="*/ 637673 h 1760621"/>
                  <a:gd name="connsiteX37" fmla="*/ 453189 w 1868906"/>
                  <a:gd name="connsiteY37" fmla="*/ 637673 h 1760621"/>
                  <a:gd name="connsiteX38" fmla="*/ 409074 w 1868906"/>
                  <a:gd name="connsiteY38" fmla="*/ 629652 h 1760621"/>
                  <a:gd name="connsiteX39" fmla="*/ 324853 w 1868906"/>
                  <a:gd name="connsiteY39" fmla="*/ 725905 h 1760621"/>
                  <a:gd name="connsiteX40" fmla="*/ 56147 w 1868906"/>
                  <a:gd name="connsiteY40" fmla="*/ 1291389 h 1760621"/>
                  <a:gd name="connsiteX41" fmla="*/ 108284 w 1868906"/>
                  <a:gd name="connsiteY41" fmla="*/ 1471863 h 1760621"/>
                  <a:gd name="connsiteX42" fmla="*/ 184484 w 1868906"/>
                  <a:gd name="connsiteY42" fmla="*/ 1640305 h 1760621"/>
                  <a:gd name="connsiteX43" fmla="*/ 284747 w 1868906"/>
                  <a:gd name="connsiteY43" fmla="*/ 1740568 h 1760621"/>
                  <a:gd name="connsiteX44" fmla="*/ 360947 w 1868906"/>
                  <a:gd name="connsiteY44" fmla="*/ 1752600 h 1760621"/>
                  <a:gd name="connsiteX45" fmla="*/ 1303421 w 1868906"/>
                  <a:gd name="connsiteY45" fmla="*/ 1760621 h 1760621"/>
                  <a:gd name="connsiteX46" fmla="*/ 1427747 w 1868906"/>
                  <a:gd name="connsiteY46" fmla="*/ 1556084 h 1760621"/>
                  <a:gd name="connsiteX47" fmla="*/ 1407695 w 1868906"/>
                  <a:gd name="connsiteY47" fmla="*/ 1499936 h 1760621"/>
                  <a:gd name="connsiteX48" fmla="*/ 1431758 w 1868906"/>
                  <a:gd name="connsiteY48" fmla="*/ 1403684 h 1760621"/>
                  <a:gd name="connsiteX49" fmla="*/ 1407695 w 1868906"/>
                  <a:gd name="connsiteY49" fmla="*/ 1359568 h 1760621"/>
                  <a:gd name="connsiteX50" fmla="*/ 1511968 w 1868906"/>
                  <a:gd name="connsiteY50" fmla="*/ 1323473 h 1760621"/>
                  <a:gd name="connsiteX51" fmla="*/ 1544053 w 1868906"/>
                  <a:gd name="connsiteY51" fmla="*/ 1187115 h 1760621"/>
                  <a:gd name="connsiteX52" fmla="*/ 1487905 w 1868906"/>
                  <a:gd name="connsiteY52" fmla="*/ 1143000 h 1760621"/>
                  <a:gd name="connsiteX53" fmla="*/ 1495926 w 1868906"/>
                  <a:gd name="connsiteY53" fmla="*/ 1082842 h 1760621"/>
                  <a:gd name="connsiteX54" fmla="*/ 1592179 w 1868906"/>
                  <a:gd name="connsiteY54" fmla="*/ 1050758 h 1760621"/>
                  <a:gd name="connsiteX55" fmla="*/ 1716505 w 1868906"/>
                  <a:gd name="connsiteY55" fmla="*/ 894347 h 1760621"/>
                  <a:gd name="connsiteX56" fmla="*/ 1700463 w 1868906"/>
                  <a:gd name="connsiteY56" fmla="*/ 798094 h 1760621"/>
                  <a:gd name="connsiteX57" fmla="*/ 1816768 w 1868906"/>
                  <a:gd name="connsiteY57" fmla="*/ 677779 h 1760621"/>
                  <a:gd name="connsiteX58" fmla="*/ 1868906 w 1868906"/>
                  <a:gd name="connsiteY58" fmla="*/ 521368 h 1760621"/>
                  <a:gd name="connsiteX59" fmla="*/ 1822100 w 1868906"/>
                  <a:gd name="connsiteY59" fmla="*/ 481309 h 1760621"/>
                  <a:gd name="connsiteX60" fmla="*/ 1843930 w 1868906"/>
                  <a:gd name="connsiteY60" fmla="*/ 501350 h 1760621"/>
                  <a:gd name="connsiteX61" fmla="*/ 1752600 w 1868906"/>
                  <a:gd name="connsiteY61" fmla="*/ 449179 h 1760621"/>
                  <a:gd name="connsiteX62" fmla="*/ 1656347 w 1868906"/>
                  <a:gd name="connsiteY62" fmla="*/ 417094 h 1760621"/>
                  <a:gd name="connsiteX63" fmla="*/ 1580147 w 1868906"/>
                  <a:gd name="connsiteY63" fmla="*/ 429126 h 1760621"/>
                  <a:gd name="connsiteX64" fmla="*/ 1524000 w 1868906"/>
                  <a:gd name="connsiteY64" fmla="*/ 489284 h 1760621"/>
                  <a:gd name="connsiteX65" fmla="*/ 1524000 w 1868906"/>
                  <a:gd name="connsiteY65" fmla="*/ 537410 h 1760621"/>
                  <a:gd name="connsiteX66" fmla="*/ 1536032 w 1868906"/>
                  <a:gd name="connsiteY66" fmla="*/ 549442 h 1760621"/>
                  <a:gd name="connsiteX67" fmla="*/ 1503947 w 1868906"/>
                  <a:gd name="connsiteY67" fmla="*/ 557463 h 1760621"/>
                  <a:gd name="connsiteX68" fmla="*/ 1483895 w 1868906"/>
                  <a:gd name="connsiteY68" fmla="*/ 545431 h 1760621"/>
                  <a:gd name="connsiteX69" fmla="*/ 1371600 w 1868906"/>
                  <a:gd name="connsiteY69" fmla="*/ 697831 h 1760621"/>
                  <a:gd name="connsiteX70" fmla="*/ 1395663 w 1868906"/>
                  <a:gd name="connsiteY70" fmla="*/ 593558 h 1760621"/>
                  <a:gd name="connsiteX71" fmla="*/ 1155032 w 1868906"/>
                  <a:gd name="connsiteY71" fmla="*/ 605589 h 1760621"/>
                  <a:gd name="connsiteX72" fmla="*/ 1471863 w 1868906"/>
                  <a:gd name="connsiteY72" fmla="*/ 533400 h 1760621"/>
                  <a:gd name="connsiteX73" fmla="*/ 1524000 w 1868906"/>
                  <a:gd name="connsiteY73" fmla="*/ 376989 h 1760621"/>
                  <a:gd name="connsiteX74" fmla="*/ 1447800 w 1868906"/>
                  <a:gd name="connsiteY74" fmla="*/ 352926 h 1760621"/>
                  <a:gd name="connsiteX75" fmla="*/ 1251284 w 1868906"/>
                  <a:gd name="connsiteY75" fmla="*/ 372979 h 1760621"/>
                  <a:gd name="connsiteX76" fmla="*/ 1207168 w 1868906"/>
                  <a:gd name="connsiteY76" fmla="*/ 501315 h 1760621"/>
                  <a:gd name="connsiteX77" fmla="*/ 1167063 w 1868906"/>
                  <a:gd name="connsiteY77" fmla="*/ 485273 h 1760621"/>
                  <a:gd name="connsiteX78" fmla="*/ 986589 w 1868906"/>
                  <a:gd name="connsiteY78" fmla="*/ 577515 h 1760621"/>
                  <a:gd name="connsiteX79" fmla="*/ 966537 w 1868906"/>
                  <a:gd name="connsiteY79" fmla="*/ 697831 h 1760621"/>
                  <a:gd name="connsiteX80" fmla="*/ 946484 w 1868906"/>
                  <a:gd name="connsiteY80" fmla="*/ 625642 h 1760621"/>
                  <a:gd name="connsiteX81" fmla="*/ 970547 w 1868906"/>
                  <a:gd name="connsiteY81" fmla="*/ 561473 h 1760621"/>
                  <a:gd name="connsiteX82" fmla="*/ 830179 w 1868906"/>
                  <a:gd name="connsiteY82" fmla="*/ 601579 h 1760621"/>
                  <a:gd name="connsiteX83" fmla="*/ 962526 w 1868906"/>
                  <a:gd name="connsiteY83" fmla="*/ 537410 h 1760621"/>
                  <a:gd name="connsiteX84" fmla="*/ 946484 w 1868906"/>
                  <a:gd name="connsiteY84" fmla="*/ 469231 h 1760621"/>
                  <a:gd name="connsiteX85" fmla="*/ 922421 w 1868906"/>
                  <a:gd name="connsiteY85" fmla="*/ 449179 h 1760621"/>
                  <a:gd name="connsiteX86" fmla="*/ 918410 w 1868906"/>
                  <a:gd name="connsiteY86" fmla="*/ 397042 h 1760621"/>
                  <a:gd name="connsiteX87" fmla="*/ 830179 w 1868906"/>
                  <a:gd name="connsiteY87" fmla="*/ 356936 h 1760621"/>
                  <a:gd name="connsiteX88" fmla="*/ 818147 w 1868906"/>
                  <a:gd name="connsiteY88" fmla="*/ 252663 h 1760621"/>
                  <a:gd name="connsiteX89" fmla="*/ 774032 w 1868906"/>
                  <a:gd name="connsiteY89" fmla="*/ 224589 h 1760621"/>
                  <a:gd name="connsiteX90" fmla="*/ 737937 w 1868906"/>
                  <a:gd name="connsiteY90" fmla="*/ 164431 h 1760621"/>
                  <a:gd name="connsiteX91" fmla="*/ 605589 w 1868906"/>
                  <a:gd name="connsiteY91" fmla="*/ 116305 h 1760621"/>
                  <a:gd name="connsiteX92" fmla="*/ 589547 w 1868906"/>
                  <a:gd name="connsiteY92" fmla="*/ 12031 h 1760621"/>
                  <a:gd name="connsiteX0" fmla="*/ 589547 w 1868906"/>
                  <a:gd name="connsiteY0" fmla="*/ 12031 h 1760621"/>
                  <a:gd name="connsiteX1" fmla="*/ 537410 w 1868906"/>
                  <a:gd name="connsiteY1" fmla="*/ 0 h 1760621"/>
                  <a:gd name="connsiteX2" fmla="*/ 477253 w 1868906"/>
                  <a:gd name="connsiteY2" fmla="*/ 16042 h 1760621"/>
                  <a:gd name="connsiteX3" fmla="*/ 437147 w 1868906"/>
                  <a:gd name="connsiteY3" fmla="*/ 4010 h 1760621"/>
                  <a:gd name="connsiteX4" fmla="*/ 449179 w 1868906"/>
                  <a:gd name="connsiteY4" fmla="*/ 52136 h 1760621"/>
                  <a:gd name="connsiteX5" fmla="*/ 429126 w 1868906"/>
                  <a:gd name="connsiteY5" fmla="*/ 84221 h 1760621"/>
                  <a:gd name="connsiteX6" fmla="*/ 344905 w 1868906"/>
                  <a:gd name="connsiteY6" fmla="*/ 80210 h 1760621"/>
                  <a:gd name="connsiteX7" fmla="*/ 316832 w 1868906"/>
                  <a:gd name="connsiteY7" fmla="*/ 100263 h 1760621"/>
                  <a:gd name="connsiteX8" fmla="*/ 268705 w 1868906"/>
                  <a:gd name="connsiteY8" fmla="*/ 104273 h 1760621"/>
                  <a:gd name="connsiteX9" fmla="*/ 216568 w 1868906"/>
                  <a:gd name="connsiteY9" fmla="*/ 68179 h 1760621"/>
                  <a:gd name="connsiteX10" fmla="*/ 204537 w 1868906"/>
                  <a:gd name="connsiteY10" fmla="*/ 100263 h 1760621"/>
                  <a:gd name="connsiteX11" fmla="*/ 128337 w 1868906"/>
                  <a:gd name="connsiteY11" fmla="*/ 128336 h 1760621"/>
                  <a:gd name="connsiteX12" fmla="*/ 100263 w 1868906"/>
                  <a:gd name="connsiteY12" fmla="*/ 124326 h 1760621"/>
                  <a:gd name="connsiteX13" fmla="*/ 60158 w 1868906"/>
                  <a:gd name="connsiteY13" fmla="*/ 140368 h 1760621"/>
                  <a:gd name="connsiteX14" fmla="*/ 68179 w 1868906"/>
                  <a:gd name="connsiteY14" fmla="*/ 168442 h 1760621"/>
                  <a:gd name="connsiteX15" fmla="*/ 44116 w 1868906"/>
                  <a:gd name="connsiteY15" fmla="*/ 184484 h 1760621"/>
                  <a:gd name="connsiteX16" fmla="*/ 0 w 1868906"/>
                  <a:gd name="connsiteY16" fmla="*/ 176463 h 1760621"/>
                  <a:gd name="connsiteX17" fmla="*/ 36095 w 1868906"/>
                  <a:gd name="connsiteY17" fmla="*/ 429126 h 1760621"/>
                  <a:gd name="connsiteX18" fmla="*/ 100263 w 1868906"/>
                  <a:gd name="connsiteY18" fmla="*/ 485273 h 1760621"/>
                  <a:gd name="connsiteX19" fmla="*/ 132347 w 1868906"/>
                  <a:gd name="connsiteY19" fmla="*/ 573505 h 1760621"/>
                  <a:gd name="connsiteX20" fmla="*/ 268705 w 1868906"/>
                  <a:gd name="connsiteY20" fmla="*/ 589547 h 1760621"/>
                  <a:gd name="connsiteX21" fmla="*/ 308810 w 1868906"/>
                  <a:gd name="connsiteY21" fmla="*/ 633663 h 1760621"/>
                  <a:gd name="connsiteX22" fmla="*/ 372979 w 1868906"/>
                  <a:gd name="connsiteY22" fmla="*/ 601579 h 1760621"/>
                  <a:gd name="connsiteX23" fmla="*/ 417095 w 1868906"/>
                  <a:gd name="connsiteY23" fmla="*/ 597568 h 1760621"/>
                  <a:gd name="connsiteX24" fmla="*/ 389021 w 1868906"/>
                  <a:gd name="connsiteY24" fmla="*/ 593558 h 1760621"/>
                  <a:gd name="connsiteX25" fmla="*/ 332874 w 1868906"/>
                  <a:gd name="connsiteY25" fmla="*/ 589547 h 1760621"/>
                  <a:gd name="connsiteX26" fmla="*/ 276726 w 1868906"/>
                  <a:gd name="connsiteY26" fmla="*/ 561473 h 1760621"/>
                  <a:gd name="connsiteX27" fmla="*/ 256674 w 1868906"/>
                  <a:gd name="connsiteY27" fmla="*/ 521368 h 1760621"/>
                  <a:gd name="connsiteX28" fmla="*/ 292768 w 1868906"/>
                  <a:gd name="connsiteY28" fmla="*/ 553452 h 1760621"/>
                  <a:gd name="connsiteX29" fmla="*/ 328863 w 1868906"/>
                  <a:gd name="connsiteY29" fmla="*/ 541421 h 1760621"/>
                  <a:gd name="connsiteX30" fmla="*/ 356937 w 1868906"/>
                  <a:gd name="connsiteY30" fmla="*/ 569494 h 1760621"/>
                  <a:gd name="connsiteX31" fmla="*/ 397042 w 1868906"/>
                  <a:gd name="connsiteY31" fmla="*/ 569494 h 1760621"/>
                  <a:gd name="connsiteX32" fmla="*/ 449179 w 1868906"/>
                  <a:gd name="connsiteY32" fmla="*/ 549442 h 1760621"/>
                  <a:gd name="connsiteX33" fmla="*/ 453189 w 1868906"/>
                  <a:gd name="connsiteY33" fmla="*/ 597568 h 1760621"/>
                  <a:gd name="connsiteX34" fmla="*/ 469232 w 1868906"/>
                  <a:gd name="connsiteY34" fmla="*/ 613610 h 1760621"/>
                  <a:gd name="connsiteX35" fmla="*/ 521368 w 1868906"/>
                  <a:gd name="connsiteY35" fmla="*/ 617621 h 1760621"/>
                  <a:gd name="connsiteX36" fmla="*/ 513347 w 1868906"/>
                  <a:gd name="connsiteY36" fmla="*/ 637673 h 1760621"/>
                  <a:gd name="connsiteX37" fmla="*/ 453189 w 1868906"/>
                  <a:gd name="connsiteY37" fmla="*/ 637673 h 1760621"/>
                  <a:gd name="connsiteX38" fmla="*/ 409074 w 1868906"/>
                  <a:gd name="connsiteY38" fmla="*/ 629652 h 1760621"/>
                  <a:gd name="connsiteX39" fmla="*/ 324853 w 1868906"/>
                  <a:gd name="connsiteY39" fmla="*/ 725905 h 1760621"/>
                  <a:gd name="connsiteX40" fmla="*/ 56147 w 1868906"/>
                  <a:gd name="connsiteY40" fmla="*/ 1291389 h 1760621"/>
                  <a:gd name="connsiteX41" fmla="*/ 108284 w 1868906"/>
                  <a:gd name="connsiteY41" fmla="*/ 1471863 h 1760621"/>
                  <a:gd name="connsiteX42" fmla="*/ 184484 w 1868906"/>
                  <a:gd name="connsiteY42" fmla="*/ 1640305 h 1760621"/>
                  <a:gd name="connsiteX43" fmla="*/ 284747 w 1868906"/>
                  <a:gd name="connsiteY43" fmla="*/ 1740568 h 1760621"/>
                  <a:gd name="connsiteX44" fmla="*/ 360947 w 1868906"/>
                  <a:gd name="connsiteY44" fmla="*/ 1752600 h 1760621"/>
                  <a:gd name="connsiteX45" fmla="*/ 1303421 w 1868906"/>
                  <a:gd name="connsiteY45" fmla="*/ 1760621 h 1760621"/>
                  <a:gd name="connsiteX46" fmla="*/ 1427747 w 1868906"/>
                  <a:gd name="connsiteY46" fmla="*/ 1556084 h 1760621"/>
                  <a:gd name="connsiteX47" fmla="*/ 1407695 w 1868906"/>
                  <a:gd name="connsiteY47" fmla="*/ 1499936 h 1760621"/>
                  <a:gd name="connsiteX48" fmla="*/ 1431758 w 1868906"/>
                  <a:gd name="connsiteY48" fmla="*/ 1403684 h 1760621"/>
                  <a:gd name="connsiteX49" fmla="*/ 1407695 w 1868906"/>
                  <a:gd name="connsiteY49" fmla="*/ 1359568 h 1760621"/>
                  <a:gd name="connsiteX50" fmla="*/ 1511968 w 1868906"/>
                  <a:gd name="connsiteY50" fmla="*/ 1323473 h 1760621"/>
                  <a:gd name="connsiteX51" fmla="*/ 1544053 w 1868906"/>
                  <a:gd name="connsiteY51" fmla="*/ 1187115 h 1760621"/>
                  <a:gd name="connsiteX52" fmla="*/ 1487905 w 1868906"/>
                  <a:gd name="connsiteY52" fmla="*/ 1143000 h 1760621"/>
                  <a:gd name="connsiteX53" fmla="*/ 1495926 w 1868906"/>
                  <a:gd name="connsiteY53" fmla="*/ 1082842 h 1760621"/>
                  <a:gd name="connsiteX54" fmla="*/ 1592179 w 1868906"/>
                  <a:gd name="connsiteY54" fmla="*/ 1050758 h 1760621"/>
                  <a:gd name="connsiteX55" fmla="*/ 1716505 w 1868906"/>
                  <a:gd name="connsiteY55" fmla="*/ 894347 h 1760621"/>
                  <a:gd name="connsiteX56" fmla="*/ 1700463 w 1868906"/>
                  <a:gd name="connsiteY56" fmla="*/ 798094 h 1760621"/>
                  <a:gd name="connsiteX57" fmla="*/ 1816768 w 1868906"/>
                  <a:gd name="connsiteY57" fmla="*/ 677779 h 1760621"/>
                  <a:gd name="connsiteX58" fmla="*/ 1868906 w 1868906"/>
                  <a:gd name="connsiteY58" fmla="*/ 521368 h 1760621"/>
                  <a:gd name="connsiteX59" fmla="*/ 1822100 w 1868906"/>
                  <a:gd name="connsiteY59" fmla="*/ 481309 h 1760621"/>
                  <a:gd name="connsiteX60" fmla="*/ 1854594 w 1868906"/>
                  <a:gd name="connsiteY60" fmla="*/ 485354 h 1760621"/>
                  <a:gd name="connsiteX61" fmla="*/ 1752600 w 1868906"/>
                  <a:gd name="connsiteY61" fmla="*/ 449179 h 1760621"/>
                  <a:gd name="connsiteX62" fmla="*/ 1656347 w 1868906"/>
                  <a:gd name="connsiteY62" fmla="*/ 417094 h 1760621"/>
                  <a:gd name="connsiteX63" fmla="*/ 1580147 w 1868906"/>
                  <a:gd name="connsiteY63" fmla="*/ 429126 h 1760621"/>
                  <a:gd name="connsiteX64" fmla="*/ 1524000 w 1868906"/>
                  <a:gd name="connsiteY64" fmla="*/ 489284 h 1760621"/>
                  <a:gd name="connsiteX65" fmla="*/ 1524000 w 1868906"/>
                  <a:gd name="connsiteY65" fmla="*/ 537410 h 1760621"/>
                  <a:gd name="connsiteX66" fmla="*/ 1536032 w 1868906"/>
                  <a:gd name="connsiteY66" fmla="*/ 549442 h 1760621"/>
                  <a:gd name="connsiteX67" fmla="*/ 1503947 w 1868906"/>
                  <a:gd name="connsiteY67" fmla="*/ 557463 h 1760621"/>
                  <a:gd name="connsiteX68" fmla="*/ 1483895 w 1868906"/>
                  <a:gd name="connsiteY68" fmla="*/ 545431 h 1760621"/>
                  <a:gd name="connsiteX69" fmla="*/ 1371600 w 1868906"/>
                  <a:gd name="connsiteY69" fmla="*/ 697831 h 1760621"/>
                  <a:gd name="connsiteX70" fmla="*/ 1395663 w 1868906"/>
                  <a:gd name="connsiteY70" fmla="*/ 593558 h 1760621"/>
                  <a:gd name="connsiteX71" fmla="*/ 1155032 w 1868906"/>
                  <a:gd name="connsiteY71" fmla="*/ 605589 h 1760621"/>
                  <a:gd name="connsiteX72" fmla="*/ 1471863 w 1868906"/>
                  <a:gd name="connsiteY72" fmla="*/ 533400 h 1760621"/>
                  <a:gd name="connsiteX73" fmla="*/ 1524000 w 1868906"/>
                  <a:gd name="connsiteY73" fmla="*/ 376989 h 1760621"/>
                  <a:gd name="connsiteX74" fmla="*/ 1447800 w 1868906"/>
                  <a:gd name="connsiteY74" fmla="*/ 352926 h 1760621"/>
                  <a:gd name="connsiteX75" fmla="*/ 1251284 w 1868906"/>
                  <a:gd name="connsiteY75" fmla="*/ 372979 h 1760621"/>
                  <a:gd name="connsiteX76" fmla="*/ 1207168 w 1868906"/>
                  <a:gd name="connsiteY76" fmla="*/ 501315 h 1760621"/>
                  <a:gd name="connsiteX77" fmla="*/ 1167063 w 1868906"/>
                  <a:gd name="connsiteY77" fmla="*/ 485273 h 1760621"/>
                  <a:gd name="connsiteX78" fmla="*/ 986589 w 1868906"/>
                  <a:gd name="connsiteY78" fmla="*/ 577515 h 1760621"/>
                  <a:gd name="connsiteX79" fmla="*/ 966537 w 1868906"/>
                  <a:gd name="connsiteY79" fmla="*/ 697831 h 1760621"/>
                  <a:gd name="connsiteX80" fmla="*/ 946484 w 1868906"/>
                  <a:gd name="connsiteY80" fmla="*/ 625642 h 1760621"/>
                  <a:gd name="connsiteX81" fmla="*/ 970547 w 1868906"/>
                  <a:gd name="connsiteY81" fmla="*/ 561473 h 1760621"/>
                  <a:gd name="connsiteX82" fmla="*/ 830179 w 1868906"/>
                  <a:gd name="connsiteY82" fmla="*/ 601579 h 1760621"/>
                  <a:gd name="connsiteX83" fmla="*/ 962526 w 1868906"/>
                  <a:gd name="connsiteY83" fmla="*/ 537410 h 1760621"/>
                  <a:gd name="connsiteX84" fmla="*/ 946484 w 1868906"/>
                  <a:gd name="connsiteY84" fmla="*/ 469231 h 1760621"/>
                  <a:gd name="connsiteX85" fmla="*/ 922421 w 1868906"/>
                  <a:gd name="connsiteY85" fmla="*/ 449179 h 1760621"/>
                  <a:gd name="connsiteX86" fmla="*/ 918410 w 1868906"/>
                  <a:gd name="connsiteY86" fmla="*/ 397042 h 1760621"/>
                  <a:gd name="connsiteX87" fmla="*/ 830179 w 1868906"/>
                  <a:gd name="connsiteY87" fmla="*/ 356936 h 1760621"/>
                  <a:gd name="connsiteX88" fmla="*/ 818147 w 1868906"/>
                  <a:gd name="connsiteY88" fmla="*/ 252663 h 1760621"/>
                  <a:gd name="connsiteX89" fmla="*/ 774032 w 1868906"/>
                  <a:gd name="connsiteY89" fmla="*/ 224589 h 1760621"/>
                  <a:gd name="connsiteX90" fmla="*/ 737937 w 1868906"/>
                  <a:gd name="connsiteY90" fmla="*/ 164431 h 1760621"/>
                  <a:gd name="connsiteX91" fmla="*/ 605589 w 1868906"/>
                  <a:gd name="connsiteY91" fmla="*/ 116305 h 1760621"/>
                  <a:gd name="connsiteX92" fmla="*/ 589547 w 1868906"/>
                  <a:gd name="connsiteY92" fmla="*/ 12031 h 1760621"/>
                  <a:gd name="connsiteX0" fmla="*/ 589547 w 1868906"/>
                  <a:gd name="connsiteY0" fmla="*/ 12031 h 1760621"/>
                  <a:gd name="connsiteX1" fmla="*/ 537410 w 1868906"/>
                  <a:gd name="connsiteY1" fmla="*/ 0 h 1760621"/>
                  <a:gd name="connsiteX2" fmla="*/ 477253 w 1868906"/>
                  <a:gd name="connsiteY2" fmla="*/ 16042 h 1760621"/>
                  <a:gd name="connsiteX3" fmla="*/ 437147 w 1868906"/>
                  <a:gd name="connsiteY3" fmla="*/ 4010 h 1760621"/>
                  <a:gd name="connsiteX4" fmla="*/ 449179 w 1868906"/>
                  <a:gd name="connsiteY4" fmla="*/ 52136 h 1760621"/>
                  <a:gd name="connsiteX5" fmla="*/ 429126 w 1868906"/>
                  <a:gd name="connsiteY5" fmla="*/ 84221 h 1760621"/>
                  <a:gd name="connsiteX6" fmla="*/ 344905 w 1868906"/>
                  <a:gd name="connsiteY6" fmla="*/ 80210 h 1760621"/>
                  <a:gd name="connsiteX7" fmla="*/ 316832 w 1868906"/>
                  <a:gd name="connsiteY7" fmla="*/ 100263 h 1760621"/>
                  <a:gd name="connsiteX8" fmla="*/ 268705 w 1868906"/>
                  <a:gd name="connsiteY8" fmla="*/ 104273 h 1760621"/>
                  <a:gd name="connsiteX9" fmla="*/ 216568 w 1868906"/>
                  <a:gd name="connsiteY9" fmla="*/ 68179 h 1760621"/>
                  <a:gd name="connsiteX10" fmla="*/ 204537 w 1868906"/>
                  <a:gd name="connsiteY10" fmla="*/ 100263 h 1760621"/>
                  <a:gd name="connsiteX11" fmla="*/ 128337 w 1868906"/>
                  <a:gd name="connsiteY11" fmla="*/ 128336 h 1760621"/>
                  <a:gd name="connsiteX12" fmla="*/ 100263 w 1868906"/>
                  <a:gd name="connsiteY12" fmla="*/ 124326 h 1760621"/>
                  <a:gd name="connsiteX13" fmla="*/ 60158 w 1868906"/>
                  <a:gd name="connsiteY13" fmla="*/ 140368 h 1760621"/>
                  <a:gd name="connsiteX14" fmla="*/ 68179 w 1868906"/>
                  <a:gd name="connsiteY14" fmla="*/ 168442 h 1760621"/>
                  <a:gd name="connsiteX15" fmla="*/ 44116 w 1868906"/>
                  <a:gd name="connsiteY15" fmla="*/ 184484 h 1760621"/>
                  <a:gd name="connsiteX16" fmla="*/ 0 w 1868906"/>
                  <a:gd name="connsiteY16" fmla="*/ 176463 h 1760621"/>
                  <a:gd name="connsiteX17" fmla="*/ 36095 w 1868906"/>
                  <a:gd name="connsiteY17" fmla="*/ 429126 h 1760621"/>
                  <a:gd name="connsiteX18" fmla="*/ 100263 w 1868906"/>
                  <a:gd name="connsiteY18" fmla="*/ 485273 h 1760621"/>
                  <a:gd name="connsiteX19" fmla="*/ 132347 w 1868906"/>
                  <a:gd name="connsiteY19" fmla="*/ 573505 h 1760621"/>
                  <a:gd name="connsiteX20" fmla="*/ 268705 w 1868906"/>
                  <a:gd name="connsiteY20" fmla="*/ 589547 h 1760621"/>
                  <a:gd name="connsiteX21" fmla="*/ 308810 w 1868906"/>
                  <a:gd name="connsiteY21" fmla="*/ 633663 h 1760621"/>
                  <a:gd name="connsiteX22" fmla="*/ 372979 w 1868906"/>
                  <a:gd name="connsiteY22" fmla="*/ 601579 h 1760621"/>
                  <a:gd name="connsiteX23" fmla="*/ 417095 w 1868906"/>
                  <a:gd name="connsiteY23" fmla="*/ 597568 h 1760621"/>
                  <a:gd name="connsiteX24" fmla="*/ 389021 w 1868906"/>
                  <a:gd name="connsiteY24" fmla="*/ 593558 h 1760621"/>
                  <a:gd name="connsiteX25" fmla="*/ 332874 w 1868906"/>
                  <a:gd name="connsiteY25" fmla="*/ 589547 h 1760621"/>
                  <a:gd name="connsiteX26" fmla="*/ 276726 w 1868906"/>
                  <a:gd name="connsiteY26" fmla="*/ 561473 h 1760621"/>
                  <a:gd name="connsiteX27" fmla="*/ 256674 w 1868906"/>
                  <a:gd name="connsiteY27" fmla="*/ 521368 h 1760621"/>
                  <a:gd name="connsiteX28" fmla="*/ 292768 w 1868906"/>
                  <a:gd name="connsiteY28" fmla="*/ 553452 h 1760621"/>
                  <a:gd name="connsiteX29" fmla="*/ 328863 w 1868906"/>
                  <a:gd name="connsiteY29" fmla="*/ 541421 h 1760621"/>
                  <a:gd name="connsiteX30" fmla="*/ 356937 w 1868906"/>
                  <a:gd name="connsiteY30" fmla="*/ 569494 h 1760621"/>
                  <a:gd name="connsiteX31" fmla="*/ 397042 w 1868906"/>
                  <a:gd name="connsiteY31" fmla="*/ 569494 h 1760621"/>
                  <a:gd name="connsiteX32" fmla="*/ 449179 w 1868906"/>
                  <a:gd name="connsiteY32" fmla="*/ 549442 h 1760621"/>
                  <a:gd name="connsiteX33" fmla="*/ 453189 w 1868906"/>
                  <a:gd name="connsiteY33" fmla="*/ 597568 h 1760621"/>
                  <a:gd name="connsiteX34" fmla="*/ 469232 w 1868906"/>
                  <a:gd name="connsiteY34" fmla="*/ 613610 h 1760621"/>
                  <a:gd name="connsiteX35" fmla="*/ 521368 w 1868906"/>
                  <a:gd name="connsiteY35" fmla="*/ 617621 h 1760621"/>
                  <a:gd name="connsiteX36" fmla="*/ 513347 w 1868906"/>
                  <a:gd name="connsiteY36" fmla="*/ 637673 h 1760621"/>
                  <a:gd name="connsiteX37" fmla="*/ 453189 w 1868906"/>
                  <a:gd name="connsiteY37" fmla="*/ 637673 h 1760621"/>
                  <a:gd name="connsiteX38" fmla="*/ 409074 w 1868906"/>
                  <a:gd name="connsiteY38" fmla="*/ 629652 h 1760621"/>
                  <a:gd name="connsiteX39" fmla="*/ 324853 w 1868906"/>
                  <a:gd name="connsiteY39" fmla="*/ 725905 h 1760621"/>
                  <a:gd name="connsiteX40" fmla="*/ 56147 w 1868906"/>
                  <a:gd name="connsiteY40" fmla="*/ 1291389 h 1760621"/>
                  <a:gd name="connsiteX41" fmla="*/ 108284 w 1868906"/>
                  <a:gd name="connsiteY41" fmla="*/ 1471863 h 1760621"/>
                  <a:gd name="connsiteX42" fmla="*/ 184484 w 1868906"/>
                  <a:gd name="connsiteY42" fmla="*/ 1640305 h 1760621"/>
                  <a:gd name="connsiteX43" fmla="*/ 284747 w 1868906"/>
                  <a:gd name="connsiteY43" fmla="*/ 1740568 h 1760621"/>
                  <a:gd name="connsiteX44" fmla="*/ 360947 w 1868906"/>
                  <a:gd name="connsiteY44" fmla="*/ 1752600 h 1760621"/>
                  <a:gd name="connsiteX45" fmla="*/ 1303421 w 1868906"/>
                  <a:gd name="connsiteY45" fmla="*/ 1760621 h 1760621"/>
                  <a:gd name="connsiteX46" fmla="*/ 1427747 w 1868906"/>
                  <a:gd name="connsiteY46" fmla="*/ 1556084 h 1760621"/>
                  <a:gd name="connsiteX47" fmla="*/ 1407695 w 1868906"/>
                  <a:gd name="connsiteY47" fmla="*/ 1499936 h 1760621"/>
                  <a:gd name="connsiteX48" fmla="*/ 1431758 w 1868906"/>
                  <a:gd name="connsiteY48" fmla="*/ 1403684 h 1760621"/>
                  <a:gd name="connsiteX49" fmla="*/ 1407695 w 1868906"/>
                  <a:gd name="connsiteY49" fmla="*/ 1359568 h 1760621"/>
                  <a:gd name="connsiteX50" fmla="*/ 1511968 w 1868906"/>
                  <a:gd name="connsiteY50" fmla="*/ 1323473 h 1760621"/>
                  <a:gd name="connsiteX51" fmla="*/ 1544053 w 1868906"/>
                  <a:gd name="connsiteY51" fmla="*/ 1187115 h 1760621"/>
                  <a:gd name="connsiteX52" fmla="*/ 1487905 w 1868906"/>
                  <a:gd name="connsiteY52" fmla="*/ 1143000 h 1760621"/>
                  <a:gd name="connsiteX53" fmla="*/ 1495926 w 1868906"/>
                  <a:gd name="connsiteY53" fmla="*/ 1082842 h 1760621"/>
                  <a:gd name="connsiteX54" fmla="*/ 1592179 w 1868906"/>
                  <a:gd name="connsiteY54" fmla="*/ 1050758 h 1760621"/>
                  <a:gd name="connsiteX55" fmla="*/ 1716505 w 1868906"/>
                  <a:gd name="connsiteY55" fmla="*/ 894347 h 1760621"/>
                  <a:gd name="connsiteX56" fmla="*/ 1700463 w 1868906"/>
                  <a:gd name="connsiteY56" fmla="*/ 798094 h 1760621"/>
                  <a:gd name="connsiteX57" fmla="*/ 1816768 w 1868906"/>
                  <a:gd name="connsiteY57" fmla="*/ 677779 h 1760621"/>
                  <a:gd name="connsiteX58" fmla="*/ 1868906 w 1868906"/>
                  <a:gd name="connsiteY58" fmla="*/ 521368 h 1760621"/>
                  <a:gd name="connsiteX59" fmla="*/ 1843930 w 1868906"/>
                  <a:gd name="connsiteY59" fmla="*/ 501350 h 1760621"/>
                  <a:gd name="connsiteX60" fmla="*/ 1822100 w 1868906"/>
                  <a:gd name="connsiteY60" fmla="*/ 481309 h 1760621"/>
                  <a:gd name="connsiteX61" fmla="*/ 1854594 w 1868906"/>
                  <a:gd name="connsiteY61" fmla="*/ 485354 h 1760621"/>
                  <a:gd name="connsiteX62" fmla="*/ 1752600 w 1868906"/>
                  <a:gd name="connsiteY62" fmla="*/ 449179 h 1760621"/>
                  <a:gd name="connsiteX63" fmla="*/ 1656347 w 1868906"/>
                  <a:gd name="connsiteY63" fmla="*/ 417094 h 1760621"/>
                  <a:gd name="connsiteX64" fmla="*/ 1580147 w 1868906"/>
                  <a:gd name="connsiteY64" fmla="*/ 429126 h 1760621"/>
                  <a:gd name="connsiteX65" fmla="*/ 1524000 w 1868906"/>
                  <a:gd name="connsiteY65" fmla="*/ 489284 h 1760621"/>
                  <a:gd name="connsiteX66" fmla="*/ 1524000 w 1868906"/>
                  <a:gd name="connsiteY66" fmla="*/ 537410 h 1760621"/>
                  <a:gd name="connsiteX67" fmla="*/ 1536032 w 1868906"/>
                  <a:gd name="connsiteY67" fmla="*/ 549442 h 1760621"/>
                  <a:gd name="connsiteX68" fmla="*/ 1503947 w 1868906"/>
                  <a:gd name="connsiteY68" fmla="*/ 557463 h 1760621"/>
                  <a:gd name="connsiteX69" fmla="*/ 1483895 w 1868906"/>
                  <a:gd name="connsiteY69" fmla="*/ 545431 h 1760621"/>
                  <a:gd name="connsiteX70" fmla="*/ 1371600 w 1868906"/>
                  <a:gd name="connsiteY70" fmla="*/ 697831 h 1760621"/>
                  <a:gd name="connsiteX71" fmla="*/ 1395663 w 1868906"/>
                  <a:gd name="connsiteY71" fmla="*/ 593558 h 1760621"/>
                  <a:gd name="connsiteX72" fmla="*/ 1155032 w 1868906"/>
                  <a:gd name="connsiteY72" fmla="*/ 605589 h 1760621"/>
                  <a:gd name="connsiteX73" fmla="*/ 1471863 w 1868906"/>
                  <a:gd name="connsiteY73" fmla="*/ 533400 h 1760621"/>
                  <a:gd name="connsiteX74" fmla="*/ 1524000 w 1868906"/>
                  <a:gd name="connsiteY74" fmla="*/ 376989 h 1760621"/>
                  <a:gd name="connsiteX75" fmla="*/ 1447800 w 1868906"/>
                  <a:gd name="connsiteY75" fmla="*/ 352926 h 1760621"/>
                  <a:gd name="connsiteX76" fmla="*/ 1251284 w 1868906"/>
                  <a:gd name="connsiteY76" fmla="*/ 372979 h 1760621"/>
                  <a:gd name="connsiteX77" fmla="*/ 1207168 w 1868906"/>
                  <a:gd name="connsiteY77" fmla="*/ 501315 h 1760621"/>
                  <a:gd name="connsiteX78" fmla="*/ 1167063 w 1868906"/>
                  <a:gd name="connsiteY78" fmla="*/ 485273 h 1760621"/>
                  <a:gd name="connsiteX79" fmla="*/ 986589 w 1868906"/>
                  <a:gd name="connsiteY79" fmla="*/ 577515 h 1760621"/>
                  <a:gd name="connsiteX80" fmla="*/ 966537 w 1868906"/>
                  <a:gd name="connsiteY80" fmla="*/ 697831 h 1760621"/>
                  <a:gd name="connsiteX81" fmla="*/ 946484 w 1868906"/>
                  <a:gd name="connsiteY81" fmla="*/ 625642 h 1760621"/>
                  <a:gd name="connsiteX82" fmla="*/ 970547 w 1868906"/>
                  <a:gd name="connsiteY82" fmla="*/ 561473 h 1760621"/>
                  <a:gd name="connsiteX83" fmla="*/ 830179 w 1868906"/>
                  <a:gd name="connsiteY83" fmla="*/ 601579 h 1760621"/>
                  <a:gd name="connsiteX84" fmla="*/ 962526 w 1868906"/>
                  <a:gd name="connsiteY84" fmla="*/ 537410 h 1760621"/>
                  <a:gd name="connsiteX85" fmla="*/ 946484 w 1868906"/>
                  <a:gd name="connsiteY85" fmla="*/ 469231 h 1760621"/>
                  <a:gd name="connsiteX86" fmla="*/ 922421 w 1868906"/>
                  <a:gd name="connsiteY86" fmla="*/ 449179 h 1760621"/>
                  <a:gd name="connsiteX87" fmla="*/ 918410 w 1868906"/>
                  <a:gd name="connsiteY87" fmla="*/ 397042 h 1760621"/>
                  <a:gd name="connsiteX88" fmla="*/ 830179 w 1868906"/>
                  <a:gd name="connsiteY88" fmla="*/ 356936 h 1760621"/>
                  <a:gd name="connsiteX89" fmla="*/ 818147 w 1868906"/>
                  <a:gd name="connsiteY89" fmla="*/ 252663 h 1760621"/>
                  <a:gd name="connsiteX90" fmla="*/ 774032 w 1868906"/>
                  <a:gd name="connsiteY90" fmla="*/ 224589 h 1760621"/>
                  <a:gd name="connsiteX91" fmla="*/ 737937 w 1868906"/>
                  <a:gd name="connsiteY91" fmla="*/ 164431 h 1760621"/>
                  <a:gd name="connsiteX92" fmla="*/ 605589 w 1868906"/>
                  <a:gd name="connsiteY92" fmla="*/ 116305 h 1760621"/>
                  <a:gd name="connsiteX93" fmla="*/ 589547 w 1868906"/>
                  <a:gd name="connsiteY93" fmla="*/ 12031 h 1760621"/>
                  <a:gd name="connsiteX0" fmla="*/ 589547 w 1872588"/>
                  <a:gd name="connsiteY0" fmla="*/ 12031 h 1760621"/>
                  <a:gd name="connsiteX1" fmla="*/ 537410 w 1872588"/>
                  <a:gd name="connsiteY1" fmla="*/ 0 h 1760621"/>
                  <a:gd name="connsiteX2" fmla="*/ 477253 w 1872588"/>
                  <a:gd name="connsiteY2" fmla="*/ 16042 h 1760621"/>
                  <a:gd name="connsiteX3" fmla="*/ 437147 w 1872588"/>
                  <a:gd name="connsiteY3" fmla="*/ 4010 h 1760621"/>
                  <a:gd name="connsiteX4" fmla="*/ 449179 w 1872588"/>
                  <a:gd name="connsiteY4" fmla="*/ 52136 h 1760621"/>
                  <a:gd name="connsiteX5" fmla="*/ 429126 w 1872588"/>
                  <a:gd name="connsiteY5" fmla="*/ 84221 h 1760621"/>
                  <a:gd name="connsiteX6" fmla="*/ 344905 w 1872588"/>
                  <a:gd name="connsiteY6" fmla="*/ 80210 h 1760621"/>
                  <a:gd name="connsiteX7" fmla="*/ 316832 w 1872588"/>
                  <a:gd name="connsiteY7" fmla="*/ 100263 h 1760621"/>
                  <a:gd name="connsiteX8" fmla="*/ 268705 w 1872588"/>
                  <a:gd name="connsiteY8" fmla="*/ 104273 h 1760621"/>
                  <a:gd name="connsiteX9" fmla="*/ 216568 w 1872588"/>
                  <a:gd name="connsiteY9" fmla="*/ 68179 h 1760621"/>
                  <a:gd name="connsiteX10" fmla="*/ 204537 w 1872588"/>
                  <a:gd name="connsiteY10" fmla="*/ 100263 h 1760621"/>
                  <a:gd name="connsiteX11" fmla="*/ 128337 w 1872588"/>
                  <a:gd name="connsiteY11" fmla="*/ 128336 h 1760621"/>
                  <a:gd name="connsiteX12" fmla="*/ 100263 w 1872588"/>
                  <a:gd name="connsiteY12" fmla="*/ 124326 h 1760621"/>
                  <a:gd name="connsiteX13" fmla="*/ 60158 w 1872588"/>
                  <a:gd name="connsiteY13" fmla="*/ 140368 h 1760621"/>
                  <a:gd name="connsiteX14" fmla="*/ 68179 w 1872588"/>
                  <a:gd name="connsiteY14" fmla="*/ 168442 h 1760621"/>
                  <a:gd name="connsiteX15" fmla="*/ 44116 w 1872588"/>
                  <a:gd name="connsiteY15" fmla="*/ 184484 h 1760621"/>
                  <a:gd name="connsiteX16" fmla="*/ 0 w 1872588"/>
                  <a:gd name="connsiteY16" fmla="*/ 176463 h 1760621"/>
                  <a:gd name="connsiteX17" fmla="*/ 36095 w 1872588"/>
                  <a:gd name="connsiteY17" fmla="*/ 429126 h 1760621"/>
                  <a:gd name="connsiteX18" fmla="*/ 100263 w 1872588"/>
                  <a:gd name="connsiteY18" fmla="*/ 485273 h 1760621"/>
                  <a:gd name="connsiteX19" fmla="*/ 132347 w 1872588"/>
                  <a:gd name="connsiteY19" fmla="*/ 573505 h 1760621"/>
                  <a:gd name="connsiteX20" fmla="*/ 268705 w 1872588"/>
                  <a:gd name="connsiteY20" fmla="*/ 589547 h 1760621"/>
                  <a:gd name="connsiteX21" fmla="*/ 308810 w 1872588"/>
                  <a:gd name="connsiteY21" fmla="*/ 633663 h 1760621"/>
                  <a:gd name="connsiteX22" fmla="*/ 372979 w 1872588"/>
                  <a:gd name="connsiteY22" fmla="*/ 601579 h 1760621"/>
                  <a:gd name="connsiteX23" fmla="*/ 417095 w 1872588"/>
                  <a:gd name="connsiteY23" fmla="*/ 597568 h 1760621"/>
                  <a:gd name="connsiteX24" fmla="*/ 389021 w 1872588"/>
                  <a:gd name="connsiteY24" fmla="*/ 593558 h 1760621"/>
                  <a:gd name="connsiteX25" fmla="*/ 332874 w 1872588"/>
                  <a:gd name="connsiteY25" fmla="*/ 589547 h 1760621"/>
                  <a:gd name="connsiteX26" fmla="*/ 276726 w 1872588"/>
                  <a:gd name="connsiteY26" fmla="*/ 561473 h 1760621"/>
                  <a:gd name="connsiteX27" fmla="*/ 256674 w 1872588"/>
                  <a:gd name="connsiteY27" fmla="*/ 521368 h 1760621"/>
                  <a:gd name="connsiteX28" fmla="*/ 292768 w 1872588"/>
                  <a:gd name="connsiteY28" fmla="*/ 553452 h 1760621"/>
                  <a:gd name="connsiteX29" fmla="*/ 328863 w 1872588"/>
                  <a:gd name="connsiteY29" fmla="*/ 541421 h 1760621"/>
                  <a:gd name="connsiteX30" fmla="*/ 356937 w 1872588"/>
                  <a:gd name="connsiteY30" fmla="*/ 569494 h 1760621"/>
                  <a:gd name="connsiteX31" fmla="*/ 397042 w 1872588"/>
                  <a:gd name="connsiteY31" fmla="*/ 569494 h 1760621"/>
                  <a:gd name="connsiteX32" fmla="*/ 449179 w 1872588"/>
                  <a:gd name="connsiteY32" fmla="*/ 549442 h 1760621"/>
                  <a:gd name="connsiteX33" fmla="*/ 453189 w 1872588"/>
                  <a:gd name="connsiteY33" fmla="*/ 597568 h 1760621"/>
                  <a:gd name="connsiteX34" fmla="*/ 469232 w 1872588"/>
                  <a:gd name="connsiteY34" fmla="*/ 613610 h 1760621"/>
                  <a:gd name="connsiteX35" fmla="*/ 521368 w 1872588"/>
                  <a:gd name="connsiteY35" fmla="*/ 617621 h 1760621"/>
                  <a:gd name="connsiteX36" fmla="*/ 513347 w 1872588"/>
                  <a:gd name="connsiteY36" fmla="*/ 637673 h 1760621"/>
                  <a:gd name="connsiteX37" fmla="*/ 453189 w 1872588"/>
                  <a:gd name="connsiteY37" fmla="*/ 637673 h 1760621"/>
                  <a:gd name="connsiteX38" fmla="*/ 409074 w 1872588"/>
                  <a:gd name="connsiteY38" fmla="*/ 629652 h 1760621"/>
                  <a:gd name="connsiteX39" fmla="*/ 324853 w 1872588"/>
                  <a:gd name="connsiteY39" fmla="*/ 725905 h 1760621"/>
                  <a:gd name="connsiteX40" fmla="*/ 56147 w 1872588"/>
                  <a:gd name="connsiteY40" fmla="*/ 1291389 h 1760621"/>
                  <a:gd name="connsiteX41" fmla="*/ 108284 w 1872588"/>
                  <a:gd name="connsiteY41" fmla="*/ 1471863 h 1760621"/>
                  <a:gd name="connsiteX42" fmla="*/ 184484 w 1872588"/>
                  <a:gd name="connsiteY42" fmla="*/ 1640305 h 1760621"/>
                  <a:gd name="connsiteX43" fmla="*/ 284747 w 1872588"/>
                  <a:gd name="connsiteY43" fmla="*/ 1740568 h 1760621"/>
                  <a:gd name="connsiteX44" fmla="*/ 360947 w 1872588"/>
                  <a:gd name="connsiteY44" fmla="*/ 1752600 h 1760621"/>
                  <a:gd name="connsiteX45" fmla="*/ 1303421 w 1872588"/>
                  <a:gd name="connsiteY45" fmla="*/ 1760621 h 1760621"/>
                  <a:gd name="connsiteX46" fmla="*/ 1427747 w 1872588"/>
                  <a:gd name="connsiteY46" fmla="*/ 1556084 h 1760621"/>
                  <a:gd name="connsiteX47" fmla="*/ 1407695 w 1872588"/>
                  <a:gd name="connsiteY47" fmla="*/ 1499936 h 1760621"/>
                  <a:gd name="connsiteX48" fmla="*/ 1431758 w 1872588"/>
                  <a:gd name="connsiteY48" fmla="*/ 1403684 h 1760621"/>
                  <a:gd name="connsiteX49" fmla="*/ 1407695 w 1872588"/>
                  <a:gd name="connsiteY49" fmla="*/ 1359568 h 1760621"/>
                  <a:gd name="connsiteX50" fmla="*/ 1511968 w 1872588"/>
                  <a:gd name="connsiteY50" fmla="*/ 1323473 h 1760621"/>
                  <a:gd name="connsiteX51" fmla="*/ 1544053 w 1872588"/>
                  <a:gd name="connsiteY51" fmla="*/ 1187115 h 1760621"/>
                  <a:gd name="connsiteX52" fmla="*/ 1487905 w 1872588"/>
                  <a:gd name="connsiteY52" fmla="*/ 1143000 h 1760621"/>
                  <a:gd name="connsiteX53" fmla="*/ 1495926 w 1872588"/>
                  <a:gd name="connsiteY53" fmla="*/ 1082842 h 1760621"/>
                  <a:gd name="connsiteX54" fmla="*/ 1592179 w 1872588"/>
                  <a:gd name="connsiteY54" fmla="*/ 1050758 h 1760621"/>
                  <a:gd name="connsiteX55" fmla="*/ 1716505 w 1872588"/>
                  <a:gd name="connsiteY55" fmla="*/ 894347 h 1760621"/>
                  <a:gd name="connsiteX56" fmla="*/ 1700463 w 1872588"/>
                  <a:gd name="connsiteY56" fmla="*/ 798094 h 1760621"/>
                  <a:gd name="connsiteX57" fmla="*/ 1816768 w 1872588"/>
                  <a:gd name="connsiteY57" fmla="*/ 677779 h 1760621"/>
                  <a:gd name="connsiteX58" fmla="*/ 1868906 w 1872588"/>
                  <a:gd name="connsiteY58" fmla="*/ 521368 h 1760621"/>
                  <a:gd name="connsiteX59" fmla="*/ 1843930 w 1872588"/>
                  <a:gd name="connsiteY59" fmla="*/ 501350 h 1760621"/>
                  <a:gd name="connsiteX60" fmla="*/ 1822100 w 1872588"/>
                  <a:gd name="connsiteY60" fmla="*/ 481309 h 1760621"/>
                  <a:gd name="connsiteX61" fmla="*/ 1854594 w 1872588"/>
                  <a:gd name="connsiteY61" fmla="*/ 485354 h 1760621"/>
                  <a:gd name="connsiteX62" fmla="*/ 1752600 w 1872588"/>
                  <a:gd name="connsiteY62" fmla="*/ 449179 h 1760621"/>
                  <a:gd name="connsiteX63" fmla="*/ 1656347 w 1872588"/>
                  <a:gd name="connsiteY63" fmla="*/ 417094 h 1760621"/>
                  <a:gd name="connsiteX64" fmla="*/ 1580147 w 1872588"/>
                  <a:gd name="connsiteY64" fmla="*/ 429126 h 1760621"/>
                  <a:gd name="connsiteX65" fmla="*/ 1524000 w 1872588"/>
                  <a:gd name="connsiteY65" fmla="*/ 489284 h 1760621"/>
                  <a:gd name="connsiteX66" fmla="*/ 1524000 w 1872588"/>
                  <a:gd name="connsiteY66" fmla="*/ 537410 h 1760621"/>
                  <a:gd name="connsiteX67" fmla="*/ 1536032 w 1872588"/>
                  <a:gd name="connsiteY67" fmla="*/ 549442 h 1760621"/>
                  <a:gd name="connsiteX68" fmla="*/ 1503947 w 1872588"/>
                  <a:gd name="connsiteY68" fmla="*/ 557463 h 1760621"/>
                  <a:gd name="connsiteX69" fmla="*/ 1483895 w 1872588"/>
                  <a:gd name="connsiteY69" fmla="*/ 545431 h 1760621"/>
                  <a:gd name="connsiteX70" fmla="*/ 1371600 w 1872588"/>
                  <a:gd name="connsiteY70" fmla="*/ 697831 h 1760621"/>
                  <a:gd name="connsiteX71" fmla="*/ 1395663 w 1872588"/>
                  <a:gd name="connsiteY71" fmla="*/ 593558 h 1760621"/>
                  <a:gd name="connsiteX72" fmla="*/ 1155032 w 1872588"/>
                  <a:gd name="connsiteY72" fmla="*/ 605589 h 1760621"/>
                  <a:gd name="connsiteX73" fmla="*/ 1471863 w 1872588"/>
                  <a:gd name="connsiteY73" fmla="*/ 533400 h 1760621"/>
                  <a:gd name="connsiteX74" fmla="*/ 1524000 w 1872588"/>
                  <a:gd name="connsiteY74" fmla="*/ 376989 h 1760621"/>
                  <a:gd name="connsiteX75" fmla="*/ 1447800 w 1872588"/>
                  <a:gd name="connsiteY75" fmla="*/ 352926 h 1760621"/>
                  <a:gd name="connsiteX76" fmla="*/ 1251284 w 1872588"/>
                  <a:gd name="connsiteY76" fmla="*/ 372979 h 1760621"/>
                  <a:gd name="connsiteX77" fmla="*/ 1207168 w 1872588"/>
                  <a:gd name="connsiteY77" fmla="*/ 501315 h 1760621"/>
                  <a:gd name="connsiteX78" fmla="*/ 1167063 w 1872588"/>
                  <a:gd name="connsiteY78" fmla="*/ 485273 h 1760621"/>
                  <a:gd name="connsiteX79" fmla="*/ 986589 w 1872588"/>
                  <a:gd name="connsiteY79" fmla="*/ 577515 h 1760621"/>
                  <a:gd name="connsiteX80" fmla="*/ 966537 w 1872588"/>
                  <a:gd name="connsiteY80" fmla="*/ 697831 h 1760621"/>
                  <a:gd name="connsiteX81" fmla="*/ 946484 w 1872588"/>
                  <a:gd name="connsiteY81" fmla="*/ 625642 h 1760621"/>
                  <a:gd name="connsiteX82" fmla="*/ 970547 w 1872588"/>
                  <a:gd name="connsiteY82" fmla="*/ 561473 h 1760621"/>
                  <a:gd name="connsiteX83" fmla="*/ 830179 w 1872588"/>
                  <a:gd name="connsiteY83" fmla="*/ 601579 h 1760621"/>
                  <a:gd name="connsiteX84" fmla="*/ 962526 w 1872588"/>
                  <a:gd name="connsiteY84" fmla="*/ 537410 h 1760621"/>
                  <a:gd name="connsiteX85" fmla="*/ 946484 w 1872588"/>
                  <a:gd name="connsiteY85" fmla="*/ 469231 h 1760621"/>
                  <a:gd name="connsiteX86" fmla="*/ 922421 w 1872588"/>
                  <a:gd name="connsiteY86" fmla="*/ 449179 h 1760621"/>
                  <a:gd name="connsiteX87" fmla="*/ 918410 w 1872588"/>
                  <a:gd name="connsiteY87" fmla="*/ 397042 h 1760621"/>
                  <a:gd name="connsiteX88" fmla="*/ 830179 w 1872588"/>
                  <a:gd name="connsiteY88" fmla="*/ 356936 h 1760621"/>
                  <a:gd name="connsiteX89" fmla="*/ 818147 w 1872588"/>
                  <a:gd name="connsiteY89" fmla="*/ 252663 h 1760621"/>
                  <a:gd name="connsiteX90" fmla="*/ 774032 w 1872588"/>
                  <a:gd name="connsiteY90" fmla="*/ 224589 h 1760621"/>
                  <a:gd name="connsiteX91" fmla="*/ 737937 w 1872588"/>
                  <a:gd name="connsiteY91" fmla="*/ 164431 h 1760621"/>
                  <a:gd name="connsiteX92" fmla="*/ 605589 w 1872588"/>
                  <a:gd name="connsiteY92" fmla="*/ 116305 h 1760621"/>
                  <a:gd name="connsiteX93" fmla="*/ 589547 w 1872588"/>
                  <a:gd name="connsiteY93" fmla="*/ 12031 h 1760621"/>
                  <a:gd name="connsiteX0" fmla="*/ 589547 w 1886081"/>
                  <a:gd name="connsiteY0" fmla="*/ 12031 h 1760621"/>
                  <a:gd name="connsiteX1" fmla="*/ 537410 w 1886081"/>
                  <a:gd name="connsiteY1" fmla="*/ 0 h 1760621"/>
                  <a:gd name="connsiteX2" fmla="*/ 477253 w 1886081"/>
                  <a:gd name="connsiteY2" fmla="*/ 16042 h 1760621"/>
                  <a:gd name="connsiteX3" fmla="*/ 437147 w 1886081"/>
                  <a:gd name="connsiteY3" fmla="*/ 4010 h 1760621"/>
                  <a:gd name="connsiteX4" fmla="*/ 449179 w 1886081"/>
                  <a:gd name="connsiteY4" fmla="*/ 52136 h 1760621"/>
                  <a:gd name="connsiteX5" fmla="*/ 429126 w 1886081"/>
                  <a:gd name="connsiteY5" fmla="*/ 84221 h 1760621"/>
                  <a:gd name="connsiteX6" fmla="*/ 344905 w 1886081"/>
                  <a:gd name="connsiteY6" fmla="*/ 80210 h 1760621"/>
                  <a:gd name="connsiteX7" fmla="*/ 316832 w 1886081"/>
                  <a:gd name="connsiteY7" fmla="*/ 100263 h 1760621"/>
                  <a:gd name="connsiteX8" fmla="*/ 268705 w 1886081"/>
                  <a:gd name="connsiteY8" fmla="*/ 104273 h 1760621"/>
                  <a:gd name="connsiteX9" fmla="*/ 216568 w 1886081"/>
                  <a:gd name="connsiteY9" fmla="*/ 68179 h 1760621"/>
                  <a:gd name="connsiteX10" fmla="*/ 204537 w 1886081"/>
                  <a:gd name="connsiteY10" fmla="*/ 100263 h 1760621"/>
                  <a:gd name="connsiteX11" fmla="*/ 128337 w 1886081"/>
                  <a:gd name="connsiteY11" fmla="*/ 128336 h 1760621"/>
                  <a:gd name="connsiteX12" fmla="*/ 100263 w 1886081"/>
                  <a:gd name="connsiteY12" fmla="*/ 124326 h 1760621"/>
                  <a:gd name="connsiteX13" fmla="*/ 60158 w 1886081"/>
                  <a:gd name="connsiteY13" fmla="*/ 140368 h 1760621"/>
                  <a:gd name="connsiteX14" fmla="*/ 68179 w 1886081"/>
                  <a:gd name="connsiteY14" fmla="*/ 168442 h 1760621"/>
                  <a:gd name="connsiteX15" fmla="*/ 44116 w 1886081"/>
                  <a:gd name="connsiteY15" fmla="*/ 184484 h 1760621"/>
                  <a:gd name="connsiteX16" fmla="*/ 0 w 1886081"/>
                  <a:gd name="connsiteY16" fmla="*/ 176463 h 1760621"/>
                  <a:gd name="connsiteX17" fmla="*/ 36095 w 1886081"/>
                  <a:gd name="connsiteY17" fmla="*/ 429126 h 1760621"/>
                  <a:gd name="connsiteX18" fmla="*/ 100263 w 1886081"/>
                  <a:gd name="connsiteY18" fmla="*/ 485273 h 1760621"/>
                  <a:gd name="connsiteX19" fmla="*/ 132347 w 1886081"/>
                  <a:gd name="connsiteY19" fmla="*/ 573505 h 1760621"/>
                  <a:gd name="connsiteX20" fmla="*/ 268705 w 1886081"/>
                  <a:gd name="connsiteY20" fmla="*/ 589547 h 1760621"/>
                  <a:gd name="connsiteX21" fmla="*/ 308810 w 1886081"/>
                  <a:gd name="connsiteY21" fmla="*/ 633663 h 1760621"/>
                  <a:gd name="connsiteX22" fmla="*/ 372979 w 1886081"/>
                  <a:gd name="connsiteY22" fmla="*/ 601579 h 1760621"/>
                  <a:gd name="connsiteX23" fmla="*/ 417095 w 1886081"/>
                  <a:gd name="connsiteY23" fmla="*/ 597568 h 1760621"/>
                  <a:gd name="connsiteX24" fmla="*/ 389021 w 1886081"/>
                  <a:gd name="connsiteY24" fmla="*/ 593558 h 1760621"/>
                  <a:gd name="connsiteX25" fmla="*/ 332874 w 1886081"/>
                  <a:gd name="connsiteY25" fmla="*/ 589547 h 1760621"/>
                  <a:gd name="connsiteX26" fmla="*/ 276726 w 1886081"/>
                  <a:gd name="connsiteY26" fmla="*/ 561473 h 1760621"/>
                  <a:gd name="connsiteX27" fmla="*/ 256674 w 1886081"/>
                  <a:gd name="connsiteY27" fmla="*/ 521368 h 1760621"/>
                  <a:gd name="connsiteX28" fmla="*/ 292768 w 1886081"/>
                  <a:gd name="connsiteY28" fmla="*/ 553452 h 1760621"/>
                  <a:gd name="connsiteX29" fmla="*/ 328863 w 1886081"/>
                  <a:gd name="connsiteY29" fmla="*/ 541421 h 1760621"/>
                  <a:gd name="connsiteX30" fmla="*/ 356937 w 1886081"/>
                  <a:gd name="connsiteY30" fmla="*/ 569494 h 1760621"/>
                  <a:gd name="connsiteX31" fmla="*/ 397042 w 1886081"/>
                  <a:gd name="connsiteY31" fmla="*/ 569494 h 1760621"/>
                  <a:gd name="connsiteX32" fmla="*/ 449179 w 1886081"/>
                  <a:gd name="connsiteY32" fmla="*/ 549442 h 1760621"/>
                  <a:gd name="connsiteX33" fmla="*/ 453189 w 1886081"/>
                  <a:gd name="connsiteY33" fmla="*/ 597568 h 1760621"/>
                  <a:gd name="connsiteX34" fmla="*/ 469232 w 1886081"/>
                  <a:gd name="connsiteY34" fmla="*/ 613610 h 1760621"/>
                  <a:gd name="connsiteX35" fmla="*/ 521368 w 1886081"/>
                  <a:gd name="connsiteY35" fmla="*/ 617621 h 1760621"/>
                  <a:gd name="connsiteX36" fmla="*/ 513347 w 1886081"/>
                  <a:gd name="connsiteY36" fmla="*/ 637673 h 1760621"/>
                  <a:gd name="connsiteX37" fmla="*/ 453189 w 1886081"/>
                  <a:gd name="connsiteY37" fmla="*/ 637673 h 1760621"/>
                  <a:gd name="connsiteX38" fmla="*/ 409074 w 1886081"/>
                  <a:gd name="connsiteY38" fmla="*/ 629652 h 1760621"/>
                  <a:gd name="connsiteX39" fmla="*/ 324853 w 1886081"/>
                  <a:gd name="connsiteY39" fmla="*/ 725905 h 1760621"/>
                  <a:gd name="connsiteX40" fmla="*/ 56147 w 1886081"/>
                  <a:gd name="connsiteY40" fmla="*/ 1291389 h 1760621"/>
                  <a:gd name="connsiteX41" fmla="*/ 108284 w 1886081"/>
                  <a:gd name="connsiteY41" fmla="*/ 1471863 h 1760621"/>
                  <a:gd name="connsiteX42" fmla="*/ 184484 w 1886081"/>
                  <a:gd name="connsiteY42" fmla="*/ 1640305 h 1760621"/>
                  <a:gd name="connsiteX43" fmla="*/ 284747 w 1886081"/>
                  <a:gd name="connsiteY43" fmla="*/ 1740568 h 1760621"/>
                  <a:gd name="connsiteX44" fmla="*/ 360947 w 1886081"/>
                  <a:gd name="connsiteY44" fmla="*/ 1752600 h 1760621"/>
                  <a:gd name="connsiteX45" fmla="*/ 1303421 w 1886081"/>
                  <a:gd name="connsiteY45" fmla="*/ 1760621 h 1760621"/>
                  <a:gd name="connsiteX46" fmla="*/ 1427747 w 1886081"/>
                  <a:gd name="connsiteY46" fmla="*/ 1556084 h 1760621"/>
                  <a:gd name="connsiteX47" fmla="*/ 1407695 w 1886081"/>
                  <a:gd name="connsiteY47" fmla="*/ 1499936 h 1760621"/>
                  <a:gd name="connsiteX48" fmla="*/ 1431758 w 1886081"/>
                  <a:gd name="connsiteY48" fmla="*/ 1403684 h 1760621"/>
                  <a:gd name="connsiteX49" fmla="*/ 1407695 w 1886081"/>
                  <a:gd name="connsiteY49" fmla="*/ 1359568 h 1760621"/>
                  <a:gd name="connsiteX50" fmla="*/ 1511968 w 1886081"/>
                  <a:gd name="connsiteY50" fmla="*/ 1323473 h 1760621"/>
                  <a:gd name="connsiteX51" fmla="*/ 1544053 w 1886081"/>
                  <a:gd name="connsiteY51" fmla="*/ 1187115 h 1760621"/>
                  <a:gd name="connsiteX52" fmla="*/ 1487905 w 1886081"/>
                  <a:gd name="connsiteY52" fmla="*/ 1143000 h 1760621"/>
                  <a:gd name="connsiteX53" fmla="*/ 1495926 w 1886081"/>
                  <a:gd name="connsiteY53" fmla="*/ 1082842 h 1760621"/>
                  <a:gd name="connsiteX54" fmla="*/ 1592179 w 1886081"/>
                  <a:gd name="connsiteY54" fmla="*/ 1050758 h 1760621"/>
                  <a:gd name="connsiteX55" fmla="*/ 1716505 w 1886081"/>
                  <a:gd name="connsiteY55" fmla="*/ 894347 h 1760621"/>
                  <a:gd name="connsiteX56" fmla="*/ 1700463 w 1886081"/>
                  <a:gd name="connsiteY56" fmla="*/ 798094 h 1760621"/>
                  <a:gd name="connsiteX57" fmla="*/ 1816768 w 1886081"/>
                  <a:gd name="connsiteY57" fmla="*/ 677779 h 1760621"/>
                  <a:gd name="connsiteX58" fmla="*/ 1868906 w 1886081"/>
                  <a:gd name="connsiteY58" fmla="*/ 521368 h 1760621"/>
                  <a:gd name="connsiteX59" fmla="*/ 1843930 w 1886081"/>
                  <a:gd name="connsiteY59" fmla="*/ 501350 h 1760621"/>
                  <a:gd name="connsiteX60" fmla="*/ 1886081 w 1886081"/>
                  <a:gd name="connsiteY60" fmla="*/ 430658 h 1760621"/>
                  <a:gd name="connsiteX61" fmla="*/ 1854594 w 1886081"/>
                  <a:gd name="connsiteY61" fmla="*/ 485354 h 1760621"/>
                  <a:gd name="connsiteX62" fmla="*/ 1752600 w 1886081"/>
                  <a:gd name="connsiteY62" fmla="*/ 449179 h 1760621"/>
                  <a:gd name="connsiteX63" fmla="*/ 1656347 w 1886081"/>
                  <a:gd name="connsiteY63" fmla="*/ 417094 h 1760621"/>
                  <a:gd name="connsiteX64" fmla="*/ 1580147 w 1886081"/>
                  <a:gd name="connsiteY64" fmla="*/ 429126 h 1760621"/>
                  <a:gd name="connsiteX65" fmla="*/ 1524000 w 1886081"/>
                  <a:gd name="connsiteY65" fmla="*/ 489284 h 1760621"/>
                  <a:gd name="connsiteX66" fmla="*/ 1524000 w 1886081"/>
                  <a:gd name="connsiteY66" fmla="*/ 537410 h 1760621"/>
                  <a:gd name="connsiteX67" fmla="*/ 1536032 w 1886081"/>
                  <a:gd name="connsiteY67" fmla="*/ 549442 h 1760621"/>
                  <a:gd name="connsiteX68" fmla="*/ 1503947 w 1886081"/>
                  <a:gd name="connsiteY68" fmla="*/ 557463 h 1760621"/>
                  <a:gd name="connsiteX69" fmla="*/ 1483895 w 1886081"/>
                  <a:gd name="connsiteY69" fmla="*/ 545431 h 1760621"/>
                  <a:gd name="connsiteX70" fmla="*/ 1371600 w 1886081"/>
                  <a:gd name="connsiteY70" fmla="*/ 697831 h 1760621"/>
                  <a:gd name="connsiteX71" fmla="*/ 1395663 w 1886081"/>
                  <a:gd name="connsiteY71" fmla="*/ 593558 h 1760621"/>
                  <a:gd name="connsiteX72" fmla="*/ 1155032 w 1886081"/>
                  <a:gd name="connsiteY72" fmla="*/ 605589 h 1760621"/>
                  <a:gd name="connsiteX73" fmla="*/ 1471863 w 1886081"/>
                  <a:gd name="connsiteY73" fmla="*/ 533400 h 1760621"/>
                  <a:gd name="connsiteX74" fmla="*/ 1524000 w 1886081"/>
                  <a:gd name="connsiteY74" fmla="*/ 376989 h 1760621"/>
                  <a:gd name="connsiteX75" fmla="*/ 1447800 w 1886081"/>
                  <a:gd name="connsiteY75" fmla="*/ 352926 h 1760621"/>
                  <a:gd name="connsiteX76" fmla="*/ 1251284 w 1886081"/>
                  <a:gd name="connsiteY76" fmla="*/ 372979 h 1760621"/>
                  <a:gd name="connsiteX77" fmla="*/ 1207168 w 1886081"/>
                  <a:gd name="connsiteY77" fmla="*/ 501315 h 1760621"/>
                  <a:gd name="connsiteX78" fmla="*/ 1167063 w 1886081"/>
                  <a:gd name="connsiteY78" fmla="*/ 485273 h 1760621"/>
                  <a:gd name="connsiteX79" fmla="*/ 986589 w 1886081"/>
                  <a:gd name="connsiteY79" fmla="*/ 577515 h 1760621"/>
                  <a:gd name="connsiteX80" fmla="*/ 966537 w 1886081"/>
                  <a:gd name="connsiteY80" fmla="*/ 697831 h 1760621"/>
                  <a:gd name="connsiteX81" fmla="*/ 946484 w 1886081"/>
                  <a:gd name="connsiteY81" fmla="*/ 625642 h 1760621"/>
                  <a:gd name="connsiteX82" fmla="*/ 970547 w 1886081"/>
                  <a:gd name="connsiteY82" fmla="*/ 561473 h 1760621"/>
                  <a:gd name="connsiteX83" fmla="*/ 830179 w 1886081"/>
                  <a:gd name="connsiteY83" fmla="*/ 601579 h 1760621"/>
                  <a:gd name="connsiteX84" fmla="*/ 962526 w 1886081"/>
                  <a:gd name="connsiteY84" fmla="*/ 537410 h 1760621"/>
                  <a:gd name="connsiteX85" fmla="*/ 946484 w 1886081"/>
                  <a:gd name="connsiteY85" fmla="*/ 469231 h 1760621"/>
                  <a:gd name="connsiteX86" fmla="*/ 922421 w 1886081"/>
                  <a:gd name="connsiteY86" fmla="*/ 449179 h 1760621"/>
                  <a:gd name="connsiteX87" fmla="*/ 918410 w 1886081"/>
                  <a:gd name="connsiteY87" fmla="*/ 397042 h 1760621"/>
                  <a:gd name="connsiteX88" fmla="*/ 830179 w 1886081"/>
                  <a:gd name="connsiteY88" fmla="*/ 356936 h 1760621"/>
                  <a:gd name="connsiteX89" fmla="*/ 818147 w 1886081"/>
                  <a:gd name="connsiteY89" fmla="*/ 252663 h 1760621"/>
                  <a:gd name="connsiteX90" fmla="*/ 774032 w 1886081"/>
                  <a:gd name="connsiteY90" fmla="*/ 224589 h 1760621"/>
                  <a:gd name="connsiteX91" fmla="*/ 737937 w 1886081"/>
                  <a:gd name="connsiteY91" fmla="*/ 164431 h 1760621"/>
                  <a:gd name="connsiteX92" fmla="*/ 605589 w 1886081"/>
                  <a:gd name="connsiteY92" fmla="*/ 116305 h 1760621"/>
                  <a:gd name="connsiteX93" fmla="*/ 589547 w 1886081"/>
                  <a:gd name="connsiteY93" fmla="*/ 12031 h 1760621"/>
                  <a:gd name="connsiteX0" fmla="*/ 589547 w 1949297"/>
                  <a:gd name="connsiteY0" fmla="*/ 12031 h 1760621"/>
                  <a:gd name="connsiteX1" fmla="*/ 537410 w 1949297"/>
                  <a:gd name="connsiteY1" fmla="*/ 0 h 1760621"/>
                  <a:gd name="connsiteX2" fmla="*/ 477253 w 1949297"/>
                  <a:gd name="connsiteY2" fmla="*/ 16042 h 1760621"/>
                  <a:gd name="connsiteX3" fmla="*/ 437147 w 1949297"/>
                  <a:gd name="connsiteY3" fmla="*/ 4010 h 1760621"/>
                  <a:gd name="connsiteX4" fmla="*/ 449179 w 1949297"/>
                  <a:gd name="connsiteY4" fmla="*/ 52136 h 1760621"/>
                  <a:gd name="connsiteX5" fmla="*/ 429126 w 1949297"/>
                  <a:gd name="connsiteY5" fmla="*/ 84221 h 1760621"/>
                  <a:gd name="connsiteX6" fmla="*/ 344905 w 1949297"/>
                  <a:gd name="connsiteY6" fmla="*/ 80210 h 1760621"/>
                  <a:gd name="connsiteX7" fmla="*/ 316832 w 1949297"/>
                  <a:gd name="connsiteY7" fmla="*/ 100263 h 1760621"/>
                  <a:gd name="connsiteX8" fmla="*/ 268705 w 1949297"/>
                  <a:gd name="connsiteY8" fmla="*/ 104273 h 1760621"/>
                  <a:gd name="connsiteX9" fmla="*/ 216568 w 1949297"/>
                  <a:gd name="connsiteY9" fmla="*/ 68179 h 1760621"/>
                  <a:gd name="connsiteX10" fmla="*/ 204537 w 1949297"/>
                  <a:gd name="connsiteY10" fmla="*/ 100263 h 1760621"/>
                  <a:gd name="connsiteX11" fmla="*/ 128337 w 1949297"/>
                  <a:gd name="connsiteY11" fmla="*/ 128336 h 1760621"/>
                  <a:gd name="connsiteX12" fmla="*/ 100263 w 1949297"/>
                  <a:gd name="connsiteY12" fmla="*/ 124326 h 1760621"/>
                  <a:gd name="connsiteX13" fmla="*/ 60158 w 1949297"/>
                  <a:gd name="connsiteY13" fmla="*/ 140368 h 1760621"/>
                  <a:gd name="connsiteX14" fmla="*/ 68179 w 1949297"/>
                  <a:gd name="connsiteY14" fmla="*/ 168442 h 1760621"/>
                  <a:gd name="connsiteX15" fmla="*/ 44116 w 1949297"/>
                  <a:gd name="connsiteY15" fmla="*/ 184484 h 1760621"/>
                  <a:gd name="connsiteX16" fmla="*/ 0 w 1949297"/>
                  <a:gd name="connsiteY16" fmla="*/ 176463 h 1760621"/>
                  <a:gd name="connsiteX17" fmla="*/ 36095 w 1949297"/>
                  <a:gd name="connsiteY17" fmla="*/ 429126 h 1760621"/>
                  <a:gd name="connsiteX18" fmla="*/ 100263 w 1949297"/>
                  <a:gd name="connsiteY18" fmla="*/ 485273 h 1760621"/>
                  <a:gd name="connsiteX19" fmla="*/ 132347 w 1949297"/>
                  <a:gd name="connsiteY19" fmla="*/ 573505 h 1760621"/>
                  <a:gd name="connsiteX20" fmla="*/ 268705 w 1949297"/>
                  <a:gd name="connsiteY20" fmla="*/ 589547 h 1760621"/>
                  <a:gd name="connsiteX21" fmla="*/ 308810 w 1949297"/>
                  <a:gd name="connsiteY21" fmla="*/ 633663 h 1760621"/>
                  <a:gd name="connsiteX22" fmla="*/ 372979 w 1949297"/>
                  <a:gd name="connsiteY22" fmla="*/ 601579 h 1760621"/>
                  <a:gd name="connsiteX23" fmla="*/ 417095 w 1949297"/>
                  <a:gd name="connsiteY23" fmla="*/ 597568 h 1760621"/>
                  <a:gd name="connsiteX24" fmla="*/ 389021 w 1949297"/>
                  <a:gd name="connsiteY24" fmla="*/ 593558 h 1760621"/>
                  <a:gd name="connsiteX25" fmla="*/ 332874 w 1949297"/>
                  <a:gd name="connsiteY25" fmla="*/ 589547 h 1760621"/>
                  <a:gd name="connsiteX26" fmla="*/ 276726 w 1949297"/>
                  <a:gd name="connsiteY26" fmla="*/ 561473 h 1760621"/>
                  <a:gd name="connsiteX27" fmla="*/ 256674 w 1949297"/>
                  <a:gd name="connsiteY27" fmla="*/ 521368 h 1760621"/>
                  <a:gd name="connsiteX28" fmla="*/ 292768 w 1949297"/>
                  <a:gd name="connsiteY28" fmla="*/ 553452 h 1760621"/>
                  <a:gd name="connsiteX29" fmla="*/ 328863 w 1949297"/>
                  <a:gd name="connsiteY29" fmla="*/ 541421 h 1760621"/>
                  <a:gd name="connsiteX30" fmla="*/ 356937 w 1949297"/>
                  <a:gd name="connsiteY30" fmla="*/ 569494 h 1760621"/>
                  <a:gd name="connsiteX31" fmla="*/ 397042 w 1949297"/>
                  <a:gd name="connsiteY31" fmla="*/ 569494 h 1760621"/>
                  <a:gd name="connsiteX32" fmla="*/ 449179 w 1949297"/>
                  <a:gd name="connsiteY32" fmla="*/ 549442 h 1760621"/>
                  <a:gd name="connsiteX33" fmla="*/ 453189 w 1949297"/>
                  <a:gd name="connsiteY33" fmla="*/ 597568 h 1760621"/>
                  <a:gd name="connsiteX34" fmla="*/ 469232 w 1949297"/>
                  <a:gd name="connsiteY34" fmla="*/ 613610 h 1760621"/>
                  <a:gd name="connsiteX35" fmla="*/ 521368 w 1949297"/>
                  <a:gd name="connsiteY35" fmla="*/ 617621 h 1760621"/>
                  <a:gd name="connsiteX36" fmla="*/ 513347 w 1949297"/>
                  <a:gd name="connsiteY36" fmla="*/ 637673 h 1760621"/>
                  <a:gd name="connsiteX37" fmla="*/ 453189 w 1949297"/>
                  <a:gd name="connsiteY37" fmla="*/ 637673 h 1760621"/>
                  <a:gd name="connsiteX38" fmla="*/ 409074 w 1949297"/>
                  <a:gd name="connsiteY38" fmla="*/ 629652 h 1760621"/>
                  <a:gd name="connsiteX39" fmla="*/ 324853 w 1949297"/>
                  <a:gd name="connsiteY39" fmla="*/ 725905 h 1760621"/>
                  <a:gd name="connsiteX40" fmla="*/ 56147 w 1949297"/>
                  <a:gd name="connsiteY40" fmla="*/ 1291389 h 1760621"/>
                  <a:gd name="connsiteX41" fmla="*/ 108284 w 1949297"/>
                  <a:gd name="connsiteY41" fmla="*/ 1471863 h 1760621"/>
                  <a:gd name="connsiteX42" fmla="*/ 184484 w 1949297"/>
                  <a:gd name="connsiteY42" fmla="*/ 1640305 h 1760621"/>
                  <a:gd name="connsiteX43" fmla="*/ 284747 w 1949297"/>
                  <a:gd name="connsiteY43" fmla="*/ 1740568 h 1760621"/>
                  <a:gd name="connsiteX44" fmla="*/ 360947 w 1949297"/>
                  <a:gd name="connsiteY44" fmla="*/ 1752600 h 1760621"/>
                  <a:gd name="connsiteX45" fmla="*/ 1303421 w 1949297"/>
                  <a:gd name="connsiteY45" fmla="*/ 1760621 h 1760621"/>
                  <a:gd name="connsiteX46" fmla="*/ 1427747 w 1949297"/>
                  <a:gd name="connsiteY46" fmla="*/ 1556084 h 1760621"/>
                  <a:gd name="connsiteX47" fmla="*/ 1407695 w 1949297"/>
                  <a:gd name="connsiteY47" fmla="*/ 1499936 h 1760621"/>
                  <a:gd name="connsiteX48" fmla="*/ 1431758 w 1949297"/>
                  <a:gd name="connsiteY48" fmla="*/ 1403684 h 1760621"/>
                  <a:gd name="connsiteX49" fmla="*/ 1407695 w 1949297"/>
                  <a:gd name="connsiteY49" fmla="*/ 1359568 h 1760621"/>
                  <a:gd name="connsiteX50" fmla="*/ 1511968 w 1949297"/>
                  <a:gd name="connsiteY50" fmla="*/ 1323473 h 1760621"/>
                  <a:gd name="connsiteX51" fmla="*/ 1544053 w 1949297"/>
                  <a:gd name="connsiteY51" fmla="*/ 1187115 h 1760621"/>
                  <a:gd name="connsiteX52" fmla="*/ 1487905 w 1949297"/>
                  <a:gd name="connsiteY52" fmla="*/ 1143000 h 1760621"/>
                  <a:gd name="connsiteX53" fmla="*/ 1495926 w 1949297"/>
                  <a:gd name="connsiteY53" fmla="*/ 1082842 h 1760621"/>
                  <a:gd name="connsiteX54" fmla="*/ 1592179 w 1949297"/>
                  <a:gd name="connsiteY54" fmla="*/ 1050758 h 1760621"/>
                  <a:gd name="connsiteX55" fmla="*/ 1716505 w 1949297"/>
                  <a:gd name="connsiteY55" fmla="*/ 894347 h 1760621"/>
                  <a:gd name="connsiteX56" fmla="*/ 1700463 w 1949297"/>
                  <a:gd name="connsiteY56" fmla="*/ 798094 h 1760621"/>
                  <a:gd name="connsiteX57" fmla="*/ 1816768 w 1949297"/>
                  <a:gd name="connsiteY57" fmla="*/ 677779 h 1760621"/>
                  <a:gd name="connsiteX58" fmla="*/ 1868906 w 1949297"/>
                  <a:gd name="connsiteY58" fmla="*/ 521368 h 1760621"/>
                  <a:gd name="connsiteX59" fmla="*/ 1937236 w 1949297"/>
                  <a:gd name="connsiteY59" fmla="*/ 469359 h 1760621"/>
                  <a:gd name="connsiteX60" fmla="*/ 1886081 w 1949297"/>
                  <a:gd name="connsiteY60" fmla="*/ 430658 h 1760621"/>
                  <a:gd name="connsiteX61" fmla="*/ 1854594 w 1949297"/>
                  <a:gd name="connsiteY61" fmla="*/ 485354 h 1760621"/>
                  <a:gd name="connsiteX62" fmla="*/ 1752600 w 1949297"/>
                  <a:gd name="connsiteY62" fmla="*/ 449179 h 1760621"/>
                  <a:gd name="connsiteX63" fmla="*/ 1656347 w 1949297"/>
                  <a:gd name="connsiteY63" fmla="*/ 417094 h 1760621"/>
                  <a:gd name="connsiteX64" fmla="*/ 1580147 w 1949297"/>
                  <a:gd name="connsiteY64" fmla="*/ 429126 h 1760621"/>
                  <a:gd name="connsiteX65" fmla="*/ 1524000 w 1949297"/>
                  <a:gd name="connsiteY65" fmla="*/ 489284 h 1760621"/>
                  <a:gd name="connsiteX66" fmla="*/ 1524000 w 1949297"/>
                  <a:gd name="connsiteY66" fmla="*/ 537410 h 1760621"/>
                  <a:gd name="connsiteX67" fmla="*/ 1536032 w 1949297"/>
                  <a:gd name="connsiteY67" fmla="*/ 549442 h 1760621"/>
                  <a:gd name="connsiteX68" fmla="*/ 1503947 w 1949297"/>
                  <a:gd name="connsiteY68" fmla="*/ 557463 h 1760621"/>
                  <a:gd name="connsiteX69" fmla="*/ 1483895 w 1949297"/>
                  <a:gd name="connsiteY69" fmla="*/ 545431 h 1760621"/>
                  <a:gd name="connsiteX70" fmla="*/ 1371600 w 1949297"/>
                  <a:gd name="connsiteY70" fmla="*/ 697831 h 1760621"/>
                  <a:gd name="connsiteX71" fmla="*/ 1395663 w 1949297"/>
                  <a:gd name="connsiteY71" fmla="*/ 593558 h 1760621"/>
                  <a:gd name="connsiteX72" fmla="*/ 1155032 w 1949297"/>
                  <a:gd name="connsiteY72" fmla="*/ 605589 h 1760621"/>
                  <a:gd name="connsiteX73" fmla="*/ 1471863 w 1949297"/>
                  <a:gd name="connsiteY73" fmla="*/ 533400 h 1760621"/>
                  <a:gd name="connsiteX74" fmla="*/ 1524000 w 1949297"/>
                  <a:gd name="connsiteY74" fmla="*/ 376989 h 1760621"/>
                  <a:gd name="connsiteX75" fmla="*/ 1447800 w 1949297"/>
                  <a:gd name="connsiteY75" fmla="*/ 352926 h 1760621"/>
                  <a:gd name="connsiteX76" fmla="*/ 1251284 w 1949297"/>
                  <a:gd name="connsiteY76" fmla="*/ 372979 h 1760621"/>
                  <a:gd name="connsiteX77" fmla="*/ 1207168 w 1949297"/>
                  <a:gd name="connsiteY77" fmla="*/ 501315 h 1760621"/>
                  <a:gd name="connsiteX78" fmla="*/ 1167063 w 1949297"/>
                  <a:gd name="connsiteY78" fmla="*/ 485273 h 1760621"/>
                  <a:gd name="connsiteX79" fmla="*/ 986589 w 1949297"/>
                  <a:gd name="connsiteY79" fmla="*/ 577515 h 1760621"/>
                  <a:gd name="connsiteX80" fmla="*/ 966537 w 1949297"/>
                  <a:gd name="connsiteY80" fmla="*/ 697831 h 1760621"/>
                  <a:gd name="connsiteX81" fmla="*/ 946484 w 1949297"/>
                  <a:gd name="connsiteY81" fmla="*/ 625642 h 1760621"/>
                  <a:gd name="connsiteX82" fmla="*/ 970547 w 1949297"/>
                  <a:gd name="connsiteY82" fmla="*/ 561473 h 1760621"/>
                  <a:gd name="connsiteX83" fmla="*/ 830179 w 1949297"/>
                  <a:gd name="connsiteY83" fmla="*/ 601579 h 1760621"/>
                  <a:gd name="connsiteX84" fmla="*/ 962526 w 1949297"/>
                  <a:gd name="connsiteY84" fmla="*/ 537410 h 1760621"/>
                  <a:gd name="connsiteX85" fmla="*/ 946484 w 1949297"/>
                  <a:gd name="connsiteY85" fmla="*/ 469231 h 1760621"/>
                  <a:gd name="connsiteX86" fmla="*/ 922421 w 1949297"/>
                  <a:gd name="connsiteY86" fmla="*/ 449179 h 1760621"/>
                  <a:gd name="connsiteX87" fmla="*/ 918410 w 1949297"/>
                  <a:gd name="connsiteY87" fmla="*/ 397042 h 1760621"/>
                  <a:gd name="connsiteX88" fmla="*/ 830179 w 1949297"/>
                  <a:gd name="connsiteY88" fmla="*/ 356936 h 1760621"/>
                  <a:gd name="connsiteX89" fmla="*/ 818147 w 1949297"/>
                  <a:gd name="connsiteY89" fmla="*/ 252663 h 1760621"/>
                  <a:gd name="connsiteX90" fmla="*/ 774032 w 1949297"/>
                  <a:gd name="connsiteY90" fmla="*/ 224589 h 1760621"/>
                  <a:gd name="connsiteX91" fmla="*/ 737937 w 1949297"/>
                  <a:gd name="connsiteY91" fmla="*/ 164431 h 1760621"/>
                  <a:gd name="connsiteX92" fmla="*/ 605589 w 1949297"/>
                  <a:gd name="connsiteY92" fmla="*/ 116305 h 1760621"/>
                  <a:gd name="connsiteX93" fmla="*/ 589547 w 1949297"/>
                  <a:gd name="connsiteY93" fmla="*/ 12031 h 1760621"/>
                  <a:gd name="connsiteX0" fmla="*/ 589547 w 1949297"/>
                  <a:gd name="connsiteY0" fmla="*/ 12031 h 1760621"/>
                  <a:gd name="connsiteX1" fmla="*/ 537410 w 1949297"/>
                  <a:gd name="connsiteY1" fmla="*/ 0 h 1760621"/>
                  <a:gd name="connsiteX2" fmla="*/ 477253 w 1949297"/>
                  <a:gd name="connsiteY2" fmla="*/ 16042 h 1760621"/>
                  <a:gd name="connsiteX3" fmla="*/ 437147 w 1949297"/>
                  <a:gd name="connsiteY3" fmla="*/ 4010 h 1760621"/>
                  <a:gd name="connsiteX4" fmla="*/ 449179 w 1949297"/>
                  <a:gd name="connsiteY4" fmla="*/ 52136 h 1760621"/>
                  <a:gd name="connsiteX5" fmla="*/ 429126 w 1949297"/>
                  <a:gd name="connsiteY5" fmla="*/ 84221 h 1760621"/>
                  <a:gd name="connsiteX6" fmla="*/ 344905 w 1949297"/>
                  <a:gd name="connsiteY6" fmla="*/ 80210 h 1760621"/>
                  <a:gd name="connsiteX7" fmla="*/ 316832 w 1949297"/>
                  <a:gd name="connsiteY7" fmla="*/ 100263 h 1760621"/>
                  <a:gd name="connsiteX8" fmla="*/ 268705 w 1949297"/>
                  <a:gd name="connsiteY8" fmla="*/ 104273 h 1760621"/>
                  <a:gd name="connsiteX9" fmla="*/ 216568 w 1949297"/>
                  <a:gd name="connsiteY9" fmla="*/ 68179 h 1760621"/>
                  <a:gd name="connsiteX10" fmla="*/ 204537 w 1949297"/>
                  <a:gd name="connsiteY10" fmla="*/ 100263 h 1760621"/>
                  <a:gd name="connsiteX11" fmla="*/ 128337 w 1949297"/>
                  <a:gd name="connsiteY11" fmla="*/ 128336 h 1760621"/>
                  <a:gd name="connsiteX12" fmla="*/ 100263 w 1949297"/>
                  <a:gd name="connsiteY12" fmla="*/ 124326 h 1760621"/>
                  <a:gd name="connsiteX13" fmla="*/ 60158 w 1949297"/>
                  <a:gd name="connsiteY13" fmla="*/ 140368 h 1760621"/>
                  <a:gd name="connsiteX14" fmla="*/ 68179 w 1949297"/>
                  <a:gd name="connsiteY14" fmla="*/ 168442 h 1760621"/>
                  <a:gd name="connsiteX15" fmla="*/ 44116 w 1949297"/>
                  <a:gd name="connsiteY15" fmla="*/ 184484 h 1760621"/>
                  <a:gd name="connsiteX16" fmla="*/ 0 w 1949297"/>
                  <a:gd name="connsiteY16" fmla="*/ 176463 h 1760621"/>
                  <a:gd name="connsiteX17" fmla="*/ 36095 w 1949297"/>
                  <a:gd name="connsiteY17" fmla="*/ 429126 h 1760621"/>
                  <a:gd name="connsiteX18" fmla="*/ 100263 w 1949297"/>
                  <a:gd name="connsiteY18" fmla="*/ 485273 h 1760621"/>
                  <a:gd name="connsiteX19" fmla="*/ 132347 w 1949297"/>
                  <a:gd name="connsiteY19" fmla="*/ 573505 h 1760621"/>
                  <a:gd name="connsiteX20" fmla="*/ 268705 w 1949297"/>
                  <a:gd name="connsiteY20" fmla="*/ 589547 h 1760621"/>
                  <a:gd name="connsiteX21" fmla="*/ 308810 w 1949297"/>
                  <a:gd name="connsiteY21" fmla="*/ 633663 h 1760621"/>
                  <a:gd name="connsiteX22" fmla="*/ 372979 w 1949297"/>
                  <a:gd name="connsiteY22" fmla="*/ 601579 h 1760621"/>
                  <a:gd name="connsiteX23" fmla="*/ 417095 w 1949297"/>
                  <a:gd name="connsiteY23" fmla="*/ 597568 h 1760621"/>
                  <a:gd name="connsiteX24" fmla="*/ 389021 w 1949297"/>
                  <a:gd name="connsiteY24" fmla="*/ 593558 h 1760621"/>
                  <a:gd name="connsiteX25" fmla="*/ 332874 w 1949297"/>
                  <a:gd name="connsiteY25" fmla="*/ 589547 h 1760621"/>
                  <a:gd name="connsiteX26" fmla="*/ 276726 w 1949297"/>
                  <a:gd name="connsiteY26" fmla="*/ 561473 h 1760621"/>
                  <a:gd name="connsiteX27" fmla="*/ 256674 w 1949297"/>
                  <a:gd name="connsiteY27" fmla="*/ 521368 h 1760621"/>
                  <a:gd name="connsiteX28" fmla="*/ 292768 w 1949297"/>
                  <a:gd name="connsiteY28" fmla="*/ 553452 h 1760621"/>
                  <a:gd name="connsiteX29" fmla="*/ 328863 w 1949297"/>
                  <a:gd name="connsiteY29" fmla="*/ 541421 h 1760621"/>
                  <a:gd name="connsiteX30" fmla="*/ 356937 w 1949297"/>
                  <a:gd name="connsiteY30" fmla="*/ 569494 h 1760621"/>
                  <a:gd name="connsiteX31" fmla="*/ 397042 w 1949297"/>
                  <a:gd name="connsiteY31" fmla="*/ 569494 h 1760621"/>
                  <a:gd name="connsiteX32" fmla="*/ 449179 w 1949297"/>
                  <a:gd name="connsiteY32" fmla="*/ 549442 h 1760621"/>
                  <a:gd name="connsiteX33" fmla="*/ 453189 w 1949297"/>
                  <a:gd name="connsiteY33" fmla="*/ 597568 h 1760621"/>
                  <a:gd name="connsiteX34" fmla="*/ 469232 w 1949297"/>
                  <a:gd name="connsiteY34" fmla="*/ 613610 h 1760621"/>
                  <a:gd name="connsiteX35" fmla="*/ 521368 w 1949297"/>
                  <a:gd name="connsiteY35" fmla="*/ 617621 h 1760621"/>
                  <a:gd name="connsiteX36" fmla="*/ 513347 w 1949297"/>
                  <a:gd name="connsiteY36" fmla="*/ 637673 h 1760621"/>
                  <a:gd name="connsiteX37" fmla="*/ 453189 w 1949297"/>
                  <a:gd name="connsiteY37" fmla="*/ 637673 h 1760621"/>
                  <a:gd name="connsiteX38" fmla="*/ 409074 w 1949297"/>
                  <a:gd name="connsiteY38" fmla="*/ 629652 h 1760621"/>
                  <a:gd name="connsiteX39" fmla="*/ 324853 w 1949297"/>
                  <a:gd name="connsiteY39" fmla="*/ 725905 h 1760621"/>
                  <a:gd name="connsiteX40" fmla="*/ 56147 w 1949297"/>
                  <a:gd name="connsiteY40" fmla="*/ 1291389 h 1760621"/>
                  <a:gd name="connsiteX41" fmla="*/ 108284 w 1949297"/>
                  <a:gd name="connsiteY41" fmla="*/ 1471863 h 1760621"/>
                  <a:gd name="connsiteX42" fmla="*/ 184484 w 1949297"/>
                  <a:gd name="connsiteY42" fmla="*/ 1640305 h 1760621"/>
                  <a:gd name="connsiteX43" fmla="*/ 284747 w 1949297"/>
                  <a:gd name="connsiteY43" fmla="*/ 1740568 h 1760621"/>
                  <a:gd name="connsiteX44" fmla="*/ 360947 w 1949297"/>
                  <a:gd name="connsiteY44" fmla="*/ 1752600 h 1760621"/>
                  <a:gd name="connsiteX45" fmla="*/ 1303421 w 1949297"/>
                  <a:gd name="connsiteY45" fmla="*/ 1760621 h 1760621"/>
                  <a:gd name="connsiteX46" fmla="*/ 1427747 w 1949297"/>
                  <a:gd name="connsiteY46" fmla="*/ 1556084 h 1760621"/>
                  <a:gd name="connsiteX47" fmla="*/ 1407695 w 1949297"/>
                  <a:gd name="connsiteY47" fmla="*/ 1499936 h 1760621"/>
                  <a:gd name="connsiteX48" fmla="*/ 1431758 w 1949297"/>
                  <a:gd name="connsiteY48" fmla="*/ 1403684 h 1760621"/>
                  <a:gd name="connsiteX49" fmla="*/ 1407695 w 1949297"/>
                  <a:gd name="connsiteY49" fmla="*/ 1359568 h 1760621"/>
                  <a:gd name="connsiteX50" fmla="*/ 1511968 w 1949297"/>
                  <a:gd name="connsiteY50" fmla="*/ 1323473 h 1760621"/>
                  <a:gd name="connsiteX51" fmla="*/ 1544053 w 1949297"/>
                  <a:gd name="connsiteY51" fmla="*/ 1187115 h 1760621"/>
                  <a:gd name="connsiteX52" fmla="*/ 1487905 w 1949297"/>
                  <a:gd name="connsiteY52" fmla="*/ 1143000 h 1760621"/>
                  <a:gd name="connsiteX53" fmla="*/ 1495926 w 1949297"/>
                  <a:gd name="connsiteY53" fmla="*/ 1082842 h 1760621"/>
                  <a:gd name="connsiteX54" fmla="*/ 1592179 w 1949297"/>
                  <a:gd name="connsiteY54" fmla="*/ 1050758 h 1760621"/>
                  <a:gd name="connsiteX55" fmla="*/ 1716505 w 1949297"/>
                  <a:gd name="connsiteY55" fmla="*/ 894347 h 1760621"/>
                  <a:gd name="connsiteX56" fmla="*/ 1700463 w 1949297"/>
                  <a:gd name="connsiteY56" fmla="*/ 798094 h 1760621"/>
                  <a:gd name="connsiteX57" fmla="*/ 1816768 w 1949297"/>
                  <a:gd name="connsiteY57" fmla="*/ 677779 h 1760621"/>
                  <a:gd name="connsiteX58" fmla="*/ 1868906 w 1949297"/>
                  <a:gd name="connsiteY58" fmla="*/ 521368 h 1760621"/>
                  <a:gd name="connsiteX59" fmla="*/ 1937236 w 1949297"/>
                  <a:gd name="connsiteY59" fmla="*/ 469359 h 1760621"/>
                  <a:gd name="connsiteX60" fmla="*/ 1886081 w 1949297"/>
                  <a:gd name="connsiteY60" fmla="*/ 430658 h 1760621"/>
                  <a:gd name="connsiteX61" fmla="*/ 1817271 w 1949297"/>
                  <a:gd name="connsiteY61" fmla="*/ 450698 h 1760621"/>
                  <a:gd name="connsiteX62" fmla="*/ 1752600 w 1949297"/>
                  <a:gd name="connsiteY62" fmla="*/ 449179 h 1760621"/>
                  <a:gd name="connsiteX63" fmla="*/ 1656347 w 1949297"/>
                  <a:gd name="connsiteY63" fmla="*/ 417094 h 1760621"/>
                  <a:gd name="connsiteX64" fmla="*/ 1580147 w 1949297"/>
                  <a:gd name="connsiteY64" fmla="*/ 429126 h 1760621"/>
                  <a:gd name="connsiteX65" fmla="*/ 1524000 w 1949297"/>
                  <a:gd name="connsiteY65" fmla="*/ 489284 h 1760621"/>
                  <a:gd name="connsiteX66" fmla="*/ 1524000 w 1949297"/>
                  <a:gd name="connsiteY66" fmla="*/ 537410 h 1760621"/>
                  <a:gd name="connsiteX67" fmla="*/ 1536032 w 1949297"/>
                  <a:gd name="connsiteY67" fmla="*/ 549442 h 1760621"/>
                  <a:gd name="connsiteX68" fmla="*/ 1503947 w 1949297"/>
                  <a:gd name="connsiteY68" fmla="*/ 557463 h 1760621"/>
                  <a:gd name="connsiteX69" fmla="*/ 1483895 w 1949297"/>
                  <a:gd name="connsiteY69" fmla="*/ 545431 h 1760621"/>
                  <a:gd name="connsiteX70" fmla="*/ 1371600 w 1949297"/>
                  <a:gd name="connsiteY70" fmla="*/ 697831 h 1760621"/>
                  <a:gd name="connsiteX71" fmla="*/ 1395663 w 1949297"/>
                  <a:gd name="connsiteY71" fmla="*/ 593558 h 1760621"/>
                  <a:gd name="connsiteX72" fmla="*/ 1155032 w 1949297"/>
                  <a:gd name="connsiteY72" fmla="*/ 605589 h 1760621"/>
                  <a:gd name="connsiteX73" fmla="*/ 1471863 w 1949297"/>
                  <a:gd name="connsiteY73" fmla="*/ 533400 h 1760621"/>
                  <a:gd name="connsiteX74" fmla="*/ 1524000 w 1949297"/>
                  <a:gd name="connsiteY74" fmla="*/ 376989 h 1760621"/>
                  <a:gd name="connsiteX75" fmla="*/ 1447800 w 1949297"/>
                  <a:gd name="connsiteY75" fmla="*/ 352926 h 1760621"/>
                  <a:gd name="connsiteX76" fmla="*/ 1251284 w 1949297"/>
                  <a:gd name="connsiteY76" fmla="*/ 372979 h 1760621"/>
                  <a:gd name="connsiteX77" fmla="*/ 1207168 w 1949297"/>
                  <a:gd name="connsiteY77" fmla="*/ 501315 h 1760621"/>
                  <a:gd name="connsiteX78" fmla="*/ 1167063 w 1949297"/>
                  <a:gd name="connsiteY78" fmla="*/ 485273 h 1760621"/>
                  <a:gd name="connsiteX79" fmla="*/ 986589 w 1949297"/>
                  <a:gd name="connsiteY79" fmla="*/ 577515 h 1760621"/>
                  <a:gd name="connsiteX80" fmla="*/ 966537 w 1949297"/>
                  <a:gd name="connsiteY80" fmla="*/ 697831 h 1760621"/>
                  <a:gd name="connsiteX81" fmla="*/ 946484 w 1949297"/>
                  <a:gd name="connsiteY81" fmla="*/ 625642 h 1760621"/>
                  <a:gd name="connsiteX82" fmla="*/ 970547 w 1949297"/>
                  <a:gd name="connsiteY82" fmla="*/ 561473 h 1760621"/>
                  <a:gd name="connsiteX83" fmla="*/ 830179 w 1949297"/>
                  <a:gd name="connsiteY83" fmla="*/ 601579 h 1760621"/>
                  <a:gd name="connsiteX84" fmla="*/ 962526 w 1949297"/>
                  <a:gd name="connsiteY84" fmla="*/ 537410 h 1760621"/>
                  <a:gd name="connsiteX85" fmla="*/ 946484 w 1949297"/>
                  <a:gd name="connsiteY85" fmla="*/ 469231 h 1760621"/>
                  <a:gd name="connsiteX86" fmla="*/ 922421 w 1949297"/>
                  <a:gd name="connsiteY86" fmla="*/ 449179 h 1760621"/>
                  <a:gd name="connsiteX87" fmla="*/ 918410 w 1949297"/>
                  <a:gd name="connsiteY87" fmla="*/ 397042 h 1760621"/>
                  <a:gd name="connsiteX88" fmla="*/ 830179 w 1949297"/>
                  <a:gd name="connsiteY88" fmla="*/ 356936 h 1760621"/>
                  <a:gd name="connsiteX89" fmla="*/ 818147 w 1949297"/>
                  <a:gd name="connsiteY89" fmla="*/ 252663 h 1760621"/>
                  <a:gd name="connsiteX90" fmla="*/ 774032 w 1949297"/>
                  <a:gd name="connsiteY90" fmla="*/ 224589 h 1760621"/>
                  <a:gd name="connsiteX91" fmla="*/ 737937 w 1949297"/>
                  <a:gd name="connsiteY91" fmla="*/ 164431 h 1760621"/>
                  <a:gd name="connsiteX92" fmla="*/ 605589 w 1949297"/>
                  <a:gd name="connsiteY92" fmla="*/ 116305 h 1760621"/>
                  <a:gd name="connsiteX93" fmla="*/ 589547 w 1949297"/>
                  <a:gd name="connsiteY93" fmla="*/ 12031 h 1760621"/>
                  <a:gd name="connsiteX0" fmla="*/ 589547 w 1949297"/>
                  <a:gd name="connsiteY0" fmla="*/ 12031 h 1760621"/>
                  <a:gd name="connsiteX1" fmla="*/ 537410 w 1949297"/>
                  <a:gd name="connsiteY1" fmla="*/ 0 h 1760621"/>
                  <a:gd name="connsiteX2" fmla="*/ 477253 w 1949297"/>
                  <a:gd name="connsiteY2" fmla="*/ 16042 h 1760621"/>
                  <a:gd name="connsiteX3" fmla="*/ 437147 w 1949297"/>
                  <a:gd name="connsiteY3" fmla="*/ 4010 h 1760621"/>
                  <a:gd name="connsiteX4" fmla="*/ 449179 w 1949297"/>
                  <a:gd name="connsiteY4" fmla="*/ 52136 h 1760621"/>
                  <a:gd name="connsiteX5" fmla="*/ 429126 w 1949297"/>
                  <a:gd name="connsiteY5" fmla="*/ 84221 h 1760621"/>
                  <a:gd name="connsiteX6" fmla="*/ 344905 w 1949297"/>
                  <a:gd name="connsiteY6" fmla="*/ 80210 h 1760621"/>
                  <a:gd name="connsiteX7" fmla="*/ 316832 w 1949297"/>
                  <a:gd name="connsiteY7" fmla="*/ 100263 h 1760621"/>
                  <a:gd name="connsiteX8" fmla="*/ 268705 w 1949297"/>
                  <a:gd name="connsiteY8" fmla="*/ 104273 h 1760621"/>
                  <a:gd name="connsiteX9" fmla="*/ 216568 w 1949297"/>
                  <a:gd name="connsiteY9" fmla="*/ 68179 h 1760621"/>
                  <a:gd name="connsiteX10" fmla="*/ 204537 w 1949297"/>
                  <a:gd name="connsiteY10" fmla="*/ 100263 h 1760621"/>
                  <a:gd name="connsiteX11" fmla="*/ 128337 w 1949297"/>
                  <a:gd name="connsiteY11" fmla="*/ 128336 h 1760621"/>
                  <a:gd name="connsiteX12" fmla="*/ 100263 w 1949297"/>
                  <a:gd name="connsiteY12" fmla="*/ 124326 h 1760621"/>
                  <a:gd name="connsiteX13" fmla="*/ 60158 w 1949297"/>
                  <a:gd name="connsiteY13" fmla="*/ 140368 h 1760621"/>
                  <a:gd name="connsiteX14" fmla="*/ 68179 w 1949297"/>
                  <a:gd name="connsiteY14" fmla="*/ 168442 h 1760621"/>
                  <a:gd name="connsiteX15" fmla="*/ 44116 w 1949297"/>
                  <a:gd name="connsiteY15" fmla="*/ 184484 h 1760621"/>
                  <a:gd name="connsiteX16" fmla="*/ 0 w 1949297"/>
                  <a:gd name="connsiteY16" fmla="*/ 176463 h 1760621"/>
                  <a:gd name="connsiteX17" fmla="*/ 36095 w 1949297"/>
                  <a:gd name="connsiteY17" fmla="*/ 429126 h 1760621"/>
                  <a:gd name="connsiteX18" fmla="*/ 100263 w 1949297"/>
                  <a:gd name="connsiteY18" fmla="*/ 485273 h 1760621"/>
                  <a:gd name="connsiteX19" fmla="*/ 132347 w 1949297"/>
                  <a:gd name="connsiteY19" fmla="*/ 573505 h 1760621"/>
                  <a:gd name="connsiteX20" fmla="*/ 268705 w 1949297"/>
                  <a:gd name="connsiteY20" fmla="*/ 589547 h 1760621"/>
                  <a:gd name="connsiteX21" fmla="*/ 308810 w 1949297"/>
                  <a:gd name="connsiteY21" fmla="*/ 633663 h 1760621"/>
                  <a:gd name="connsiteX22" fmla="*/ 372979 w 1949297"/>
                  <a:gd name="connsiteY22" fmla="*/ 601579 h 1760621"/>
                  <a:gd name="connsiteX23" fmla="*/ 417095 w 1949297"/>
                  <a:gd name="connsiteY23" fmla="*/ 597568 h 1760621"/>
                  <a:gd name="connsiteX24" fmla="*/ 389021 w 1949297"/>
                  <a:gd name="connsiteY24" fmla="*/ 593558 h 1760621"/>
                  <a:gd name="connsiteX25" fmla="*/ 332874 w 1949297"/>
                  <a:gd name="connsiteY25" fmla="*/ 589547 h 1760621"/>
                  <a:gd name="connsiteX26" fmla="*/ 276726 w 1949297"/>
                  <a:gd name="connsiteY26" fmla="*/ 561473 h 1760621"/>
                  <a:gd name="connsiteX27" fmla="*/ 256674 w 1949297"/>
                  <a:gd name="connsiteY27" fmla="*/ 521368 h 1760621"/>
                  <a:gd name="connsiteX28" fmla="*/ 292768 w 1949297"/>
                  <a:gd name="connsiteY28" fmla="*/ 553452 h 1760621"/>
                  <a:gd name="connsiteX29" fmla="*/ 328863 w 1949297"/>
                  <a:gd name="connsiteY29" fmla="*/ 541421 h 1760621"/>
                  <a:gd name="connsiteX30" fmla="*/ 356937 w 1949297"/>
                  <a:gd name="connsiteY30" fmla="*/ 569494 h 1760621"/>
                  <a:gd name="connsiteX31" fmla="*/ 397042 w 1949297"/>
                  <a:gd name="connsiteY31" fmla="*/ 569494 h 1760621"/>
                  <a:gd name="connsiteX32" fmla="*/ 449179 w 1949297"/>
                  <a:gd name="connsiteY32" fmla="*/ 549442 h 1760621"/>
                  <a:gd name="connsiteX33" fmla="*/ 453189 w 1949297"/>
                  <a:gd name="connsiteY33" fmla="*/ 597568 h 1760621"/>
                  <a:gd name="connsiteX34" fmla="*/ 469232 w 1949297"/>
                  <a:gd name="connsiteY34" fmla="*/ 613610 h 1760621"/>
                  <a:gd name="connsiteX35" fmla="*/ 521368 w 1949297"/>
                  <a:gd name="connsiteY35" fmla="*/ 617621 h 1760621"/>
                  <a:gd name="connsiteX36" fmla="*/ 513347 w 1949297"/>
                  <a:gd name="connsiteY36" fmla="*/ 637673 h 1760621"/>
                  <a:gd name="connsiteX37" fmla="*/ 453189 w 1949297"/>
                  <a:gd name="connsiteY37" fmla="*/ 637673 h 1760621"/>
                  <a:gd name="connsiteX38" fmla="*/ 409074 w 1949297"/>
                  <a:gd name="connsiteY38" fmla="*/ 629652 h 1760621"/>
                  <a:gd name="connsiteX39" fmla="*/ 324853 w 1949297"/>
                  <a:gd name="connsiteY39" fmla="*/ 725905 h 1760621"/>
                  <a:gd name="connsiteX40" fmla="*/ 56147 w 1949297"/>
                  <a:gd name="connsiteY40" fmla="*/ 1291389 h 1760621"/>
                  <a:gd name="connsiteX41" fmla="*/ 108284 w 1949297"/>
                  <a:gd name="connsiteY41" fmla="*/ 1471863 h 1760621"/>
                  <a:gd name="connsiteX42" fmla="*/ 184484 w 1949297"/>
                  <a:gd name="connsiteY42" fmla="*/ 1640305 h 1760621"/>
                  <a:gd name="connsiteX43" fmla="*/ 284747 w 1949297"/>
                  <a:gd name="connsiteY43" fmla="*/ 1740568 h 1760621"/>
                  <a:gd name="connsiteX44" fmla="*/ 360947 w 1949297"/>
                  <a:gd name="connsiteY44" fmla="*/ 1752600 h 1760621"/>
                  <a:gd name="connsiteX45" fmla="*/ 1303421 w 1949297"/>
                  <a:gd name="connsiteY45" fmla="*/ 1760621 h 1760621"/>
                  <a:gd name="connsiteX46" fmla="*/ 1427747 w 1949297"/>
                  <a:gd name="connsiteY46" fmla="*/ 1556084 h 1760621"/>
                  <a:gd name="connsiteX47" fmla="*/ 1407695 w 1949297"/>
                  <a:gd name="connsiteY47" fmla="*/ 1499936 h 1760621"/>
                  <a:gd name="connsiteX48" fmla="*/ 1431758 w 1949297"/>
                  <a:gd name="connsiteY48" fmla="*/ 1403684 h 1760621"/>
                  <a:gd name="connsiteX49" fmla="*/ 1407695 w 1949297"/>
                  <a:gd name="connsiteY49" fmla="*/ 1359568 h 1760621"/>
                  <a:gd name="connsiteX50" fmla="*/ 1511968 w 1949297"/>
                  <a:gd name="connsiteY50" fmla="*/ 1323473 h 1760621"/>
                  <a:gd name="connsiteX51" fmla="*/ 1544053 w 1949297"/>
                  <a:gd name="connsiteY51" fmla="*/ 1187115 h 1760621"/>
                  <a:gd name="connsiteX52" fmla="*/ 1487905 w 1949297"/>
                  <a:gd name="connsiteY52" fmla="*/ 1143000 h 1760621"/>
                  <a:gd name="connsiteX53" fmla="*/ 1495926 w 1949297"/>
                  <a:gd name="connsiteY53" fmla="*/ 1082842 h 1760621"/>
                  <a:gd name="connsiteX54" fmla="*/ 1592179 w 1949297"/>
                  <a:gd name="connsiteY54" fmla="*/ 1050758 h 1760621"/>
                  <a:gd name="connsiteX55" fmla="*/ 1716505 w 1949297"/>
                  <a:gd name="connsiteY55" fmla="*/ 894347 h 1760621"/>
                  <a:gd name="connsiteX56" fmla="*/ 1700463 w 1949297"/>
                  <a:gd name="connsiteY56" fmla="*/ 798094 h 1760621"/>
                  <a:gd name="connsiteX57" fmla="*/ 1816768 w 1949297"/>
                  <a:gd name="connsiteY57" fmla="*/ 677779 h 1760621"/>
                  <a:gd name="connsiteX58" fmla="*/ 1868906 w 1949297"/>
                  <a:gd name="connsiteY58" fmla="*/ 521368 h 1760621"/>
                  <a:gd name="connsiteX59" fmla="*/ 1937236 w 1949297"/>
                  <a:gd name="connsiteY59" fmla="*/ 469359 h 1760621"/>
                  <a:gd name="connsiteX60" fmla="*/ 1886081 w 1949297"/>
                  <a:gd name="connsiteY60" fmla="*/ 430658 h 1760621"/>
                  <a:gd name="connsiteX61" fmla="*/ 1801276 w 1949297"/>
                  <a:gd name="connsiteY61" fmla="*/ 474691 h 1760621"/>
                  <a:gd name="connsiteX62" fmla="*/ 1752600 w 1949297"/>
                  <a:gd name="connsiteY62" fmla="*/ 449179 h 1760621"/>
                  <a:gd name="connsiteX63" fmla="*/ 1656347 w 1949297"/>
                  <a:gd name="connsiteY63" fmla="*/ 417094 h 1760621"/>
                  <a:gd name="connsiteX64" fmla="*/ 1580147 w 1949297"/>
                  <a:gd name="connsiteY64" fmla="*/ 429126 h 1760621"/>
                  <a:gd name="connsiteX65" fmla="*/ 1524000 w 1949297"/>
                  <a:gd name="connsiteY65" fmla="*/ 489284 h 1760621"/>
                  <a:gd name="connsiteX66" fmla="*/ 1524000 w 1949297"/>
                  <a:gd name="connsiteY66" fmla="*/ 537410 h 1760621"/>
                  <a:gd name="connsiteX67" fmla="*/ 1536032 w 1949297"/>
                  <a:gd name="connsiteY67" fmla="*/ 549442 h 1760621"/>
                  <a:gd name="connsiteX68" fmla="*/ 1503947 w 1949297"/>
                  <a:gd name="connsiteY68" fmla="*/ 557463 h 1760621"/>
                  <a:gd name="connsiteX69" fmla="*/ 1483895 w 1949297"/>
                  <a:gd name="connsiteY69" fmla="*/ 545431 h 1760621"/>
                  <a:gd name="connsiteX70" fmla="*/ 1371600 w 1949297"/>
                  <a:gd name="connsiteY70" fmla="*/ 697831 h 1760621"/>
                  <a:gd name="connsiteX71" fmla="*/ 1395663 w 1949297"/>
                  <a:gd name="connsiteY71" fmla="*/ 593558 h 1760621"/>
                  <a:gd name="connsiteX72" fmla="*/ 1155032 w 1949297"/>
                  <a:gd name="connsiteY72" fmla="*/ 605589 h 1760621"/>
                  <a:gd name="connsiteX73" fmla="*/ 1471863 w 1949297"/>
                  <a:gd name="connsiteY73" fmla="*/ 533400 h 1760621"/>
                  <a:gd name="connsiteX74" fmla="*/ 1524000 w 1949297"/>
                  <a:gd name="connsiteY74" fmla="*/ 376989 h 1760621"/>
                  <a:gd name="connsiteX75" fmla="*/ 1447800 w 1949297"/>
                  <a:gd name="connsiteY75" fmla="*/ 352926 h 1760621"/>
                  <a:gd name="connsiteX76" fmla="*/ 1251284 w 1949297"/>
                  <a:gd name="connsiteY76" fmla="*/ 372979 h 1760621"/>
                  <a:gd name="connsiteX77" fmla="*/ 1207168 w 1949297"/>
                  <a:gd name="connsiteY77" fmla="*/ 501315 h 1760621"/>
                  <a:gd name="connsiteX78" fmla="*/ 1167063 w 1949297"/>
                  <a:gd name="connsiteY78" fmla="*/ 485273 h 1760621"/>
                  <a:gd name="connsiteX79" fmla="*/ 986589 w 1949297"/>
                  <a:gd name="connsiteY79" fmla="*/ 577515 h 1760621"/>
                  <a:gd name="connsiteX80" fmla="*/ 966537 w 1949297"/>
                  <a:gd name="connsiteY80" fmla="*/ 697831 h 1760621"/>
                  <a:gd name="connsiteX81" fmla="*/ 946484 w 1949297"/>
                  <a:gd name="connsiteY81" fmla="*/ 625642 h 1760621"/>
                  <a:gd name="connsiteX82" fmla="*/ 970547 w 1949297"/>
                  <a:gd name="connsiteY82" fmla="*/ 561473 h 1760621"/>
                  <a:gd name="connsiteX83" fmla="*/ 830179 w 1949297"/>
                  <a:gd name="connsiteY83" fmla="*/ 601579 h 1760621"/>
                  <a:gd name="connsiteX84" fmla="*/ 962526 w 1949297"/>
                  <a:gd name="connsiteY84" fmla="*/ 537410 h 1760621"/>
                  <a:gd name="connsiteX85" fmla="*/ 946484 w 1949297"/>
                  <a:gd name="connsiteY85" fmla="*/ 469231 h 1760621"/>
                  <a:gd name="connsiteX86" fmla="*/ 922421 w 1949297"/>
                  <a:gd name="connsiteY86" fmla="*/ 449179 h 1760621"/>
                  <a:gd name="connsiteX87" fmla="*/ 918410 w 1949297"/>
                  <a:gd name="connsiteY87" fmla="*/ 397042 h 1760621"/>
                  <a:gd name="connsiteX88" fmla="*/ 830179 w 1949297"/>
                  <a:gd name="connsiteY88" fmla="*/ 356936 h 1760621"/>
                  <a:gd name="connsiteX89" fmla="*/ 818147 w 1949297"/>
                  <a:gd name="connsiteY89" fmla="*/ 252663 h 1760621"/>
                  <a:gd name="connsiteX90" fmla="*/ 774032 w 1949297"/>
                  <a:gd name="connsiteY90" fmla="*/ 224589 h 1760621"/>
                  <a:gd name="connsiteX91" fmla="*/ 737937 w 1949297"/>
                  <a:gd name="connsiteY91" fmla="*/ 164431 h 1760621"/>
                  <a:gd name="connsiteX92" fmla="*/ 605589 w 1949297"/>
                  <a:gd name="connsiteY92" fmla="*/ 116305 h 1760621"/>
                  <a:gd name="connsiteX93" fmla="*/ 589547 w 1949297"/>
                  <a:gd name="connsiteY93" fmla="*/ 12031 h 1760621"/>
                  <a:gd name="connsiteX0" fmla="*/ 589547 w 1949297"/>
                  <a:gd name="connsiteY0" fmla="*/ 12031 h 1760621"/>
                  <a:gd name="connsiteX1" fmla="*/ 537410 w 1949297"/>
                  <a:gd name="connsiteY1" fmla="*/ 0 h 1760621"/>
                  <a:gd name="connsiteX2" fmla="*/ 477253 w 1949297"/>
                  <a:gd name="connsiteY2" fmla="*/ 16042 h 1760621"/>
                  <a:gd name="connsiteX3" fmla="*/ 437147 w 1949297"/>
                  <a:gd name="connsiteY3" fmla="*/ 4010 h 1760621"/>
                  <a:gd name="connsiteX4" fmla="*/ 449179 w 1949297"/>
                  <a:gd name="connsiteY4" fmla="*/ 52136 h 1760621"/>
                  <a:gd name="connsiteX5" fmla="*/ 429126 w 1949297"/>
                  <a:gd name="connsiteY5" fmla="*/ 84221 h 1760621"/>
                  <a:gd name="connsiteX6" fmla="*/ 344905 w 1949297"/>
                  <a:gd name="connsiteY6" fmla="*/ 80210 h 1760621"/>
                  <a:gd name="connsiteX7" fmla="*/ 316832 w 1949297"/>
                  <a:gd name="connsiteY7" fmla="*/ 100263 h 1760621"/>
                  <a:gd name="connsiteX8" fmla="*/ 268705 w 1949297"/>
                  <a:gd name="connsiteY8" fmla="*/ 104273 h 1760621"/>
                  <a:gd name="connsiteX9" fmla="*/ 216568 w 1949297"/>
                  <a:gd name="connsiteY9" fmla="*/ 68179 h 1760621"/>
                  <a:gd name="connsiteX10" fmla="*/ 204537 w 1949297"/>
                  <a:gd name="connsiteY10" fmla="*/ 100263 h 1760621"/>
                  <a:gd name="connsiteX11" fmla="*/ 128337 w 1949297"/>
                  <a:gd name="connsiteY11" fmla="*/ 128336 h 1760621"/>
                  <a:gd name="connsiteX12" fmla="*/ 100263 w 1949297"/>
                  <a:gd name="connsiteY12" fmla="*/ 124326 h 1760621"/>
                  <a:gd name="connsiteX13" fmla="*/ 60158 w 1949297"/>
                  <a:gd name="connsiteY13" fmla="*/ 140368 h 1760621"/>
                  <a:gd name="connsiteX14" fmla="*/ 68179 w 1949297"/>
                  <a:gd name="connsiteY14" fmla="*/ 168442 h 1760621"/>
                  <a:gd name="connsiteX15" fmla="*/ 44116 w 1949297"/>
                  <a:gd name="connsiteY15" fmla="*/ 184484 h 1760621"/>
                  <a:gd name="connsiteX16" fmla="*/ 0 w 1949297"/>
                  <a:gd name="connsiteY16" fmla="*/ 176463 h 1760621"/>
                  <a:gd name="connsiteX17" fmla="*/ 36095 w 1949297"/>
                  <a:gd name="connsiteY17" fmla="*/ 429126 h 1760621"/>
                  <a:gd name="connsiteX18" fmla="*/ 100263 w 1949297"/>
                  <a:gd name="connsiteY18" fmla="*/ 485273 h 1760621"/>
                  <a:gd name="connsiteX19" fmla="*/ 132347 w 1949297"/>
                  <a:gd name="connsiteY19" fmla="*/ 573505 h 1760621"/>
                  <a:gd name="connsiteX20" fmla="*/ 268705 w 1949297"/>
                  <a:gd name="connsiteY20" fmla="*/ 589547 h 1760621"/>
                  <a:gd name="connsiteX21" fmla="*/ 308810 w 1949297"/>
                  <a:gd name="connsiteY21" fmla="*/ 633663 h 1760621"/>
                  <a:gd name="connsiteX22" fmla="*/ 372979 w 1949297"/>
                  <a:gd name="connsiteY22" fmla="*/ 601579 h 1760621"/>
                  <a:gd name="connsiteX23" fmla="*/ 417095 w 1949297"/>
                  <a:gd name="connsiteY23" fmla="*/ 597568 h 1760621"/>
                  <a:gd name="connsiteX24" fmla="*/ 389021 w 1949297"/>
                  <a:gd name="connsiteY24" fmla="*/ 593558 h 1760621"/>
                  <a:gd name="connsiteX25" fmla="*/ 332874 w 1949297"/>
                  <a:gd name="connsiteY25" fmla="*/ 589547 h 1760621"/>
                  <a:gd name="connsiteX26" fmla="*/ 276726 w 1949297"/>
                  <a:gd name="connsiteY26" fmla="*/ 561473 h 1760621"/>
                  <a:gd name="connsiteX27" fmla="*/ 256674 w 1949297"/>
                  <a:gd name="connsiteY27" fmla="*/ 521368 h 1760621"/>
                  <a:gd name="connsiteX28" fmla="*/ 292768 w 1949297"/>
                  <a:gd name="connsiteY28" fmla="*/ 553452 h 1760621"/>
                  <a:gd name="connsiteX29" fmla="*/ 328863 w 1949297"/>
                  <a:gd name="connsiteY29" fmla="*/ 541421 h 1760621"/>
                  <a:gd name="connsiteX30" fmla="*/ 356937 w 1949297"/>
                  <a:gd name="connsiteY30" fmla="*/ 569494 h 1760621"/>
                  <a:gd name="connsiteX31" fmla="*/ 397042 w 1949297"/>
                  <a:gd name="connsiteY31" fmla="*/ 569494 h 1760621"/>
                  <a:gd name="connsiteX32" fmla="*/ 449179 w 1949297"/>
                  <a:gd name="connsiteY32" fmla="*/ 549442 h 1760621"/>
                  <a:gd name="connsiteX33" fmla="*/ 453189 w 1949297"/>
                  <a:gd name="connsiteY33" fmla="*/ 597568 h 1760621"/>
                  <a:gd name="connsiteX34" fmla="*/ 469232 w 1949297"/>
                  <a:gd name="connsiteY34" fmla="*/ 613610 h 1760621"/>
                  <a:gd name="connsiteX35" fmla="*/ 521368 w 1949297"/>
                  <a:gd name="connsiteY35" fmla="*/ 617621 h 1760621"/>
                  <a:gd name="connsiteX36" fmla="*/ 513347 w 1949297"/>
                  <a:gd name="connsiteY36" fmla="*/ 637673 h 1760621"/>
                  <a:gd name="connsiteX37" fmla="*/ 453189 w 1949297"/>
                  <a:gd name="connsiteY37" fmla="*/ 637673 h 1760621"/>
                  <a:gd name="connsiteX38" fmla="*/ 409074 w 1949297"/>
                  <a:gd name="connsiteY38" fmla="*/ 629652 h 1760621"/>
                  <a:gd name="connsiteX39" fmla="*/ 324853 w 1949297"/>
                  <a:gd name="connsiteY39" fmla="*/ 725905 h 1760621"/>
                  <a:gd name="connsiteX40" fmla="*/ 56147 w 1949297"/>
                  <a:gd name="connsiteY40" fmla="*/ 1291389 h 1760621"/>
                  <a:gd name="connsiteX41" fmla="*/ 108284 w 1949297"/>
                  <a:gd name="connsiteY41" fmla="*/ 1471863 h 1760621"/>
                  <a:gd name="connsiteX42" fmla="*/ 184484 w 1949297"/>
                  <a:gd name="connsiteY42" fmla="*/ 1640305 h 1760621"/>
                  <a:gd name="connsiteX43" fmla="*/ 284747 w 1949297"/>
                  <a:gd name="connsiteY43" fmla="*/ 1740568 h 1760621"/>
                  <a:gd name="connsiteX44" fmla="*/ 360947 w 1949297"/>
                  <a:gd name="connsiteY44" fmla="*/ 1752600 h 1760621"/>
                  <a:gd name="connsiteX45" fmla="*/ 1303421 w 1949297"/>
                  <a:gd name="connsiteY45" fmla="*/ 1760621 h 1760621"/>
                  <a:gd name="connsiteX46" fmla="*/ 1427747 w 1949297"/>
                  <a:gd name="connsiteY46" fmla="*/ 1556084 h 1760621"/>
                  <a:gd name="connsiteX47" fmla="*/ 1407695 w 1949297"/>
                  <a:gd name="connsiteY47" fmla="*/ 1499936 h 1760621"/>
                  <a:gd name="connsiteX48" fmla="*/ 1431758 w 1949297"/>
                  <a:gd name="connsiteY48" fmla="*/ 1403684 h 1760621"/>
                  <a:gd name="connsiteX49" fmla="*/ 1407695 w 1949297"/>
                  <a:gd name="connsiteY49" fmla="*/ 1359568 h 1760621"/>
                  <a:gd name="connsiteX50" fmla="*/ 1511968 w 1949297"/>
                  <a:gd name="connsiteY50" fmla="*/ 1323473 h 1760621"/>
                  <a:gd name="connsiteX51" fmla="*/ 1544053 w 1949297"/>
                  <a:gd name="connsiteY51" fmla="*/ 1187115 h 1760621"/>
                  <a:gd name="connsiteX52" fmla="*/ 1487905 w 1949297"/>
                  <a:gd name="connsiteY52" fmla="*/ 1143000 h 1760621"/>
                  <a:gd name="connsiteX53" fmla="*/ 1495926 w 1949297"/>
                  <a:gd name="connsiteY53" fmla="*/ 1082842 h 1760621"/>
                  <a:gd name="connsiteX54" fmla="*/ 1592179 w 1949297"/>
                  <a:gd name="connsiteY54" fmla="*/ 1050758 h 1760621"/>
                  <a:gd name="connsiteX55" fmla="*/ 1716505 w 1949297"/>
                  <a:gd name="connsiteY55" fmla="*/ 894347 h 1760621"/>
                  <a:gd name="connsiteX56" fmla="*/ 1700463 w 1949297"/>
                  <a:gd name="connsiteY56" fmla="*/ 798094 h 1760621"/>
                  <a:gd name="connsiteX57" fmla="*/ 1816768 w 1949297"/>
                  <a:gd name="connsiteY57" fmla="*/ 677779 h 1760621"/>
                  <a:gd name="connsiteX58" fmla="*/ 1868906 w 1949297"/>
                  <a:gd name="connsiteY58" fmla="*/ 521368 h 1760621"/>
                  <a:gd name="connsiteX59" fmla="*/ 1937236 w 1949297"/>
                  <a:gd name="connsiteY59" fmla="*/ 469359 h 1760621"/>
                  <a:gd name="connsiteX60" fmla="*/ 1830098 w 1949297"/>
                  <a:gd name="connsiteY60" fmla="*/ 467981 h 1760621"/>
                  <a:gd name="connsiteX61" fmla="*/ 1801276 w 1949297"/>
                  <a:gd name="connsiteY61" fmla="*/ 474691 h 1760621"/>
                  <a:gd name="connsiteX62" fmla="*/ 1752600 w 1949297"/>
                  <a:gd name="connsiteY62" fmla="*/ 449179 h 1760621"/>
                  <a:gd name="connsiteX63" fmla="*/ 1656347 w 1949297"/>
                  <a:gd name="connsiteY63" fmla="*/ 417094 h 1760621"/>
                  <a:gd name="connsiteX64" fmla="*/ 1580147 w 1949297"/>
                  <a:gd name="connsiteY64" fmla="*/ 429126 h 1760621"/>
                  <a:gd name="connsiteX65" fmla="*/ 1524000 w 1949297"/>
                  <a:gd name="connsiteY65" fmla="*/ 489284 h 1760621"/>
                  <a:gd name="connsiteX66" fmla="*/ 1524000 w 1949297"/>
                  <a:gd name="connsiteY66" fmla="*/ 537410 h 1760621"/>
                  <a:gd name="connsiteX67" fmla="*/ 1536032 w 1949297"/>
                  <a:gd name="connsiteY67" fmla="*/ 549442 h 1760621"/>
                  <a:gd name="connsiteX68" fmla="*/ 1503947 w 1949297"/>
                  <a:gd name="connsiteY68" fmla="*/ 557463 h 1760621"/>
                  <a:gd name="connsiteX69" fmla="*/ 1483895 w 1949297"/>
                  <a:gd name="connsiteY69" fmla="*/ 545431 h 1760621"/>
                  <a:gd name="connsiteX70" fmla="*/ 1371600 w 1949297"/>
                  <a:gd name="connsiteY70" fmla="*/ 697831 h 1760621"/>
                  <a:gd name="connsiteX71" fmla="*/ 1395663 w 1949297"/>
                  <a:gd name="connsiteY71" fmla="*/ 593558 h 1760621"/>
                  <a:gd name="connsiteX72" fmla="*/ 1155032 w 1949297"/>
                  <a:gd name="connsiteY72" fmla="*/ 605589 h 1760621"/>
                  <a:gd name="connsiteX73" fmla="*/ 1471863 w 1949297"/>
                  <a:gd name="connsiteY73" fmla="*/ 533400 h 1760621"/>
                  <a:gd name="connsiteX74" fmla="*/ 1524000 w 1949297"/>
                  <a:gd name="connsiteY74" fmla="*/ 376989 h 1760621"/>
                  <a:gd name="connsiteX75" fmla="*/ 1447800 w 1949297"/>
                  <a:gd name="connsiteY75" fmla="*/ 352926 h 1760621"/>
                  <a:gd name="connsiteX76" fmla="*/ 1251284 w 1949297"/>
                  <a:gd name="connsiteY76" fmla="*/ 372979 h 1760621"/>
                  <a:gd name="connsiteX77" fmla="*/ 1207168 w 1949297"/>
                  <a:gd name="connsiteY77" fmla="*/ 501315 h 1760621"/>
                  <a:gd name="connsiteX78" fmla="*/ 1167063 w 1949297"/>
                  <a:gd name="connsiteY78" fmla="*/ 485273 h 1760621"/>
                  <a:gd name="connsiteX79" fmla="*/ 986589 w 1949297"/>
                  <a:gd name="connsiteY79" fmla="*/ 577515 h 1760621"/>
                  <a:gd name="connsiteX80" fmla="*/ 966537 w 1949297"/>
                  <a:gd name="connsiteY80" fmla="*/ 697831 h 1760621"/>
                  <a:gd name="connsiteX81" fmla="*/ 946484 w 1949297"/>
                  <a:gd name="connsiteY81" fmla="*/ 625642 h 1760621"/>
                  <a:gd name="connsiteX82" fmla="*/ 970547 w 1949297"/>
                  <a:gd name="connsiteY82" fmla="*/ 561473 h 1760621"/>
                  <a:gd name="connsiteX83" fmla="*/ 830179 w 1949297"/>
                  <a:gd name="connsiteY83" fmla="*/ 601579 h 1760621"/>
                  <a:gd name="connsiteX84" fmla="*/ 962526 w 1949297"/>
                  <a:gd name="connsiteY84" fmla="*/ 537410 h 1760621"/>
                  <a:gd name="connsiteX85" fmla="*/ 946484 w 1949297"/>
                  <a:gd name="connsiteY85" fmla="*/ 469231 h 1760621"/>
                  <a:gd name="connsiteX86" fmla="*/ 922421 w 1949297"/>
                  <a:gd name="connsiteY86" fmla="*/ 449179 h 1760621"/>
                  <a:gd name="connsiteX87" fmla="*/ 918410 w 1949297"/>
                  <a:gd name="connsiteY87" fmla="*/ 397042 h 1760621"/>
                  <a:gd name="connsiteX88" fmla="*/ 830179 w 1949297"/>
                  <a:gd name="connsiteY88" fmla="*/ 356936 h 1760621"/>
                  <a:gd name="connsiteX89" fmla="*/ 818147 w 1949297"/>
                  <a:gd name="connsiteY89" fmla="*/ 252663 h 1760621"/>
                  <a:gd name="connsiteX90" fmla="*/ 774032 w 1949297"/>
                  <a:gd name="connsiteY90" fmla="*/ 224589 h 1760621"/>
                  <a:gd name="connsiteX91" fmla="*/ 737937 w 1949297"/>
                  <a:gd name="connsiteY91" fmla="*/ 164431 h 1760621"/>
                  <a:gd name="connsiteX92" fmla="*/ 605589 w 1949297"/>
                  <a:gd name="connsiteY92" fmla="*/ 116305 h 1760621"/>
                  <a:gd name="connsiteX93" fmla="*/ 589547 w 1949297"/>
                  <a:gd name="connsiteY93" fmla="*/ 12031 h 1760621"/>
                  <a:gd name="connsiteX0" fmla="*/ 589547 w 1885035"/>
                  <a:gd name="connsiteY0" fmla="*/ 12031 h 1760621"/>
                  <a:gd name="connsiteX1" fmla="*/ 537410 w 1885035"/>
                  <a:gd name="connsiteY1" fmla="*/ 0 h 1760621"/>
                  <a:gd name="connsiteX2" fmla="*/ 477253 w 1885035"/>
                  <a:gd name="connsiteY2" fmla="*/ 16042 h 1760621"/>
                  <a:gd name="connsiteX3" fmla="*/ 437147 w 1885035"/>
                  <a:gd name="connsiteY3" fmla="*/ 4010 h 1760621"/>
                  <a:gd name="connsiteX4" fmla="*/ 449179 w 1885035"/>
                  <a:gd name="connsiteY4" fmla="*/ 52136 h 1760621"/>
                  <a:gd name="connsiteX5" fmla="*/ 429126 w 1885035"/>
                  <a:gd name="connsiteY5" fmla="*/ 84221 h 1760621"/>
                  <a:gd name="connsiteX6" fmla="*/ 344905 w 1885035"/>
                  <a:gd name="connsiteY6" fmla="*/ 80210 h 1760621"/>
                  <a:gd name="connsiteX7" fmla="*/ 316832 w 1885035"/>
                  <a:gd name="connsiteY7" fmla="*/ 100263 h 1760621"/>
                  <a:gd name="connsiteX8" fmla="*/ 268705 w 1885035"/>
                  <a:gd name="connsiteY8" fmla="*/ 104273 h 1760621"/>
                  <a:gd name="connsiteX9" fmla="*/ 216568 w 1885035"/>
                  <a:gd name="connsiteY9" fmla="*/ 68179 h 1760621"/>
                  <a:gd name="connsiteX10" fmla="*/ 204537 w 1885035"/>
                  <a:gd name="connsiteY10" fmla="*/ 100263 h 1760621"/>
                  <a:gd name="connsiteX11" fmla="*/ 128337 w 1885035"/>
                  <a:gd name="connsiteY11" fmla="*/ 128336 h 1760621"/>
                  <a:gd name="connsiteX12" fmla="*/ 100263 w 1885035"/>
                  <a:gd name="connsiteY12" fmla="*/ 124326 h 1760621"/>
                  <a:gd name="connsiteX13" fmla="*/ 60158 w 1885035"/>
                  <a:gd name="connsiteY13" fmla="*/ 140368 h 1760621"/>
                  <a:gd name="connsiteX14" fmla="*/ 68179 w 1885035"/>
                  <a:gd name="connsiteY14" fmla="*/ 168442 h 1760621"/>
                  <a:gd name="connsiteX15" fmla="*/ 44116 w 1885035"/>
                  <a:gd name="connsiteY15" fmla="*/ 184484 h 1760621"/>
                  <a:gd name="connsiteX16" fmla="*/ 0 w 1885035"/>
                  <a:gd name="connsiteY16" fmla="*/ 176463 h 1760621"/>
                  <a:gd name="connsiteX17" fmla="*/ 36095 w 1885035"/>
                  <a:gd name="connsiteY17" fmla="*/ 429126 h 1760621"/>
                  <a:gd name="connsiteX18" fmla="*/ 100263 w 1885035"/>
                  <a:gd name="connsiteY18" fmla="*/ 485273 h 1760621"/>
                  <a:gd name="connsiteX19" fmla="*/ 132347 w 1885035"/>
                  <a:gd name="connsiteY19" fmla="*/ 573505 h 1760621"/>
                  <a:gd name="connsiteX20" fmla="*/ 268705 w 1885035"/>
                  <a:gd name="connsiteY20" fmla="*/ 589547 h 1760621"/>
                  <a:gd name="connsiteX21" fmla="*/ 308810 w 1885035"/>
                  <a:gd name="connsiteY21" fmla="*/ 633663 h 1760621"/>
                  <a:gd name="connsiteX22" fmla="*/ 372979 w 1885035"/>
                  <a:gd name="connsiteY22" fmla="*/ 601579 h 1760621"/>
                  <a:gd name="connsiteX23" fmla="*/ 417095 w 1885035"/>
                  <a:gd name="connsiteY23" fmla="*/ 597568 h 1760621"/>
                  <a:gd name="connsiteX24" fmla="*/ 389021 w 1885035"/>
                  <a:gd name="connsiteY24" fmla="*/ 593558 h 1760621"/>
                  <a:gd name="connsiteX25" fmla="*/ 332874 w 1885035"/>
                  <a:gd name="connsiteY25" fmla="*/ 589547 h 1760621"/>
                  <a:gd name="connsiteX26" fmla="*/ 276726 w 1885035"/>
                  <a:gd name="connsiteY26" fmla="*/ 561473 h 1760621"/>
                  <a:gd name="connsiteX27" fmla="*/ 256674 w 1885035"/>
                  <a:gd name="connsiteY27" fmla="*/ 521368 h 1760621"/>
                  <a:gd name="connsiteX28" fmla="*/ 292768 w 1885035"/>
                  <a:gd name="connsiteY28" fmla="*/ 553452 h 1760621"/>
                  <a:gd name="connsiteX29" fmla="*/ 328863 w 1885035"/>
                  <a:gd name="connsiteY29" fmla="*/ 541421 h 1760621"/>
                  <a:gd name="connsiteX30" fmla="*/ 356937 w 1885035"/>
                  <a:gd name="connsiteY30" fmla="*/ 569494 h 1760621"/>
                  <a:gd name="connsiteX31" fmla="*/ 397042 w 1885035"/>
                  <a:gd name="connsiteY31" fmla="*/ 569494 h 1760621"/>
                  <a:gd name="connsiteX32" fmla="*/ 449179 w 1885035"/>
                  <a:gd name="connsiteY32" fmla="*/ 549442 h 1760621"/>
                  <a:gd name="connsiteX33" fmla="*/ 453189 w 1885035"/>
                  <a:gd name="connsiteY33" fmla="*/ 597568 h 1760621"/>
                  <a:gd name="connsiteX34" fmla="*/ 469232 w 1885035"/>
                  <a:gd name="connsiteY34" fmla="*/ 613610 h 1760621"/>
                  <a:gd name="connsiteX35" fmla="*/ 521368 w 1885035"/>
                  <a:gd name="connsiteY35" fmla="*/ 617621 h 1760621"/>
                  <a:gd name="connsiteX36" fmla="*/ 513347 w 1885035"/>
                  <a:gd name="connsiteY36" fmla="*/ 637673 h 1760621"/>
                  <a:gd name="connsiteX37" fmla="*/ 453189 w 1885035"/>
                  <a:gd name="connsiteY37" fmla="*/ 637673 h 1760621"/>
                  <a:gd name="connsiteX38" fmla="*/ 409074 w 1885035"/>
                  <a:gd name="connsiteY38" fmla="*/ 629652 h 1760621"/>
                  <a:gd name="connsiteX39" fmla="*/ 324853 w 1885035"/>
                  <a:gd name="connsiteY39" fmla="*/ 725905 h 1760621"/>
                  <a:gd name="connsiteX40" fmla="*/ 56147 w 1885035"/>
                  <a:gd name="connsiteY40" fmla="*/ 1291389 h 1760621"/>
                  <a:gd name="connsiteX41" fmla="*/ 108284 w 1885035"/>
                  <a:gd name="connsiteY41" fmla="*/ 1471863 h 1760621"/>
                  <a:gd name="connsiteX42" fmla="*/ 184484 w 1885035"/>
                  <a:gd name="connsiteY42" fmla="*/ 1640305 h 1760621"/>
                  <a:gd name="connsiteX43" fmla="*/ 284747 w 1885035"/>
                  <a:gd name="connsiteY43" fmla="*/ 1740568 h 1760621"/>
                  <a:gd name="connsiteX44" fmla="*/ 360947 w 1885035"/>
                  <a:gd name="connsiteY44" fmla="*/ 1752600 h 1760621"/>
                  <a:gd name="connsiteX45" fmla="*/ 1303421 w 1885035"/>
                  <a:gd name="connsiteY45" fmla="*/ 1760621 h 1760621"/>
                  <a:gd name="connsiteX46" fmla="*/ 1427747 w 1885035"/>
                  <a:gd name="connsiteY46" fmla="*/ 1556084 h 1760621"/>
                  <a:gd name="connsiteX47" fmla="*/ 1407695 w 1885035"/>
                  <a:gd name="connsiteY47" fmla="*/ 1499936 h 1760621"/>
                  <a:gd name="connsiteX48" fmla="*/ 1431758 w 1885035"/>
                  <a:gd name="connsiteY48" fmla="*/ 1403684 h 1760621"/>
                  <a:gd name="connsiteX49" fmla="*/ 1407695 w 1885035"/>
                  <a:gd name="connsiteY49" fmla="*/ 1359568 h 1760621"/>
                  <a:gd name="connsiteX50" fmla="*/ 1511968 w 1885035"/>
                  <a:gd name="connsiteY50" fmla="*/ 1323473 h 1760621"/>
                  <a:gd name="connsiteX51" fmla="*/ 1544053 w 1885035"/>
                  <a:gd name="connsiteY51" fmla="*/ 1187115 h 1760621"/>
                  <a:gd name="connsiteX52" fmla="*/ 1487905 w 1885035"/>
                  <a:gd name="connsiteY52" fmla="*/ 1143000 h 1760621"/>
                  <a:gd name="connsiteX53" fmla="*/ 1495926 w 1885035"/>
                  <a:gd name="connsiteY53" fmla="*/ 1082842 h 1760621"/>
                  <a:gd name="connsiteX54" fmla="*/ 1592179 w 1885035"/>
                  <a:gd name="connsiteY54" fmla="*/ 1050758 h 1760621"/>
                  <a:gd name="connsiteX55" fmla="*/ 1716505 w 1885035"/>
                  <a:gd name="connsiteY55" fmla="*/ 894347 h 1760621"/>
                  <a:gd name="connsiteX56" fmla="*/ 1700463 w 1885035"/>
                  <a:gd name="connsiteY56" fmla="*/ 798094 h 1760621"/>
                  <a:gd name="connsiteX57" fmla="*/ 1816768 w 1885035"/>
                  <a:gd name="connsiteY57" fmla="*/ 677779 h 1760621"/>
                  <a:gd name="connsiteX58" fmla="*/ 1868906 w 1885035"/>
                  <a:gd name="connsiteY58" fmla="*/ 521368 h 1760621"/>
                  <a:gd name="connsiteX59" fmla="*/ 1862591 w 1885035"/>
                  <a:gd name="connsiteY59" fmla="*/ 496018 h 1760621"/>
                  <a:gd name="connsiteX60" fmla="*/ 1830098 w 1885035"/>
                  <a:gd name="connsiteY60" fmla="*/ 467981 h 1760621"/>
                  <a:gd name="connsiteX61" fmla="*/ 1801276 w 1885035"/>
                  <a:gd name="connsiteY61" fmla="*/ 474691 h 1760621"/>
                  <a:gd name="connsiteX62" fmla="*/ 1752600 w 1885035"/>
                  <a:gd name="connsiteY62" fmla="*/ 449179 h 1760621"/>
                  <a:gd name="connsiteX63" fmla="*/ 1656347 w 1885035"/>
                  <a:gd name="connsiteY63" fmla="*/ 417094 h 1760621"/>
                  <a:gd name="connsiteX64" fmla="*/ 1580147 w 1885035"/>
                  <a:gd name="connsiteY64" fmla="*/ 429126 h 1760621"/>
                  <a:gd name="connsiteX65" fmla="*/ 1524000 w 1885035"/>
                  <a:gd name="connsiteY65" fmla="*/ 489284 h 1760621"/>
                  <a:gd name="connsiteX66" fmla="*/ 1524000 w 1885035"/>
                  <a:gd name="connsiteY66" fmla="*/ 537410 h 1760621"/>
                  <a:gd name="connsiteX67" fmla="*/ 1536032 w 1885035"/>
                  <a:gd name="connsiteY67" fmla="*/ 549442 h 1760621"/>
                  <a:gd name="connsiteX68" fmla="*/ 1503947 w 1885035"/>
                  <a:gd name="connsiteY68" fmla="*/ 557463 h 1760621"/>
                  <a:gd name="connsiteX69" fmla="*/ 1483895 w 1885035"/>
                  <a:gd name="connsiteY69" fmla="*/ 545431 h 1760621"/>
                  <a:gd name="connsiteX70" fmla="*/ 1371600 w 1885035"/>
                  <a:gd name="connsiteY70" fmla="*/ 697831 h 1760621"/>
                  <a:gd name="connsiteX71" fmla="*/ 1395663 w 1885035"/>
                  <a:gd name="connsiteY71" fmla="*/ 593558 h 1760621"/>
                  <a:gd name="connsiteX72" fmla="*/ 1155032 w 1885035"/>
                  <a:gd name="connsiteY72" fmla="*/ 605589 h 1760621"/>
                  <a:gd name="connsiteX73" fmla="*/ 1471863 w 1885035"/>
                  <a:gd name="connsiteY73" fmla="*/ 533400 h 1760621"/>
                  <a:gd name="connsiteX74" fmla="*/ 1524000 w 1885035"/>
                  <a:gd name="connsiteY74" fmla="*/ 376989 h 1760621"/>
                  <a:gd name="connsiteX75" fmla="*/ 1447800 w 1885035"/>
                  <a:gd name="connsiteY75" fmla="*/ 352926 h 1760621"/>
                  <a:gd name="connsiteX76" fmla="*/ 1251284 w 1885035"/>
                  <a:gd name="connsiteY76" fmla="*/ 372979 h 1760621"/>
                  <a:gd name="connsiteX77" fmla="*/ 1207168 w 1885035"/>
                  <a:gd name="connsiteY77" fmla="*/ 501315 h 1760621"/>
                  <a:gd name="connsiteX78" fmla="*/ 1167063 w 1885035"/>
                  <a:gd name="connsiteY78" fmla="*/ 485273 h 1760621"/>
                  <a:gd name="connsiteX79" fmla="*/ 986589 w 1885035"/>
                  <a:gd name="connsiteY79" fmla="*/ 577515 h 1760621"/>
                  <a:gd name="connsiteX80" fmla="*/ 966537 w 1885035"/>
                  <a:gd name="connsiteY80" fmla="*/ 697831 h 1760621"/>
                  <a:gd name="connsiteX81" fmla="*/ 946484 w 1885035"/>
                  <a:gd name="connsiteY81" fmla="*/ 625642 h 1760621"/>
                  <a:gd name="connsiteX82" fmla="*/ 970547 w 1885035"/>
                  <a:gd name="connsiteY82" fmla="*/ 561473 h 1760621"/>
                  <a:gd name="connsiteX83" fmla="*/ 830179 w 1885035"/>
                  <a:gd name="connsiteY83" fmla="*/ 601579 h 1760621"/>
                  <a:gd name="connsiteX84" fmla="*/ 962526 w 1885035"/>
                  <a:gd name="connsiteY84" fmla="*/ 537410 h 1760621"/>
                  <a:gd name="connsiteX85" fmla="*/ 946484 w 1885035"/>
                  <a:gd name="connsiteY85" fmla="*/ 469231 h 1760621"/>
                  <a:gd name="connsiteX86" fmla="*/ 922421 w 1885035"/>
                  <a:gd name="connsiteY86" fmla="*/ 449179 h 1760621"/>
                  <a:gd name="connsiteX87" fmla="*/ 918410 w 1885035"/>
                  <a:gd name="connsiteY87" fmla="*/ 397042 h 1760621"/>
                  <a:gd name="connsiteX88" fmla="*/ 830179 w 1885035"/>
                  <a:gd name="connsiteY88" fmla="*/ 356936 h 1760621"/>
                  <a:gd name="connsiteX89" fmla="*/ 818147 w 1885035"/>
                  <a:gd name="connsiteY89" fmla="*/ 252663 h 1760621"/>
                  <a:gd name="connsiteX90" fmla="*/ 774032 w 1885035"/>
                  <a:gd name="connsiteY90" fmla="*/ 224589 h 1760621"/>
                  <a:gd name="connsiteX91" fmla="*/ 737937 w 1885035"/>
                  <a:gd name="connsiteY91" fmla="*/ 164431 h 1760621"/>
                  <a:gd name="connsiteX92" fmla="*/ 605589 w 1885035"/>
                  <a:gd name="connsiteY92" fmla="*/ 116305 h 1760621"/>
                  <a:gd name="connsiteX93" fmla="*/ 589547 w 1885035"/>
                  <a:gd name="connsiteY93" fmla="*/ 12031 h 176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885035" h="1760621">
                    <a:moveTo>
                      <a:pt x="589547" y="12031"/>
                    </a:moveTo>
                    <a:lnTo>
                      <a:pt x="537410" y="0"/>
                    </a:lnTo>
                    <a:lnTo>
                      <a:pt x="477253" y="16042"/>
                    </a:lnTo>
                    <a:lnTo>
                      <a:pt x="437147" y="4010"/>
                    </a:lnTo>
                    <a:lnTo>
                      <a:pt x="449179" y="52136"/>
                    </a:lnTo>
                    <a:lnTo>
                      <a:pt x="429126" y="84221"/>
                    </a:lnTo>
                    <a:lnTo>
                      <a:pt x="344905" y="80210"/>
                    </a:lnTo>
                    <a:lnTo>
                      <a:pt x="316832" y="100263"/>
                    </a:lnTo>
                    <a:lnTo>
                      <a:pt x="268705" y="104273"/>
                    </a:lnTo>
                    <a:lnTo>
                      <a:pt x="216568" y="68179"/>
                    </a:lnTo>
                    <a:lnTo>
                      <a:pt x="204537" y="100263"/>
                    </a:lnTo>
                    <a:lnTo>
                      <a:pt x="128337" y="128336"/>
                    </a:lnTo>
                    <a:lnTo>
                      <a:pt x="100263" y="124326"/>
                    </a:lnTo>
                    <a:lnTo>
                      <a:pt x="60158" y="140368"/>
                    </a:lnTo>
                    <a:lnTo>
                      <a:pt x="68179" y="168442"/>
                    </a:lnTo>
                    <a:lnTo>
                      <a:pt x="44116" y="184484"/>
                    </a:lnTo>
                    <a:lnTo>
                      <a:pt x="0" y="176463"/>
                    </a:lnTo>
                    <a:lnTo>
                      <a:pt x="36095" y="429126"/>
                    </a:lnTo>
                    <a:lnTo>
                      <a:pt x="100263" y="485273"/>
                    </a:lnTo>
                    <a:lnTo>
                      <a:pt x="132347" y="573505"/>
                    </a:lnTo>
                    <a:lnTo>
                      <a:pt x="268705" y="589547"/>
                    </a:lnTo>
                    <a:lnTo>
                      <a:pt x="308810" y="633663"/>
                    </a:lnTo>
                    <a:lnTo>
                      <a:pt x="372979" y="601579"/>
                    </a:lnTo>
                    <a:lnTo>
                      <a:pt x="417095" y="597568"/>
                    </a:lnTo>
                    <a:lnTo>
                      <a:pt x="389021" y="593558"/>
                    </a:lnTo>
                    <a:lnTo>
                      <a:pt x="332874" y="589547"/>
                    </a:lnTo>
                    <a:lnTo>
                      <a:pt x="276726" y="561473"/>
                    </a:lnTo>
                    <a:lnTo>
                      <a:pt x="256674" y="521368"/>
                    </a:lnTo>
                    <a:lnTo>
                      <a:pt x="292768" y="553452"/>
                    </a:lnTo>
                    <a:lnTo>
                      <a:pt x="328863" y="541421"/>
                    </a:lnTo>
                    <a:lnTo>
                      <a:pt x="356937" y="569494"/>
                    </a:lnTo>
                    <a:lnTo>
                      <a:pt x="397042" y="569494"/>
                    </a:lnTo>
                    <a:lnTo>
                      <a:pt x="449179" y="549442"/>
                    </a:lnTo>
                    <a:lnTo>
                      <a:pt x="453189" y="597568"/>
                    </a:lnTo>
                    <a:lnTo>
                      <a:pt x="469232" y="613610"/>
                    </a:lnTo>
                    <a:lnTo>
                      <a:pt x="521368" y="617621"/>
                    </a:lnTo>
                    <a:lnTo>
                      <a:pt x="513347" y="637673"/>
                    </a:lnTo>
                    <a:lnTo>
                      <a:pt x="453189" y="637673"/>
                    </a:lnTo>
                    <a:lnTo>
                      <a:pt x="409074" y="629652"/>
                    </a:lnTo>
                    <a:lnTo>
                      <a:pt x="324853" y="725905"/>
                    </a:lnTo>
                    <a:lnTo>
                      <a:pt x="56147" y="1291389"/>
                    </a:lnTo>
                    <a:lnTo>
                      <a:pt x="108284" y="1471863"/>
                    </a:lnTo>
                    <a:lnTo>
                      <a:pt x="184484" y="1640305"/>
                    </a:lnTo>
                    <a:lnTo>
                      <a:pt x="284747" y="1740568"/>
                    </a:lnTo>
                    <a:lnTo>
                      <a:pt x="360947" y="1752600"/>
                    </a:lnTo>
                    <a:lnTo>
                      <a:pt x="1303421" y="1760621"/>
                    </a:lnTo>
                    <a:lnTo>
                      <a:pt x="1427747" y="1556084"/>
                    </a:lnTo>
                    <a:lnTo>
                      <a:pt x="1407695" y="1499936"/>
                    </a:lnTo>
                    <a:lnTo>
                      <a:pt x="1431758" y="1403684"/>
                    </a:lnTo>
                    <a:lnTo>
                      <a:pt x="1407695" y="1359568"/>
                    </a:lnTo>
                    <a:lnTo>
                      <a:pt x="1511968" y="1323473"/>
                    </a:lnTo>
                    <a:lnTo>
                      <a:pt x="1544053" y="1187115"/>
                    </a:lnTo>
                    <a:lnTo>
                      <a:pt x="1487905" y="1143000"/>
                    </a:lnTo>
                    <a:lnTo>
                      <a:pt x="1495926" y="1082842"/>
                    </a:lnTo>
                    <a:lnTo>
                      <a:pt x="1592179" y="1050758"/>
                    </a:lnTo>
                    <a:lnTo>
                      <a:pt x="1716505" y="894347"/>
                    </a:lnTo>
                    <a:lnTo>
                      <a:pt x="1700463" y="798094"/>
                    </a:lnTo>
                    <a:lnTo>
                      <a:pt x="1816768" y="677779"/>
                    </a:lnTo>
                    <a:lnTo>
                      <a:pt x="1868906" y="521368"/>
                    </a:lnTo>
                    <a:cubicBezTo>
                      <a:pt x="1860581" y="514695"/>
                      <a:pt x="1913570" y="484030"/>
                      <a:pt x="1862591" y="496018"/>
                    </a:cubicBezTo>
                    <a:lnTo>
                      <a:pt x="1830098" y="467981"/>
                    </a:lnTo>
                    <a:lnTo>
                      <a:pt x="1801276" y="474691"/>
                    </a:lnTo>
                    <a:lnTo>
                      <a:pt x="1752600" y="449179"/>
                    </a:lnTo>
                    <a:lnTo>
                      <a:pt x="1656347" y="417094"/>
                    </a:lnTo>
                    <a:lnTo>
                      <a:pt x="1580147" y="429126"/>
                    </a:lnTo>
                    <a:lnTo>
                      <a:pt x="1524000" y="489284"/>
                    </a:lnTo>
                    <a:lnTo>
                      <a:pt x="1524000" y="537410"/>
                    </a:lnTo>
                    <a:lnTo>
                      <a:pt x="1536032" y="549442"/>
                    </a:lnTo>
                    <a:lnTo>
                      <a:pt x="1503947" y="557463"/>
                    </a:lnTo>
                    <a:lnTo>
                      <a:pt x="1483895" y="545431"/>
                    </a:lnTo>
                    <a:lnTo>
                      <a:pt x="1371600" y="697831"/>
                    </a:lnTo>
                    <a:lnTo>
                      <a:pt x="1395663" y="593558"/>
                    </a:lnTo>
                    <a:lnTo>
                      <a:pt x="1155032" y="605589"/>
                    </a:lnTo>
                    <a:lnTo>
                      <a:pt x="1471863" y="533400"/>
                    </a:lnTo>
                    <a:lnTo>
                      <a:pt x="1524000" y="376989"/>
                    </a:lnTo>
                    <a:lnTo>
                      <a:pt x="1447800" y="352926"/>
                    </a:lnTo>
                    <a:lnTo>
                      <a:pt x="1251284" y="372979"/>
                    </a:lnTo>
                    <a:lnTo>
                      <a:pt x="1207168" y="501315"/>
                    </a:lnTo>
                    <a:lnTo>
                      <a:pt x="1167063" y="485273"/>
                    </a:lnTo>
                    <a:lnTo>
                      <a:pt x="986589" y="577515"/>
                    </a:lnTo>
                    <a:lnTo>
                      <a:pt x="966537" y="697831"/>
                    </a:lnTo>
                    <a:lnTo>
                      <a:pt x="946484" y="625642"/>
                    </a:lnTo>
                    <a:lnTo>
                      <a:pt x="970547" y="561473"/>
                    </a:lnTo>
                    <a:lnTo>
                      <a:pt x="830179" y="601579"/>
                    </a:lnTo>
                    <a:lnTo>
                      <a:pt x="962526" y="537410"/>
                    </a:lnTo>
                    <a:lnTo>
                      <a:pt x="946484" y="469231"/>
                    </a:lnTo>
                    <a:lnTo>
                      <a:pt x="922421" y="449179"/>
                    </a:lnTo>
                    <a:lnTo>
                      <a:pt x="918410" y="397042"/>
                    </a:lnTo>
                    <a:lnTo>
                      <a:pt x="830179" y="356936"/>
                    </a:lnTo>
                    <a:lnTo>
                      <a:pt x="818147" y="252663"/>
                    </a:lnTo>
                    <a:lnTo>
                      <a:pt x="774032" y="224589"/>
                    </a:lnTo>
                    <a:lnTo>
                      <a:pt x="737937" y="164431"/>
                    </a:lnTo>
                    <a:lnTo>
                      <a:pt x="605589" y="116305"/>
                    </a:lnTo>
                    <a:lnTo>
                      <a:pt x="589547" y="12031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59" name="Freeform 4"/>
              <p:cNvSpPr/>
              <p:nvPr/>
            </p:nvSpPr>
            <p:spPr>
              <a:xfrm>
                <a:off x="5386388" y="1252538"/>
                <a:ext cx="133350" cy="136525"/>
              </a:xfrm>
              <a:custGeom>
                <a:avLst/>
                <a:gdLst>
                  <a:gd name="connsiteX0" fmla="*/ 126206 w 133350"/>
                  <a:gd name="connsiteY0" fmla="*/ 0 h 135731"/>
                  <a:gd name="connsiteX1" fmla="*/ 59531 w 133350"/>
                  <a:gd name="connsiteY1" fmla="*/ 23812 h 135731"/>
                  <a:gd name="connsiteX2" fmla="*/ 28575 w 133350"/>
                  <a:gd name="connsiteY2" fmla="*/ 85725 h 135731"/>
                  <a:gd name="connsiteX3" fmla="*/ 33338 w 133350"/>
                  <a:gd name="connsiteY3" fmla="*/ 102393 h 135731"/>
                  <a:gd name="connsiteX4" fmla="*/ 0 w 133350"/>
                  <a:gd name="connsiteY4" fmla="*/ 135731 h 135731"/>
                  <a:gd name="connsiteX5" fmla="*/ 76200 w 133350"/>
                  <a:gd name="connsiteY5" fmla="*/ 116681 h 135731"/>
                  <a:gd name="connsiteX6" fmla="*/ 76200 w 133350"/>
                  <a:gd name="connsiteY6" fmla="*/ 116681 h 135731"/>
                  <a:gd name="connsiteX7" fmla="*/ 133350 w 133350"/>
                  <a:gd name="connsiteY7" fmla="*/ 71437 h 135731"/>
                  <a:gd name="connsiteX8" fmla="*/ 126206 w 133350"/>
                  <a:gd name="connsiteY8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350" h="135731">
                    <a:moveTo>
                      <a:pt x="126206" y="0"/>
                    </a:moveTo>
                    <a:lnTo>
                      <a:pt x="59531" y="23812"/>
                    </a:lnTo>
                    <a:lnTo>
                      <a:pt x="28575" y="85725"/>
                    </a:lnTo>
                    <a:lnTo>
                      <a:pt x="33338" y="102393"/>
                    </a:lnTo>
                    <a:lnTo>
                      <a:pt x="0" y="135731"/>
                    </a:lnTo>
                    <a:lnTo>
                      <a:pt x="76200" y="116681"/>
                    </a:lnTo>
                    <a:lnTo>
                      <a:pt x="76200" y="116681"/>
                    </a:lnTo>
                    <a:lnTo>
                      <a:pt x="133350" y="71437"/>
                    </a:lnTo>
                    <a:lnTo>
                      <a:pt x="126206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5622925" y="1073150"/>
                <a:ext cx="23813" cy="52388"/>
              </a:xfrm>
              <a:custGeom>
                <a:avLst/>
                <a:gdLst>
                  <a:gd name="connsiteX0" fmla="*/ 4011 w 24063"/>
                  <a:gd name="connsiteY0" fmla="*/ 0 h 52136"/>
                  <a:gd name="connsiteX1" fmla="*/ 0 w 24063"/>
                  <a:gd name="connsiteY1" fmla="*/ 52136 h 52136"/>
                  <a:gd name="connsiteX2" fmla="*/ 24063 w 24063"/>
                  <a:gd name="connsiteY2" fmla="*/ 48126 h 52136"/>
                  <a:gd name="connsiteX3" fmla="*/ 4011 w 24063"/>
                  <a:gd name="connsiteY3" fmla="*/ 0 h 5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63" h="52136">
                    <a:moveTo>
                      <a:pt x="4011" y="0"/>
                    </a:moveTo>
                    <a:lnTo>
                      <a:pt x="0" y="52136"/>
                    </a:lnTo>
                    <a:lnTo>
                      <a:pt x="24063" y="48126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>
              <a:xfrm>
                <a:off x="5638800" y="1154113"/>
                <a:ext cx="100013" cy="38100"/>
              </a:xfrm>
              <a:custGeom>
                <a:avLst/>
                <a:gdLst>
                  <a:gd name="connsiteX0" fmla="*/ 100012 w 100012"/>
                  <a:gd name="connsiteY0" fmla="*/ 11907 h 38100"/>
                  <a:gd name="connsiteX1" fmla="*/ 52387 w 100012"/>
                  <a:gd name="connsiteY1" fmla="*/ 38100 h 38100"/>
                  <a:gd name="connsiteX2" fmla="*/ 38100 w 100012"/>
                  <a:gd name="connsiteY2" fmla="*/ 26194 h 38100"/>
                  <a:gd name="connsiteX3" fmla="*/ 0 w 100012"/>
                  <a:gd name="connsiteY3" fmla="*/ 26194 h 38100"/>
                  <a:gd name="connsiteX4" fmla="*/ 11906 w 100012"/>
                  <a:gd name="connsiteY4" fmla="*/ 0 h 38100"/>
                  <a:gd name="connsiteX5" fmla="*/ 100012 w 100012"/>
                  <a:gd name="connsiteY5" fmla="*/ 1190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12" h="38100">
                    <a:moveTo>
                      <a:pt x="100012" y="11907"/>
                    </a:moveTo>
                    <a:lnTo>
                      <a:pt x="52387" y="38100"/>
                    </a:lnTo>
                    <a:lnTo>
                      <a:pt x="38100" y="26194"/>
                    </a:lnTo>
                    <a:lnTo>
                      <a:pt x="0" y="26194"/>
                    </a:lnTo>
                    <a:lnTo>
                      <a:pt x="11906" y="0"/>
                    </a:lnTo>
                    <a:lnTo>
                      <a:pt x="100012" y="11907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2" name="Freeform 9"/>
              <p:cNvSpPr/>
              <p:nvPr/>
            </p:nvSpPr>
            <p:spPr>
              <a:xfrm>
                <a:off x="5565775" y="1160463"/>
                <a:ext cx="30163" cy="53975"/>
              </a:xfrm>
              <a:custGeom>
                <a:avLst/>
                <a:gdLst>
                  <a:gd name="connsiteX0" fmla="*/ 30956 w 30956"/>
                  <a:gd name="connsiteY0" fmla="*/ 0 h 54769"/>
                  <a:gd name="connsiteX1" fmla="*/ 19050 w 30956"/>
                  <a:gd name="connsiteY1" fmla="*/ 54769 h 54769"/>
                  <a:gd name="connsiteX2" fmla="*/ 0 w 30956"/>
                  <a:gd name="connsiteY2" fmla="*/ 40481 h 54769"/>
                  <a:gd name="connsiteX3" fmla="*/ 30956 w 30956"/>
                  <a:gd name="connsiteY3" fmla="*/ 0 h 54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6" h="54769">
                    <a:moveTo>
                      <a:pt x="30956" y="0"/>
                    </a:moveTo>
                    <a:lnTo>
                      <a:pt x="19050" y="54769"/>
                    </a:lnTo>
                    <a:lnTo>
                      <a:pt x="0" y="40481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3" name="Freeform 10"/>
              <p:cNvSpPr/>
              <p:nvPr/>
            </p:nvSpPr>
            <p:spPr>
              <a:xfrm>
                <a:off x="3556000" y="449263"/>
                <a:ext cx="823913" cy="936625"/>
              </a:xfrm>
              <a:custGeom>
                <a:avLst/>
                <a:gdLst>
                  <a:gd name="connsiteX0" fmla="*/ 809171 w 823686"/>
                  <a:gd name="connsiteY0" fmla="*/ 587828 h 936171"/>
                  <a:gd name="connsiteX1" fmla="*/ 758371 w 823686"/>
                  <a:gd name="connsiteY1" fmla="*/ 566057 h 936171"/>
                  <a:gd name="connsiteX2" fmla="*/ 678543 w 823686"/>
                  <a:gd name="connsiteY2" fmla="*/ 478971 h 936171"/>
                  <a:gd name="connsiteX3" fmla="*/ 682171 w 823686"/>
                  <a:gd name="connsiteY3" fmla="*/ 399143 h 936171"/>
                  <a:gd name="connsiteX4" fmla="*/ 620486 w 823686"/>
                  <a:gd name="connsiteY4" fmla="*/ 388257 h 936171"/>
                  <a:gd name="connsiteX5" fmla="*/ 635000 w 823686"/>
                  <a:gd name="connsiteY5" fmla="*/ 326571 h 936171"/>
                  <a:gd name="connsiteX6" fmla="*/ 664028 w 823686"/>
                  <a:gd name="connsiteY6" fmla="*/ 264886 h 936171"/>
                  <a:gd name="connsiteX7" fmla="*/ 653143 w 823686"/>
                  <a:gd name="connsiteY7" fmla="*/ 188686 h 936171"/>
                  <a:gd name="connsiteX8" fmla="*/ 703943 w 823686"/>
                  <a:gd name="connsiteY8" fmla="*/ 156028 h 936171"/>
                  <a:gd name="connsiteX9" fmla="*/ 649514 w 823686"/>
                  <a:gd name="connsiteY9" fmla="*/ 108857 h 936171"/>
                  <a:gd name="connsiteX10" fmla="*/ 631371 w 823686"/>
                  <a:gd name="connsiteY10" fmla="*/ 108857 h 936171"/>
                  <a:gd name="connsiteX11" fmla="*/ 616857 w 823686"/>
                  <a:gd name="connsiteY11" fmla="*/ 83457 h 936171"/>
                  <a:gd name="connsiteX12" fmla="*/ 620486 w 823686"/>
                  <a:gd name="connsiteY12" fmla="*/ 0 h 936171"/>
                  <a:gd name="connsiteX13" fmla="*/ 558800 w 823686"/>
                  <a:gd name="connsiteY13" fmla="*/ 0 h 936171"/>
                  <a:gd name="connsiteX14" fmla="*/ 558800 w 823686"/>
                  <a:gd name="connsiteY14" fmla="*/ 68943 h 936171"/>
                  <a:gd name="connsiteX15" fmla="*/ 460828 w 823686"/>
                  <a:gd name="connsiteY15" fmla="*/ 94343 h 936171"/>
                  <a:gd name="connsiteX16" fmla="*/ 439057 w 823686"/>
                  <a:gd name="connsiteY16" fmla="*/ 123371 h 936171"/>
                  <a:gd name="connsiteX17" fmla="*/ 351971 w 823686"/>
                  <a:gd name="connsiteY17" fmla="*/ 152400 h 936171"/>
                  <a:gd name="connsiteX18" fmla="*/ 286657 w 823686"/>
                  <a:gd name="connsiteY18" fmla="*/ 156028 h 936171"/>
                  <a:gd name="connsiteX19" fmla="*/ 203200 w 823686"/>
                  <a:gd name="connsiteY19" fmla="*/ 206828 h 936171"/>
                  <a:gd name="connsiteX20" fmla="*/ 134257 w 823686"/>
                  <a:gd name="connsiteY20" fmla="*/ 203200 h 936171"/>
                  <a:gd name="connsiteX21" fmla="*/ 90714 w 823686"/>
                  <a:gd name="connsiteY21" fmla="*/ 199571 h 936171"/>
                  <a:gd name="connsiteX22" fmla="*/ 0 w 823686"/>
                  <a:gd name="connsiteY22" fmla="*/ 145143 h 936171"/>
                  <a:gd name="connsiteX23" fmla="*/ 76200 w 823686"/>
                  <a:gd name="connsiteY23" fmla="*/ 232228 h 936171"/>
                  <a:gd name="connsiteX24" fmla="*/ 47171 w 823686"/>
                  <a:gd name="connsiteY24" fmla="*/ 286657 h 936171"/>
                  <a:gd name="connsiteX25" fmla="*/ 61686 w 823686"/>
                  <a:gd name="connsiteY25" fmla="*/ 373743 h 936171"/>
                  <a:gd name="connsiteX26" fmla="*/ 130628 w 823686"/>
                  <a:gd name="connsiteY26" fmla="*/ 377371 h 936171"/>
                  <a:gd name="connsiteX27" fmla="*/ 181428 w 823686"/>
                  <a:gd name="connsiteY27" fmla="*/ 406400 h 936171"/>
                  <a:gd name="connsiteX28" fmla="*/ 174171 w 823686"/>
                  <a:gd name="connsiteY28" fmla="*/ 446314 h 936171"/>
                  <a:gd name="connsiteX29" fmla="*/ 217714 w 823686"/>
                  <a:gd name="connsiteY29" fmla="*/ 468086 h 936171"/>
                  <a:gd name="connsiteX30" fmla="*/ 275771 w 823686"/>
                  <a:gd name="connsiteY30" fmla="*/ 598714 h 936171"/>
                  <a:gd name="connsiteX31" fmla="*/ 308428 w 823686"/>
                  <a:gd name="connsiteY31" fmla="*/ 754743 h 936171"/>
                  <a:gd name="connsiteX32" fmla="*/ 319314 w 823686"/>
                  <a:gd name="connsiteY32" fmla="*/ 801914 h 936171"/>
                  <a:gd name="connsiteX33" fmla="*/ 315686 w 823686"/>
                  <a:gd name="connsiteY33" fmla="*/ 841828 h 936171"/>
                  <a:gd name="connsiteX34" fmla="*/ 417286 w 823686"/>
                  <a:gd name="connsiteY34" fmla="*/ 936171 h 936171"/>
                  <a:gd name="connsiteX35" fmla="*/ 435428 w 823686"/>
                  <a:gd name="connsiteY35" fmla="*/ 856343 h 936171"/>
                  <a:gd name="connsiteX36" fmla="*/ 497114 w 823686"/>
                  <a:gd name="connsiteY36" fmla="*/ 805543 h 936171"/>
                  <a:gd name="connsiteX37" fmla="*/ 526143 w 823686"/>
                  <a:gd name="connsiteY37" fmla="*/ 849086 h 936171"/>
                  <a:gd name="connsiteX38" fmla="*/ 609600 w 823686"/>
                  <a:gd name="connsiteY38" fmla="*/ 845457 h 936171"/>
                  <a:gd name="connsiteX39" fmla="*/ 598714 w 823686"/>
                  <a:gd name="connsiteY39" fmla="*/ 772886 h 936171"/>
                  <a:gd name="connsiteX40" fmla="*/ 660400 w 823686"/>
                  <a:gd name="connsiteY40" fmla="*/ 747486 h 936171"/>
                  <a:gd name="connsiteX41" fmla="*/ 674914 w 823686"/>
                  <a:gd name="connsiteY41" fmla="*/ 674914 h 936171"/>
                  <a:gd name="connsiteX42" fmla="*/ 823686 w 823686"/>
                  <a:gd name="connsiteY42" fmla="*/ 689428 h 936171"/>
                  <a:gd name="connsiteX43" fmla="*/ 809171 w 823686"/>
                  <a:gd name="connsiteY43" fmla="*/ 587828 h 93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23686" h="936171">
                    <a:moveTo>
                      <a:pt x="809171" y="587828"/>
                    </a:moveTo>
                    <a:lnTo>
                      <a:pt x="758371" y="566057"/>
                    </a:lnTo>
                    <a:lnTo>
                      <a:pt x="678543" y="478971"/>
                    </a:lnTo>
                    <a:lnTo>
                      <a:pt x="682171" y="399143"/>
                    </a:lnTo>
                    <a:lnTo>
                      <a:pt x="620486" y="388257"/>
                    </a:lnTo>
                    <a:lnTo>
                      <a:pt x="635000" y="326571"/>
                    </a:lnTo>
                    <a:lnTo>
                      <a:pt x="664028" y="264886"/>
                    </a:lnTo>
                    <a:lnTo>
                      <a:pt x="653143" y="188686"/>
                    </a:lnTo>
                    <a:lnTo>
                      <a:pt x="703943" y="156028"/>
                    </a:lnTo>
                    <a:lnTo>
                      <a:pt x="649514" y="108857"/>
                    </a:lnTo>
                    <a:lnTo>
                      <a:pt x="631371" y="108857"/>
                    </a:lnTo>
                    <a:lnTo>
                      <a:pt x="616857" y="83457"/>
                    </a:lnTo>
                    <a:lnTo>
                      <a:pt x="620486" y="0"/>
                    </a:lnTo>
                    <a:lnTo>
                      <a:pt x="558800" y="0"/>
                    </a:lnTo>
                    <a:lnTo>
                      <a:pt x="558800" y="68943"/>
                    </a:lnTo>
                    <a:lnTo>
                      <a:pt x="460828" y="94343"/>
                    </a:lnTo>
                    <a:lnTo>
                      <a:pt x="439057" y="123371"/>
                    </a:lnTo>
                    <a:lnTo>
                      <a:pt x="351971" y="152400"/>
                    </a:lnTo>
                    <a:lnTo>
                      <a:pt x="286657" y="156028"/>
                    </a:lnTo>
                    <a:lnTo>
                      <a:pt x="203200" y="206828"/>
                    </a:lnTo>
                    <a:lnTo>
                      <a:pt x="134257" y="203200"/>
                    </a:lnTo>
                    <a:lnTo>
                      <a:pt x="90714" y="199571"/>
                    </a:lnTo>
                    <a:lnTo>
                      <a:pt x="0" y="145143"/>
                    </a:lnTo>
                    <a:lnTo>
                      <a:pt x="76200" y="232228"/>
                    </a:lnTo>
                    <a:lnTo>
                      <a:pt x="47171" y="286657"/>
                    </a:lnTo>
                    <a:lnTo>
                      <a:pt x="61686" y="373743"/>
                    </a:lnTo>
                    <a:lnTo>
                      <a:pt x="130628" y="377371"/>
                    </a:lnTo>
                    <a:lnTo>
                      <a:pt x="181428" y="406400"/>
                    </a:lnTo>
                    <a:lnTo>
                      <a:pt x="174171" y="446314"/>
                    </a:lnTo>
                    <a:lnTo>
                      <a:pt x="217714" y="468086"/>
                    </a:lnTo>
                    <a:lnTo>
                      <a:pt x="275771" y="598714"/>
                    </a:lnTo>
                    <a:lnTo>
                      <a:pt x="308428" y="754743"/>
                    </a:lnTo>
                    <a:lnTo>
                      <a:pt x="319314" y="801914"/>
                    </a:lnTo>
                    <a:lnTo>
                      <a:pt x="315686" y="841828"/>
                    </a:lnTo>
                    <a:lnTo>
                      <a:pt x="417286" y="936171"/>
                    </a:lnTo>
                    <a:lnTo>
                      <a:pt x="435428" y="856343"/>
                    </a:lnTo>
                    <a:lnTo>
                      <a:pt x="497114" y="805543"/>
                    </a:lnTo>
                    <a:lnTo>
                      <a:pt x="526143" y="849086"/>
                    </a:lnTo>
                    <a:lnTo>
                      <a:pt x="609600" y="845457"/>
                    </a:lnTo>
                    <a:lnTo>
                      <a:pt x="598714" y="772886"/>
                    </a:lnTo>
                    <a:lnTo>
                      <a:pt x="660400" y="747486"/>
                    </a:lnTo>
                    <a:lnTo>
                      <a:pt x="674914" y="674914"/>
                    </a:lnTo>
                    <a:lnTo>
                      <a:pt x="823686" y="689428"/>
                    </a:lnTo>
                    <a:lnTo>
                      <a:pt x="809171" y="587828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4" name="Freeform 11"/>
              <p:cNvSpPr/>
              <p:nvPr/>
            </p:nvSpPr>
            <p:spPr>
              <a:xfrm>
                <a:off x="2195513" y="892175"/>
                <a:ext cx="2570162" cy="1738313"/>
              </a:xfrm>
              <a:custGeom>
                <a:avLst/>
                <a:gdLst>
                  <a:gd name="connsiteX0" fmla="*/ 1513114 w 2569028"/>
                  <a:gd name="connsiteY0" fmla="*/ 0 h 1738085"/>
                  <a:gd name="connsiteX1" fmla="*/ 1433285 w 2569028"/>
                  <a:gd name="connsiteY1" fmla="*/ 39914 h 1738085"/>
                  <a:gd name="connsiteX2" fmla="*/ 1418771 w 2569028"/>
                  <a:gd name="connsiteY2" fmla="*/ 90714 h 1738085"/>
                  <a:gd name="connsiteX3" fmla="*/ 1378857 w 2569028"/>
                  <a:gd name="connsiteY3" fmla="*/ 123371 h 1738085"/>
                  <a:gd name="connsiteX4" fmla="*/ 1346200 w 2569028"/>
                  <a:gd name="connsiteY4" fmla="*/ 101600 h 1738085"/>
                  <a:gd name="connsiteX5" fmla="*/ 1320800 w 2569028"/>
                  <a:gd name="connsiteY5" fmla="*/ 134257 h 1738085"/>
                  <a:gd name="connsiteX6" fmla="*/ 1230085 w 2569028"/>
                  <a:gd name="connsiteY6" fmla="*/ 152400 h 1738085"/>
                  <a:gd name="connsiteX7" fmla="*/ 1179285 w 2569028"/>
                  <a:gd name="connsiteY7" fmla="*/ 203200 h 1738085"/>
                  <a:gd name="connsiteX8" fmla="*/ 1128485 w 2569028"/>
                  <a:gd name="connsiteY8" fmla="*/ 195942 h 1738085"/>
                  <a:gd name="connsiteX9" fmla="*/ 1092200 w 2569028"/>
                  <a:gd name="connsiteY9" fmla="*/ 214085 h 1738085"/>
                  <a:gd name="connsiteX10" fmla="*/ 1012371 w 2569028"/>
                  <a:gd name="connsiteY10" fmla="*/ 148771 h 1738085"/>
                  <a:gd name="connsiteX11" fmla="*/ 979714 w 2569028"/>
                  <a:gd name="connsiteY11" fmla="*/ 163285 h 1738085"/>
                  <a:gd name="connsiteX12" fmla="*/ 947057 w 2569028"/>
                  <a:gd name="connsiteY12" fmla="*/ 137885 h 1738085"/>
                  <a:gd name="connsiteX13" fmla="*/ 936171 w 2569028"/>
                  <a:gd name="connsiteY13" fmla="*/ 72571 h 1738085"/>
                  <a:gd name="connsiteX14" fmla="*/ 918028 w 2569028"/>
                  <a:gd name="connsiteY14" fmla="*/ 36285 h 1738085"/>
                  <a:gd name="connsiteX15" fmla="*/ 885371 w 2569028"/>
                  <a:gd name="connsiteY15" fmla="*/ 76200 h 1738085"/>
                  <a:gd name="connsiteX16" fmla="*/ 845457 w 2569028"/>
                  <a:gd name="connsiteY16" fmla="*/ 90714 h 1738085"/>
                  <a:gd name="connsiteX17" fmla="*/ 809171 w 2569028"/>
                  <a:gd name="connsiteY17" fmla="*/ 25400 h 1738085"/>
                  <a:gd name="connsiteX18" fmla="*/ 794657 w 2569028"/>
                  <a:gd name="connsiteY18" fmla="*/ 68942 h 1738085"/>
                  <a:gd name="connsiteX19" fmla="*/ 616857 w 2569028"/>
                  <a:gd name="connsiteY19" fmla="*/ 72571 h 1738085"/>
                  <a:gd name="connsiteX20" fmla="*/ 598714 w 2569028"/>
                  <a:gd name="connsiteY20" fmla="*/ 97971 h 1738085"/>
                  <a:gd name="connsiteX21" fmla="*/ 638628 w 2569028"/>
                  <a:gd name="connsiteY21" fmla="*/ 116114 h 1738085"/>
                  <a:gd name="connsiteX22" fmla="*/ 685800 w 2569028"/>
                  <a:gd name="connsiteY22" fmla="*/ 127000 h 1738085"/>
                  <a:gd name="connsiteX23" fmla="*/ 700314 w 2569028"/>
                  <a:gd name="connsiteY23" fmla="*/ 174171 h 1738085"/>
                  <a:gd name="connsiteX24" fmla="*/ 674914 w 2569028"/>
                  <a:gd name="connsiteY24" fmla="*/ 235857 h 1738085"/>
                  <a:gd name="connsiteX25" fmla="*/ 642257 w 2569028"/>
                  <a:gd name="connsiteY25" fmla="*/ 243114 h 1738085"/>
                  <a:gd name="connsiteX26" fmla="*/ 591457 w 2569028"/>
                  <a:gd name="connsiteY26" fmla="*/ 217714 h 1738085"/>
                  <a:gd name="connsiteX27" fmla="*/ 562428 w 2569028"/>
                  <a:gd name="connsiteY27" fmla="*/ 250371 h 1738085"/>
                  <a:gd name="connsiteX28" fmla="*/ 587828 w 2569028"/>
                  <a:gd name="connsiteY28" fmla="*/ 359228 h 1738085"/>
                  <a:gd name="connsiteX29" fmla="*/ 624114 w 2569028"/>
                  <a:gd name="connsiteY29" fmla="*/ 395514 h 1738085"/>
                  <a:gd name="connsiteX30" fmla="*/ 624114 w 2569028"/>
                  <a:gd name="connsiteY30" fmla="*/ 446314 h 1738085"/>
                  <a:gd name="connsiteX31" fmla="*/ 667657 w 2569028"/>
                  <a:gd name="connsiteY31" fmla="*/ 504371 h 1738085"/>
                  <a:gd name="connsiteX32" fmla="*/ 587828 w 2569028"/>
                  <a:gd name="connsiteY32" fmla="*/ 957942 h 1738085"/>
                  <a:gd name="connsiteX33" fmla="*/ 566057 w 2569028"/>
                  <a:gd name="connsiteY33" fmla="*/ 976085 h 1738085"/>
                  <a:gd name="connsiteX34" fmla="*/ 529771 w 2569028"/>
                  <a:gd name="connsiteY34" fmla="*/ 954314 h 1738085"/>
                  <a:gd name="connsiteX35" fmla="*/ 431800 w 2569028"/>
                  <a:gd name="connsiteY35" fmla="*/ 950685 h 1738085"/>
                  <a:gd name="connsiteX36" fmla="*/ 391885 w 2569028"/>
                  <a:gd name="connsiteY36" fmla="*/ 976085 h 1738085"/>
                  <a:gd name="connsiteX37" fmla="*/ 283028 w 2569028"/>
                  <a:gd name="connsiteY37" fmla="*/ 997857 h 1738085"/>
                  <a:gd name="connsiteX38" fmla="*/ 159657 w 2569028"/>
                  <a:gd name="connsiteY38" fmla="*/ 1066800 h 1738085"/>
                  <a:gd name="connsiteX39" fmla="*/ 101600 w 2569028"/>
                  <a:gd name="connsiteY39" fmla="*/ 1201057 h 1738085"/>
                  <a:gd name="connsiteX40" fmla="*/ 108857 w 2569028"/>
                  <a:gd name="connsiteY40" fmla="*/ 1237342 h 1738085"/>
                  <a:gd name="connsiteX41" fmla="*/ 10885 w 2569028"/>
                  <a:gd name="connsiteY41" fmla="*/ 1309914 h 1738085"/>
                  <a:gd name="connsiteX42" fmla="*/ 0 w 2569028"/>
                  <a:gd name="connsiteY42" fmla="*/ 1386114 h 1738085"/>
                  <a:gd name="connsiteX43" fmla="*/ 224971 w 2569028"/>
                  <a:gd name="connsiteY43" fmla="*/ 1447800 h 1738085"/>
                  <a:gd name="connsiteX44" fmla="*/ 497114 w 2569028"/>
                  <a:gd name="connsiteY44" fmla="*/ 1494971 h 1738085"/>
                  <a:gd name="connsiteX45" fmla="*/ 1066800 w 2569028"/>
                  <a:gd name="connsiteY45" fmla="*/ 1730828 h 1738085"/>
                  <a:gd name="connsiteX46" fmla="*/ 1266371 w 2569028"/>
                  <a:gd name="connsiteY46" fmla="*/ 1738085 h 1738085"/>
                  <a:gd name="connsiteX47" fmla="*/ 1284514 w 2569028"/>
                  <a:gd name="connsiteY47" fmla="*/ 1712685 h 1738085"/>
                  <a:gd name="connsiteX48" fmla="*/ 1331685 w 2569028"/>
                  <a:gd name="connsiteY48" fmla="*/ 1694542 h 1738085"/>
                  <a:gd name="connsiteX49" fmla="*/ 1320800 w 2569028"/>
                  <a:gd name="connsiteY49" fmla="*/ 1625600 h 1738085"/>
                  <a:gd name="connsiteX50" fmla="*/ 1455057 w 2569028"/>
                  <a:gd name="connsiteY50" fmla="*/ 1567542 h 1738085"/>
                  <a:gd name="connsiteX51" fmla="*/ 1451428 w 2569028"/>
                  <a:gd name="connsiteY51" fmla="*/ 1498600 h 1738085"/>
                  <a:gd name="connsiteX52" fmla="*/ 1534885 w 2569028"/>
                  <a:gd name="connsiteY52" fmla="*/ 1440542 h 1738085"/>
                  <a:gd name="connsiteX53" fmla="*/ 1618342 w 2569028"/>
                  <a:gd name="connsiteY53" fmla="*/ 1440542 h 1738085"/>
                  <a:gd name="connsiteX54" fmla="*/ 1651000 w 2569028"/>
                  <a:gd name="connsiteY54" fmla="*/ 1516742 h 1738085"/>
                  <a:gd name="connsiteX55" fmla="*/ 1803400 w 2569028"/>
                  <a:gd name="connsiteY55" fmla="*/ 1563914 h 1738085"/>
                  <a:gd name="connsiteX56" fmla="*/ 1843314 w 2569028"/>
                  <a:gd name="connsiteY56" fmla="*/ 1589314 h 1738085"/>
                  <a:gd name="connsiteX57" fmla="*/ 2253342 w 2569028"/>
                  <a:gd name="connsiteY57" fmla="*/ 1560285 h 1738085"/>
                  <a:gd name="connsiteX58" fmla="*/ 2278742 w 2569028"/>
                  <a:gd name="connsiteY58" fmla="*/ 1513114 h 1738085"/>
                  <a:gd name="connsiteX59" fmla="*/ 2260600 w 2569028"/>
                  <a:gd name="connsiteY59" fmla="*/ 1451428 h 1738085"/>
                  <a:gd name="connsiteX60" fmla="*/ 2278742 w 2569028"/>
                  <a:gd name="connsiteY60" fmla="*/ 1422400 h 1738085"/>
                  <a:gd name="connsiteX61" fmla="*/ 2235200 w 2569028"/>
                  <a:gd name="connsiteY61" fmla="*/ 1262742 h 1738085"/>
                  <a:gd name="connsiteX62" fmla="*/ 2489200 w 2569028"/>
                  <a:gd name="connsiteY62" fmla="*/ 685800 h 1738085"/>
                  <a:gd name="connsiteX63" fmla="*/ 2569028 w 2569028"/>
                  <a:gd name="connsiteY63" fmla="*/ 616857 h 1738085"/>
                  <a:gd name="connsiteX64" fmla="*/ 2550885 w 2569028"/>
                  <a:gd name="connsiteY64" fmla="*/ 584200 h 1738085"/>
                  <a:gd name="connsiteX65" fmla="*/ 2471057 w 2569028"/>
                  <a:gd name="connsiteY65" fmla="*/ 649514 h 1738085"/>
                  <a:gd name="connsiteX66" fmla="*/ 2452914 w 2569028"/>
                  <a:gd name="connsiteY66" fmla="*/ 631371 h 1738085"/>
                  <a:gd name="connsiteX67" fmla="*/ 2445657 w 2569028"/>
                  <a:gd name="connsiteY67" fmla="*/ 591457 h 1738085"/>
                  <a:gd name="connsiteX68" fmla="*/ 2456542 w 2569028"/>
                  <a:gd name="connsiteY68" fmla="*/ 576942 h 1738085"/>
                  <a:gd name="connsiteX69" fmla="*/ 2413000 w 2569028"/>
                  <a:gd name="connsiteY69" fmla="*/ 555171 h 1738085"/>
                  <a:gd name="connsiteX70" fmla="*/ 2300514 w 2569028"/>
                  <a:gd name="connsiteY70" fmla="*/ 547914 h 1738085"/>
                  <a:gd name="connsiteX71" fmla="*/ 2271485 w 2569028"/>
                  <a:gd name="connsiteY71" fmla="*/ 449942 h 1738085"/>
                  <a:gd name="connsiteX72" fmla="*/ 2206171 w 2569028"/>
                  <a:gd name="connsiteY72" fmla="*/ 406400 h 1738085"/>
                  <a:gd name="connsiteX73" fmla="*/ 2173514 w 2569028"/>
                  <a:gd name="connsiteY73" fmla="*/ 246742 h 1738085"/>
                  <a:gd name="connsiteX74" fmla="*/ 2032000 w 2569028"/>
                  <a:gd name="connsiteY74" fmla="*/ 232228 h 1738085"/>
                  <a:gd name="connsiteX75" fmla="*/ 2021114 w 2569028"/>
                  <a:gd name="connsiteY75" fmla="*/ 308428 h 1738085"/>
                  <a:gd name="connsiteX76" fmla="*/ 1966685 w 2569028"/>
                  <a:gd name="connsiteY76" fmla="*/ 330200 h 1738085"/>
                  <a:gd name="connsiteX77" fmla="*/ 1966685 w 2569028"/>
                  <a:gd name="connsiteY77" fmla="*/ 399142 h 1738085"/>
                  <a:gd name="connsiteX78" fmla="*/ 1901371 w 2569028"/>
                  <a:gd name="connsiteY78" fmla="*/ 410028 h 1738085"/>
                  <a:gd name="connsiteX79" fmla="*/ 1854200 w 2569028"/>
                  <a:gd name="connsiteY79" fmla="*/ 362857 h 1738085"/>
                  <a:gd name="connsiteX80" fmla="*/ 1799771 w 2569028"/>
                  <a:gd name="connsiteY80" fmla="*/ 406400 h 1738085"/>
                  <a:gd name="connsiteX81" fmla="*/ 1781628 w 2569028"/>
                  <a:gd name="connsiteY81" fmla="*/ 493485 h 1738085"/>
                  <a:gd name="connsiteX82" fmla="*/ 1680028 w 2569028"/>
                  <a:gd name="connsiteY82" fmla="*/ 402771 h 1738085"/>
                  <a:gd name="connsiteX83" fmla="*/ 1680028 w 2569028"/>
                  <a:gd name="connsiteY83" fmla="*/ 351971 h 1738085"/>
                  <a:gd name="connsiteX84" fmla="*/ 1629228 w 2569028"/>
                  <a:gd name="connsiteY84" fmla="*/ 148771 h 1738085"/>
                  <a:gd name="connsiteX85" fmla="*/ 1582057 w 2569028"/>
                  <a:gd name="connsiteY85" fmla="*/ 29028 h 1738085"/>
                  <a:gd name="connsiteX86" fmla="*/ 1513114 w 2569028"/>
                  <a:gd name="connsiteY86" fmla="*/ 0 h 173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9028" h="1738085">
                    <a:moveTo>
                      <a:pt x="1513114" y="0"/>
                    </a:moveTo>
                    <a:lnTo>
                      <a:pt x="1433285" y="39914"/>
                    </a:lnTo>
                    <a:lnTo>
                      <a:pt x="1418771" y="90714"/>
                    </a:lnTo>
                    <a:lnTo>
                      <a:pt x="1378857" y="123371"/>
                    </a:lnTo>
                    <a:lnTo>
                      <a:pt x="1346200" y="101600"/>
                    </a:lnTo>
                    <a:lnTo>
                      <a:pt x="1320800" y="134257"/>
                    </a:lnTo>
                    <a:lnTo>
                      <a:pt x="1230085" y="152400"/>
                    </a:lnTo>
                    <a:lnTo>
                      <a:pt x="1179285" y="203200"/>
                    </a:lnTo>
                    <a:lnTo>
                      <a:pt x="1128485" y="195942"/>
                    </a:lnTo>
                    <a:lnTo>
                      <a:pt x="1092200" y="214085"/>
                    </a:lnTo>
                    <a:lnTo>
                      <a:pt x="1012371" y="148771"/>
                    </a:lnTo>
                    <a:lnTo>
                      <a:pt x="979714" y="163285"/>
                    </a:lnTo>
                    <a:lnTo>
                      <a:pt x="947057" y="137885"/>
                    </a:lnTo>
                    <a:lnTo>
                      <a:pt x="936171" y="72571"/>
                    </a:lnTo>
                    <a:lnTo>
                      <a:pt x="918028" y="36285"/>
                    </a:lnTo>
                    <a:lnTo>
                      <a:pt x="885371" y="76200"/>
                    </a:lnTo>
                    <a:lnTo>
                      <a:pt x="845457" y="90714"/>
                    </a:lnTo>
                    <a:lnTo>
                      <a:pt x="809171" y="25400"/>
                    </a:lnTo>
                    <a:lnTo>
                      <a:pt x="794657" y="68942"/>
                    </a:lnTo>
                    <a:lnTo>
                      <a:pt x="616857" y="72571"/>
                    </a:lnTo>
                    <a:lnTo>
                      <a:pt x="598714" y="97971"/>
                    </a:lnTo>
                    <a:lnTo>
                      <a:pt x="638628" y="116114"/>
                    </a:lnTo>
                    <a:lnTo>
                      <a:pt x="685800" y="127000"/>
                    </a:lnTo>
                    <a:lnTo>
                      <a:pt x="700314" y="174171"/>
                    </a:lnTo>
                    <a:lnTo>
                      <a:pt x="674914" y="235857"/>
                    </a:lnTo>
                    <a:lnTo>
                      <a:pt x="642257" y="243114"/>
                    </a:lnTo>
                    <a:lnTo>
                      <a:pt x="591457" y="217714"/>
                    </a:lnTo>
                    <a:lnTo>
                      <a:pt x="562428" y="250371"/>
                    </a:lnTo>
                    <a:lnTo>
                      <a:pt x="587828" y="359228"/>
                    </a:lnTo>
                    <a:lnTo>
                      <a:pt x="624114" y="395514"/>
                    </a:lnTo>
                    <a:lnTo>
                      <a:pt x="624114" y="446314"/>
                    </a:lnTo>
                    <a:lnTo>
                      <a:pt x="667657" y="504371"/>
                    </a:lnTo>
                    <a:lnTo>
                      <a:pt x="587828" y="957942"/>
                    </a:lnTo>
                    <a:lnTo>
                      <a:pt x="566057" y="976085"/>
                    </a:lnTo>
                    <a:lnTo>
                      <a:pt x="529771" y="954314"/>
                    </a:lnTo>
                    <a:lnTo>
                      <a:pt x="431800" y="950685"/>
                    </a:lnTo>
                    <a:lnTo>
                      <a:pt x="391885" y="976085"/>
                    </a:lnTo>
                    <a:lnTo>
                      <a:pt x="283028" y="997857"/>
                    </a:lnTo>
                    <a:lnTo>
                      <a:pt x="159657" y="1066800"/>
                    </a:lnTo>
                    <a:lnTo>
                      <a:pt x="101600" y="1201057"/>
                    </a:lnTo>
                    <a:lnTo>
                      <a:pt x="108857" y="1237342"/>
                    </a:lnTo>
                    <a:lnTo>
                      <a:pt x="10885" y="1309914"/>
                    </a:lnTo>
                    <a:lnTo>
                      <a:pt x="0" y="1386114"/>
                    </a:lnTo>
                    <a:lnTo>
                      <a:pt x="224971" y="1447800"/>
                    </a:lnTo>
                    <a:lnTo>
                      <a:pt x="497114" y="1494971"/>
                    </a:lnTo>
                    <a:lnTo>
                      <a:pt x="1066800" y="1730828"/>
                    </a:lnTo>
                    <a:lnTo>
                      <a:pt x="1266371" y="1738085"/>
                    </a:lnTo>
                    <a:lnTo>
                      <a:pt x="1284514" y="1712685"/>
                    </a:lnTo>
                    <a:lnTo>
                      <a:pt x="1331685" y="1694542"/>
                    </a:lnTo>
                    <a:lnTo>
                      <a:pt x="1320800" y="1625600"/>
                    </a:lnTo>
                    <a:lnTo>
                      <a:pt x="1455057" y="1567542"/>
                    </a:lnTo>
                    <a:lnTo>
                      <a:pt x="1451428" y="1498600"/>
                    </a:lnTo>
                    <a:lnTo>
                      <a:pt x="1534885" y="1440542"/>
                    </a:lnTo>
                    <a:lnTo>
                      <a:pt x="1618342" y="1440542"/>
                    </a:lnTo>
                    <a:lnTo>
                      <a:pt x="1651000" y="1516742"/>
                    </a:lnTo>
                    <a:lnTo>
                      <a:pt x="1803400" y="1563914"/>
                    </a:lnTo>
                    <a:lnTo>
                      <a:pt x="1843314" y="1589314"/>
                    </a:lnTo>
                    <a:lnTo>
                      <a:pt x="2253342" y="1560285"/>
                    </a:lnTo>
                    <a:lnTo>
                      <a:pt x="2278742" y="1513114"/>
                    </a:lnTo>
                    <a:lnTo>
                      <a:pt x="2260600" y="1451428"/>
                    </a:lnTo>
                    <a:lnTo>
                      <a:pt x="2278742" y="1422400"/>
                    </a:lnTo>
                    <a:lnTo>
                      <a:pt x="2235200" y="1262742"/>
                    </a:lnTo>
                    <a:lnTo>
                      <a:pt x="2489200" y="685800"/>
                    </a:lnTo>
                    <a:lnTo>
                      <a:pt x="2569028" y="616857"/>
                    </a:lnTo>
                    <a:lnTo>
                      <a:pt x="2550885" y="584200"/>
                    </a:lnTo>
                    <a:lnTo>
                      <a:pt x="2471057" y="649514"/>
                    </a:lnTo>
                    <a:lnTo>
                      <a:pt x="2452914" y="631371"/>
                    </a:lnTo>
                    <a:lnTo>
                      <a:pt x="2445657" y="591457"/>
                    </a:lnTo>
                    <a:lnTo>
                      <a:pt x="2456542" y="576942"/>
                    </a:lnTo>
                    <a:lnTo>
                      <a:pt x="2413000" y="555171"/>
                    </a:lnTo>
                    <a:lnTo>
                      <a:pt x="2300514" y="547914"/>
                    </a:lnTo>
                    <a:lnTo>
                      <a:pt x="2271485" y="449942"/>
                    </a:lnTo>
                    <a:lnTo>
                      <a:pt x="2206171" y="406400"/>
                    </a:lnTo>
                    <a:lnTo>
                      <a:pt x="2173514" y="246742"/>
                    </a:lnTo>
                    <a:lnTo>
                      <a:pt x="2032000" y="232228"/>
                    </a:lnTo>
                    <a:lnTo>
                      <a:pt x="2021114" y="308428"/>
                    </a:lnTo>
                    <a:lnTo>
                      <a:pt x="1966685" y="330200"/>
                    </a:lnTo>
                    <a:lnTo>
                      <a:pt x="1966685" y="399142"/>
                    </a:lnTo>
                    <a:lnTo>
                      <a:pt x="1901371" y="410028"/>
                    </a:lnTo>
                    <a:lnTo>
                      <a:pt x="1854200" y="362857"/>
                    </a:lnTo>
                    <a:lnTo>
                      <a:pt x="1799771" y="406400"/>
                    </a:lnTo>
                    <a:lnTo>
                      <a:pt x="1781628" y="493485"/>
                    </a:lnTo>
                    <a:lnTo>
                      <a:pt x="1680028" y="402771"/>
                    </a:lnTo>
                    <a:lnTo>
                      <a:pt x="1680028" y="351971"/>
                    </a:lnTo>
                    <a:lnTo>
                      <a:pt x="1629228" y="148771"/>
                    </a:lnTo>
                    <a:lnTo>
                      <a:pt x="1582057" y="29028"/>
                    </a:lnTo>
                    <a:lnTo>
                      <a:pt x="15131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5" name="Freeform 12"/>
              <p:cNvSpPr/>
              <p:nvPr/>
            </p:nvSpPr>
            <p:spPr>
              <a:xfrm>
                <a:off x="2163763" y="2268538"/>
                <a:ext cx="1092200" cy="522287"/>
              </a:xfrm>
              <a:custGeom>
                <a:avLst/>
                <a:gdLst>
                  <a:gd name="connsiteX0" fmla="*/ 25400 w 1092200"/>
                  <a:gd name="connsiteY0" fmla="*/ 0 h 522514"/>
                  <a:gd name="connsiteX1" fmla="*/ 0 w 1092200"/>
                  <a:gd name="connsiteY1" fmla="*/ 39914 h 522514"/>
                  <a:gd name="connsiteX2" fmla="*/ 54429 w 1092200"/>
                  <a:gd name="connsiteY2" fmla="*/ 116114 h 522514"/>
                  <a:gd name="connsiteX3" fmla="*/ 145143 w 1092200"/>
                  <a:gd name="connsiteY3" fmla="*/ 217714 h 522514"/>
                  <a:gd name="connsiteX4" fmla="*/ 145143 w 1092200"/>
                  <a:gd name="connsiteY4" fmla="*/ 283029 h 522514"/>
                  <a:gd name="connsiteX5" fmla="*/ 130629 w 1092200"/>
                  <a:gd name="connsiteY5" fmla="*/ 319314 h 522514"/>
                  <a:gd name="connsiteX6" fmla="*/ 221343 w 1092200"/>
                  <a:gd name="connsiteY6" fmla="*/ 326572 h 522514"/>
                  <a:gd name="connsiteX7" fmla="*/ 290286 w 1092200"/>
                  <a:gd name="connsiteY7" fmla="*/ 395514 h 522514"/>
                  <a:gd name="connsiteX8" fmla="*/ 381000 w 1092200"/>
                  <a:gd name="connsiteY8" fmla="*/ 373743 h 522514"/>
                  <a:gd name="connsiteX9" fmla="*/ 410029 w 1092200"/>
                  <a:gd name="connsiteY9" fmla="*/ 337457 h 522514"/>
                  <a:gd name="connsiteX10" fmla="*/ 457200 w 1092200"/>
                  <a:gd name="connsiteY10" fmla="*/ 257629 h 522514"/>
                  <a:gd name="connsiteX11" fmla="*/ 500743 w 1092200"/>
                  <a:gd name="connsiteY11" fmla="*/ 272143 h 522514"/>
                  <a:gd name="connsiteX12" fmla="*/ 500743 w 1092200"/>
                  <a:gd name="connsiteY12" fmla="*/ 297543 h 522514"/>
                  <a:gd name="connsiteX13" fmla="*/ 486229 w 1092200"/>
                  <a:gd name="connsiteY13" fmla="*/ 326572 h 522514"/>
                  <a:gd name="connsiteX14" fmla="*/ 511629 w 1092200"/>
                  <a:gd name="connsiteY14" fmla="*/ 381000 h 522514"/>
                  <a:gd name="connsiteX15" fmla="*/ 522515 w 1092200"/>
                  <a:gd name="connsiteY15" fmla="*/ 460829 h 522514"/>
                  <a:gd name="connsiteX16" fmla="*/ 540658 w 1092200"/>
                  <a:gd name="connsiteY16" fmla="*/ 482600 h 522514"/>
                  <a:gd name="connsiteX17" fmla="*/ 602343 w 1092200"/>
                  <a:gd name="connsiteY17" fmla="*/ 442686 h 522514"/>
                  <a:gd name="connsiteX18" fmla="*/ 725715 w 1092200"/>
                  <a:gd name="connsiteY18" fmla="*/ 449943 h 522514"/>
                  <a:gd name="connsiteX19" fmla="*/ 827315 w 1092200"/>
                  <a:gd name="connsiteY19" fmla="*/ 522514 h 522514"/>
                  <a:gd name="connsiteX20" fmla="*/ 856343 w 1092200"/>
                  <a:gd name="connsiteY20" fmla="*/ 449943 h 522514"/>
                  <a:gd name="connsiteX21" fmla="*/ 907143 w 1092200"/>
                  <a:gd name="connsiteY21" fmla="*/ 428172 h 522514"/>
                  <a:gd name="connsiteX22" fmla="*/ 1030515 w 1092200"/>
                  <a:gd name="connsiteY22" fmla="*/ 410029 h 522514"/>
                  <a:gd name="connsiteX23" fmla="*/ 1092200 w 1092200"/>
                  <a:gd name="connsiteY23" fmla="*/ 362857 h 522514"/>
                  <a:gd name="connsiteX24" fmla="*/ 537029 w 1092200"/>
                  <a:gd name="connsiteY24" fmla="*/ 123372 h 522514"/>
                  <a:gd name="connsiteX25" fmla="*/ 25400 w 1092200"/>
                  <a:gd name="connsiteY25" fmla="*/ 0 h 52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92200" h="522514">
                    <a:moveTo>
                      <a:pt x="25400" y="0"/>
                    </a:moveTo>
                    <a:lnTo>
                      <a:pt x="0" y="39914"/>
                    </a:lnTo>
                    <a:lnTo>
                      <a:pt x="54429" y="116114"/>
                    </a:lnTo>
                    <a:lnTo>
                      <a:pt x="145143" y="217714"/>
                    </a:lnTo>
                    <a:lnTo>
                      <a:pt x="145143" y="283029"/>
                    </a:lnTo>
                    <a:lnTo>
                      <a:pt x="130629" y="319314"/>
                    </a:lnTo>
                    <a:lnTo>
                      <a:pt x="221343" y="326572"/>
                    </a:lnTo>
                    <a:lnTo>
                      <a:pt x="290286" y="395514"/>
                    </a:lnTo>
                    <a:lnTo>
                      <a:pt x="381000" y="373743"/>
                    </a:lnTo>
                    <a:lnTo>
                      <a:pt x="410029" y="337457"/>
                    </a:lnTo>
                    <a:lnTo>
                      <a:pt x="457200" y="257629"/>
                    </a:lnTo>
                    <a:lnTo>
                      <a:pt x="500743" y="272143"/>
                    </a:lnTo>
                    <a:lnTo>
                      <a:pt x="500743" y="297543"/>
                    </a:lnTo>
                    <a:lnTo>
                      <a:pt x="486229" y="326572"/>
                    </a:lnTo>
                    <a:lnTo>
                      <a:pt x="511629" y="381000"/>
                    </a:lnTo>
                    <a:lnTo>
                      <a:pt x="522515" y="460829"/>
                    </a:lnTo>
                    <a:lnTo>
                      <a:pt x="540658" y="482600"/>
                    </a:lnTo>
                    <a:lnTo>
                      <a:pt x="602343" y="442686"/>
                    </a:lnTo>
                    <a:lnTo>
                      <a:pt x="725715" y="449943"/>
                    </a:lnTo>
                    <a:lnTo>
                      <a:pt x="827315" y="522514"/>
                    </a:lnTo>
                    <a:lnTo>
                      <a:pt x="856343" y="449943"/>
                    </a:lnTo>
                    <a:lnTo>
                      <a:pt x="907143" y="428172"/>
                    </a:lnTo>
                    <a:lnTo>
                      <a:pt x="1030515" y="410029"/>
                    </a:lnTo>
                    <a:lnTo>
                      <a:pt x="1092200" y="362857"/>
                    </a:lnTo>
                    <a:lnTo>
                      <a:pt x="537029" y="123372"/>
                    </a:lnTo>
                    <a:lnTo>
                      <a:pt x="254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6" name="Freeform 14"/>
              <p:cNvSpPr/>
              <p:nvPr/>
            </p:nvSpPr>
            <p:spPr>
              <a:xfrm>
                <a:off x="3436938" y="2332038"/>
                <a:ext cx="798512" cy="828675"/>
              </a:xfrm>
              <a:custGeom>
                <a:avLst/>
                <a:gdLst>
                  <a:gd name="connsiteX0" fmla="*/ 210457 w 798286"/>
                  <a:gd name="connsiteY0" fmla="*/ 50800 h 816429"/>
                  <a:gd name="connsiteX1" fmla="*/ 214086 w 798286"/>
                  <a:gd name="connsiteY1" fmla="*/ 112486 h 816429"/>
                  <a:gd name="connsiteX2" fmla="*/ 87086 w 798286"/>
                  <a:gd name="connsiteY2" fmla="*/ 170543 h 816429"/>
                  <a:gd name="connsiteX3" fmla="*/ 87086 w 798286"/>
                  <a:gd name="connsiteY3" fmla="*/ 246743 h 816429"/>
                  <a:gd name="connsiteX4" fmla="*/ 0 w 798286"/>
                  <a:gd name="connsiteY4" fmla="*/ 308429 h 816429"/>
                  <a:gd name="connsiteX5" fmla="*/ 18143 w 798286"/>
                  <a:gd name="connsiteY5" fmla="*/ 319314 h 816429"/>
                  <a:gd name="connsiteX6" fmla="*/ 21771 w 798286"/>
                  <a:gd name="connsiteY6" fmla="*/ 435429 h 816429"/>
                  <a:gd name="connsiteX7" fmla="*/ 72571 w 798286"/>
                  <a:gd name="connsiteY7" fmla="*/ 551543 h 816429"/>
                  <a:gd name="connsiteX8" fmla="*/ 137886 w 798286"/>
                  <a:gd name="connsiteY8" fmla="*/ 580572 h 816429"/>
                  <a:gd name="connsiteX9" fmla="*/ 163286 w 798286"/>
                  <a:gd name="connsiteY9" fmla="*/ 624114 h 816429"/>
                  <a:gd name="connsiteX10" fmla="*/ 268514 w 798286"/>
                  <a:gd name="connsiteY10" fmla="*/ 620486 h 816429"/>
                  <a:gd name="connsiteX11" fmla="*/ 304800 w 798286"/>
                  <a:gd name="connsiteY11" fmla="*/ 653143 h 816429"/>
                  <a:gd name="connsiteX12" fmla="*/ 341086 w 798286"/>
                  <a:gd name="connsiteY12" fmla="*/ 642257 h 816429"/>
                  <a:gd name="connsiteX13" fmla="*/ 417286 w 798286"/>
                  <a:gd name="connsiteY13" fmla="*/ 722086 h 816429"/>
                  <a:gd name="connsiteX14" fmla="*/ 464457 w 798286"/>
                  <a:gd name="connsiteY14" fmla="*/ 714829 h 816429"/>
                  <a:gd name="connsiteX15" fmla="*/ 500743 w 798286"/>
                  <a:gd name="connsiteY15" fmla="*/ 765629 h 816429"/>
                  <a:gd name="connsiteX16" fmla="*/ 638629 w 798286"/>
                  <a:gd name="connsiteY16" fmla="*/ 783772 h 816429"/>
                  <a:gd name="connsiteX17" fmla="*/ 718457 w 798286"/>
                  <a:gd name="connsiteY17" fmla="*/ 816429 h 816429"/>
                  <a:gd name="connsiteX18" fmla="*/ 743857 w 798286"/>
                  <a:gd name="connsiteY18" fmla="*/ 783772 h 816429"/>
                  <a:gd name="connsiteX19" fmla="*/ 725714 w 798286"/>
                  <a:gd name="connsiteY19" fmla="*/ 703943 h 816429"/>
                  <a:gd name="connsiteX20" fmla="*/ 791029 w 798286"/>
                  <a:gd name="connsiteY20" fmla="*/ 696686 h 816429"/>
                  <a:gd name="connsiteX21" fmla="*/ 783771 w 798286"/>
                  <a:gd name="connsiteY21" fmla="*/ 642257 h 816429"/>
                  <a:gd name="connsiteX22" fmla="*/ 798286 w 798286"/>
                  <a:gd name="connsiteY22" fmla="*/ 613229 h 816429"/>
                  <a:gd name="connsiteX23" fmla="*/ 762000 w 798286"/>
                  <a:gd name="connsiteY23" fmla="*/ 544286 h 816429"/>
                  <a:gd name="connsiteX24" fmla="*/ 772886 w 798286"/>
                  <a:gd name="connsiteY24" fmla="*/ 497114 h 816429"/>
                  <a:gd name="connsiteX25" fmla="*/ 762000 w 798286"/>
                  <a:gd name="connsiteY25" fmla="*/ 464457 h 816429"/>
                  <a:gd name="connsiteX26" fmla="*/ 682171 w 798286"/>
                  <a:gd name="connsiteY26" fmla="*/ 431800 h 816429"/>
                  <a:gd name="connsiteX27" fmla="*/ 631371 w 798286"/>
                  <a:gd name="connsiteY27" fmla="*/ 449943 h 816429"/>
                  <a:gd name="connsiteX28" fmla="*/ 595086 w 798286"/>
                  <a:gd name="connsiteY28" fmla="*/ 410029 h 816429"/>
                  <a:gd name="connsiteX29" fmla="*/ 555171 w 798286"/>
                  <a:gd name="connsiteY29" fmla="*/ 406400 h 816429"/>
                  <a:gd name="connsiteX30" fmla="*/ 573314 w 798286"/>
                  <a:gd name="connsiteY30" fmla="*/ 221343 h 816429"/>
                  <a:gd name="connsiteX31" fmla="*/ 544286 w 798286"/>
                  <a:gd name="connsiteY31" fmla="*/ 170543 h 816429"/>
                  <a:gd name="connsiteX32" fmla="*/ 584200 w 798286"/>
                  <a:gd name="connsiteY32" fmla="*/ 130629 h 816429"/>
                  <a:gd name="connsiteX33" fmla="*/ 402771 w 798286"/>
                  <a:gd name="connsiteY33" fmla="*/ 68943 h 816429"/>
                  <a:gd name="connsiteX34" fmla="*/ 373743 w 798286"/>
                  <a:gd name="connsiteY34" fmla="*/ 3629 h 816429"/>
                  <a:gd name="connsiteX35" fmla="*/ 286657 w 798286"/>
                  <a:gd name="connsiteY35" fmla="*/ 0 h 816429"/>
                  <a:gd name="connsiteX36" fmla="*/ 210457 w 798286"/>
                  <a:gd name="connsiteY36" fmla="*/ 50800 h 816429"/>
                  <a:gd name="connsiteX0" fmla="*/ 210457 w 798286"/>
                  <a:gd name="connsiteY0" fmla="*/ 62411 h 828040"/>
                  <a:gd name="connsiteX1" fmla="*/ 214086 w 798286"/>
                  <a:gd name="connsiteY1" fmla="*/ 124097 h 828040"/>
                  <a:gd name="connsiteX2" fmla="*/ 87086 w 798286"/>
                  <a:gd name="connsiteY2" fmla="*/ 182154 h 828040"/>
                  <a:gd name="connsiteX3" fmla="*/ 87086 w 798286"/>
                  <a:gd name="connsiteY3" fmla="*/ 258354 h 828040"/>
                  <a:gd name="connsiteX4" fmla="*/ 0 w 798286"/>
                  <a:gd name="connsiteY4" fmla="*/ 320040 h 828040"/>
                  <a:gd name="connsiteX5" fmla="*/ 18143 w 798286"/>
                  <a:gd name="connsiteY5" fmla="*/ 330925 h 828040"/>
                  <a:gd name="connsiteX6" fmla="*/ 21771 w 798286"/>
                  <a:gd name="connsiteY6" fmla="*/ 447040 h 828040"/>
                  <a:gd name="connsiteX7" fmla="*/ 72571 w 798286"/>
                  <a:gd name="connsiteY7" fmla="*/ 563154 h 828040"/>
                  <a:gd name="connsiteX8" fmla="*/ 137886 w 798286"/>
                  <a:gd name="connsiteY8" fmla="*/ 592183 h 828040"/>
                  <a:gd name="connsiteX9" fmla="*/ 163286 w 798286"/>
                  <a:gd name="connsiteY9" fmla="*/ 635725 h 828040"/>
                  <a:gd name="connsiteX10" fmla="*/ 268514 w 798286"/>
                  <a:gd name="connsiteY10" fmla="*/ 632097 h 828040"/>
                  <a:gd name="connsiteX11" fmla="*/ 304800 w 798286"/>
                  <a:gd name="connsiteY11" fmla="*/ 664754 h 828040"/>
                  <a:gd name="connsiteX12" fmla="*/ 341086 w 798286"/>
                  <a:gd name="connsiteY12" fmla="*/ 653868 h 828040"/>
                  <a:gd name="connsiteX13" fmla="*/ 417286 w 798286"/>
                  <a:gd name="connsiteY13" fmla="*/ 733697 h 828040"/>
                  <a:gd name="connsiteX14" fmla="*/ 464457 w 798286"/>
                  <a:gd name="connsiteY14" fmla="*/ 726440 h 828040"/>
                  <a:gd name="connsiteX15" fmla="*/ 500743 w 798286"/>
                  <a:gd name="connsiteY15" fmla="*/ 777240 h 828040"/>
                  <a:gd name="connsiteX16" fmla="*/ 638629 w 798286"/>
                  <a:gd name="connsiteY16" fmla="*/ 795383 h 828040"/>
                  <a:gd name="connsiteX17" fmla="*/ 718457 w 798286"/>
                  <a:gd name="connsiteY17" fmla="*/ 828040 h 828040"/>
                  <a:gd name="connsiteX18" fmla="*/ 743857 w 798286"/>
                  <a:gd name="connsiteY18" fmla="*/ 795383 h 828040"/>
                  <a:gd name="connsiteX19" fmla="*/ 725714 w 798286"/>
                  <a:gd name="connsiteY19" fmla="*/ 715554 h 828040"/>
                  <a:gd name="connsiteX20" fmla="*/ 791029 w 798286"/>
                  <a:gd name="connsiteY20" fmla="*/ 708297 h 828040"/>
                  <a:gd name="connsiteX21" fmla="*/ 783771 w 798286"/>
                  <a:gd name="connsiteY21" fmla="*/ 653868 h 828040"/>
                  <a:gd name="connsiteX22" fmla="*/ 798286 w 798286"/>
                  <a:gd name="connsiteY22" fmla="*/ 624840 h 828040"/>
                  <a:gd name="connsiteX23" fmla="*/ 762000 w 798286"/>
                  <a:gd name="connsiteY23" fmla="*/ 555897 h 828040"/>
                  <a:gd name="connsiteX24" fmla="*/ 772886 w 798286"/>
                  <a:gd name="connsiteY24" fmla="*/ 508725 h 828040"/>
                  <a:gd name="connsiteX25" fmla="*/ 762000 w 798286"/>
                  <a:gd name="connsiteY25" fmla="*/ 476068 h 828040"/>
                  <a:gd name="connsiteX26" fmla="*/ 682171 w 798286"/>
                  <a:gd name="connsiteY26" fmla="*/ 443411 h 828040"/>
                  <a:gd name="connsiteX27" fmla="*/ 631371 w 798286"/>
                  <a:gd name="connsiteY27" fmla="*/ 461554 h 828040"/>
                  <a:gd name="connsiteX28" fmla="*/ 595086 w 798286"/>
                  <a:gd name="connsiteY28" fmla="*/ 421640 h 828040"/>
                  <a:gd name="connsiteX29" fmla="*/ 555171 w 798286"/>
                  <a:gd name="connsiteY29" fmla="*/ 418011 h 828040"/>
                  <a:gd name="connsiteX30" fmla="*/ 573314 w 798286"/>
                  <a:gd name="connsiteY30" fmla="*/ 232954 h 828040"/>
                  <a:gd name="connsiteX31" fmla="*/ 544286 w 798286"/>
                  <a:gd name="connsiteY31" fmla="*/ 182154 h 828040"/>
                  <a:gd name="connsiteX32" fmla="*/ 584200 w 798286"/>
                  <a:gd name="connsiteY32" fmla="*/ 142240 h 828040"/>
                  <a:gd name="connsiteX33" fmla="*/ 402771 w 798286"/>
                  <a:gd name="connsiteY33" fmla="*/ 80554 h 828040"/>
                  <a:gd name="connsiteX34" fmla="*/ 385173 w 798286"/>
                  <a:gd name="connsiteY34" fmla="*/ 0 h 828040"/>
                  <a:gd name="connsiteX35" fmla="*/ 286657 w 798286"/>
                  <a:gd name="connsiteY35" fmla="*/ 11611 h 828040"/>
                  <a:gd name="connsiteX36" fmla="*/ 210457 w 798286"/>
                  <a:gd name="connsiteY36" fmla="*/ 62411 h 82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98286" h="828040">
                    <a:moveTo>
                      <a:pt x="210457" y="62411"/>
                    </a:moveTo>
                    <a:lnTo>
                      <a:pt x="214086" y="124097"/>
                    </a:lnTo>
                    <a:lnTo>
                      <a:pt x="87086" y="182154"/>
                    </a:lnTo>
                    <a:lnTo>
                      <a:pt x="87086" y="258354"/>
                    </a:lnTo>
                    <a:lnTo>
                      <a:pt x="0" y="320040"/>
                    </a:lnTo>
                    <a:lnTo>
                      <a:pt x="18143" y="330925"/>
                    </a:lnTo>
                    <a:lnTo>
                      <a:pt x="21771" y="447040"/>
                    </a:lnTo>
                    <a:lnTo>
                      <a:pt x="72571" y="563154"/>
                    </a:lnTo>
                    <a:lnTo>
                      <a:pt x="137886" y="592183"/>
                    </a:lnTo>
                    <a:lnTo>
                      <a:pt x="163286" y="635725"/>
                    </a:lnTo>
                    <a:lnTo>
                      <a:pt x="268514" y="632097"/>
                    </a:lnTo>
                    <a:lnTo>
                      <a:pt x="304800" y="664754"/>
                    </a:lnTo>
                    <a:lnTo>
                      <a:pt x="341086" y="653868"/>
                    </a:lnTo>
                    <a:lnTo>
                      <a:pt x="417286" y="733697"/>
                    </a:lnTo>
                    <a:lnTo>
                      <a:pt x="464457" y="726440"/>
                    </a:lnTo>
                    <a:lnTo>
                      <a:pt x="500743" y="777240"/>
                    </a:lnTo>
                    <a:lnTo>
                      <a:pt x="638629" y="795383"/>
                    </a:lnTo>
                    <a:lnTo>
                      <a:pt x="718457" y="828040"/>
                    </a:lnTo>
                    <a:lnTo>
                      <a:pt x="743857" y="795383"/>
                    </a:lnTo>
                    <a:lnTo>
                      <a:pt x="725714" y="715554"/>
                    </a:lnTo>
                    <a:lnTo>
                      <a:pt x="791029" y="708297"/>
                    </a:lnTo>
                    <a:lnTo>
                      <a:pt x="783771" y="653868"/>
                    </a:lnTo>
                    <a:lnTo>
                      <a:pt x="798286" y="624840"/>
                    </a:lnTo>
                    <a:lnTo>
                      <a:pt x="762000" y="555897"/>
                    </a:lnTo>
                    <a:lnTo>
                      <a:pt x="772886" y="508725"/>
                    </a:lnTo>
                    <a:lnTo>
                      <a:pt x="762000" y="476068"/>
                    </a:lnTo>
                    <a:lnTo>
                      <a:pt x="682171" y="443411"/>
                    </a:lnTo>
                    <a:lnTo>
                      <a:pt x="631371" y="461554"/>
                    </a:lnTo>
                    <a:lnTo>
                      <a:pt x="595086" y="421640"/>
                    </a:lnTo>
                    <a:lnTo>
                      <a:pt x="555171" y="418011"/>
                    </a:lnTo>
                    <a:lnTo>
                      <a:pt x="573314" y="232954"/>
                    </a:lnTo>
                    <a:lnTo>
                      <a:pt x="544286" y="182154"/>
                    </a:lnTo>
                    <a:lnTo>
                      <a:pt x="584200" y="142240"/>
                    </a:lnTo>
                    <a:lnTo>
                      <a:pt x="402771" y="80554"/>
                    </a:lnTo>
                    <a:lnTo>
                      <a:pt x="385173" y="0"/>
                    </a:lnTo>
                    <a:lnTo>
                      <a:pt x="286657" y="11611"/>
                    </a:lnTo>
                    <a:lnTo>
                      <a:pt x="210457" y="624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7" name="Freeform 16"/>
              <p:cNvSpPr/>
              <p:nvPr/>
            </p:nvSpPr>
            <p:spPr>
              <a:xfrm>
                <a:off x="3987800" y="2322513"/>
                <a:ext cx="1670050" cy="1530350"/>
              </a:xfrm>
              <a:custGeom>
                <a:avLst/>
                <a:gdLst>
                  <a:gd name="connsiteX0" fmla="*/ 1669143 w 1669143"/>
                  <a:gd name="connsiteY0" fmla="*/ 297543 h 1531257"/>
                  <a:gd name="connsiteX1" fmla="*/ 783771 w 1669143"/>
                  <a:gd name="connsiteY1" fmla="*/ 290285 h 1531257"/>
                  <a:gd name="connsiteX2" fmla="*/ 674914 w 1669143"/>
                  <a:gd name="connsiteY2" fmla="*/ 290285 h 1531257"/>
                  <a:gd name="connsiteX3" fmla="*/ 566057 w 1669143"/>
                  <a:gd name="connsiteY3" fmla="*/ 177800 h 1531257"/>
                  <a:gd name="connsiteX4" fmla="*/ 468086 w 1669143"/>
                  <a:gd name="connsiteY4" fmla="*/ 0 h 1531257"/>
                  <a:gd name="connsiteX5" fmla="*/ 460828 w 1669143"/>
                  <a:gd name="connsiteY5" fmla="*/ 32657 h 1531257"/>
                  <a:gd name="connsiteX6" fmla="*/ 475343 w 1669143"/>
                  <a:gd name="connsiteY6" fmla="*/ 87085 h 1531257"/>
                  <a:gd name="connsiteX7" fmla="*/ 446314 w 1669143"/>
                  <a:gd name="connsiteY7" fmla="*/ 137885 h 1531257"/>
                  <a:gd name="connsiteX8" fmla="*/ 32657 w 1669143"/>
                  <a:gd name="connsiteY8" fmla="*/ 156028 h 1531257"/>
                  <a:gd name="connsiteX9" fmla="*/ 3628 w 1669143"/>
                  <a:gd name="connsiteY9" fmla="*/ 185057 h 1531257"/>
                  <a:gd name="connsiteX10" fmla="*/ 21771 w 1669143"/>
                  <a:gd name="connsiteY10" fmla="*/ 257628 h 1531257"/>
                  <a:gd name="connsiteX11" fmla="*/ 0 w 1669143"/>
                  <a:gd name="connsiteY11" fmla="*/ 424543 h 1531257"/>
                  <a:gd name="connsiteX12" fmla="*/ 58057 w 1669143"/>
                  <a:gd name="connsiteY12" fmla="*/ 435428 h 1531257"/>
                  <a:gd name="connsiteX13" fmla="*/ 76200 w 1669143"/>
                  <a:gd name="connsiteY13" fmla="*/ 471714 h 1531257"/>
                  <a:gd name="connsiteX14" fmla="*/ 141514 w 1669143"/>
                  <a:gd name="connsiteY14" fmla="*/ 453571 h 1531257"/>
                  <a:gd name="connsiteX15" fmla="*/ 217714 w 1669143"/>
                  <a:gd name="connsiteY15" fmla="*/ 489857 h 1531257"/>
                  <a:gd name="connsiteX16" fmla="*/ 217714 w 1669143"/>
                  <a:gd name="connsiteY16" fmla="*/ 540657 h 1531257"/>
                  <a:gd name="connsiteX17" fmla="*/ 214086 w 1669143"/>
                  <a:gd name="connsiteY17" fmla="*/ 580571 h 1531257"/>
                  <a:gd name="connsiteX18" fmla="*/ 257628 w 1669143"/>
                  <a:gd name="connsiteY18" fmla="*/ 638628 h 1531257"/>
                  <a:gd name="connsiteX19" fmla="*/ 228600 w 1669143"/>
                  <a:gd name="connsiteY19" fmla="*/ 682171 h 1531257"/>
                  <a:gd name="connsiteX20" fmla="*/ 239486 w 1669143"/>
                  <a:gd name="connsiteY20" fmla="*/ 707571 h 1531257"/>
                  <a:gd name="connsiteX21" fmla="*/ 185057 w 1669143"/>
                  <a:gd name="connsiteY21" fmla="*/ 729343 h 1531257"/>
                  <a:gd name="connsiteX22" fmla="*/ 192314 w 1669143"/>
                  <a:gd name="connsiteY22" fmla="*/ 809171 h 1531257"/>
                  <a:gd name="connsiteX23" fmla="*/ 163286 w 1669143"/>
                  <a:gd name="connsiteY23" fmla="*/ 845457 h 1531257"/>
                  <a:gd name="connsiteX24" fmla="*/ 192314 w 1669143"/>
                  <a:gd name="connsiteY24" fmla="*/ 939800 h 1531257"/>
                  <a:gd name="connsiteX25" fmla="*/ 188686 w 1669143"/>
                  <a:gd name="connsiteY25" fmla="*/ 1081314 h 1531257"/>
                  <a:gd name="connsiteX26" fmla="*/ 170543 w 1669143"/>
                  <a:gd name="connsiteY26" fmla="*/ 1095828 h 1531257"/>
                  <a:gd name="connsiteX27" fmla="*/ 210457 w 1669143"/>
                  <a:gd name="connsiteY27" fmla="*/ 1201057 h 1531257"/>
                  <a:gd name="connsiteX28" fmla="*/ 319314 w 1669143"/>
                  <a:gd name="connsiteY28" fmla="*/ 1233714 h 1531257"/>
                  <a:gd name="connsiteX29" fmla="*/ 399143 w 1669143"/>
                  <a:gd name="connsiteY29" fmla="*/ 1215571 h 1531257"/>
                  <a:gd name="connsiteX30" fmla="*/ 489857 w 1669143"/>
                  <a:gd name="connsiteY30" fmla="*/ 1244600 h 1531257"/>
                  <a:gd name="connsiteX31" fmla="*/ 489857 w 1669143"/>
                  <a:gd name="connsiteY31" fmla="*/ 1291771 h 1531257"/>
                  <a:gd name="connsiteX32" fmla="*/ 500743 w 1669143"/>
                  <a:gd name="connsiteY32" fmla="*/ 1407885 h 1531257"/>
                  <a:gd name="connsiteX33" fmla="*/ 566057 w 1669143"/>
                  <a:gd name="connsiteY33" fmla="*/ 1433285 h 1531257"/>
                  <a:gd name="connsiteX34" fmla="*/ 609600 w 1669143"/>
                  <a:gd name="connsiteY34" fmla="*/ 1531257 h 1531257"/>
                  <a:gd name="connsiteX35" fmla="*/ 696686 w 1669143"/>
                  <a:gd name="connsiteY35" fmla="*/ 1404257 h 1531257"/>
                  <a:gd name="connsiteX36" fmla="*/ 725714 w 1669143"/>
                  <a:gd name="connsiteY36" fmla="*/ 1422400 h 1531257"/>
                  <a:gd name="connsiteX37" fmla="*/ 776514 w 1669143"/>
                  <a:gd name="connsiteY37" fmla="*/ 1393371 h 1531257"/>
                  <a:gd name="connsiteX38" fmla="*/ 816428 w 1669143"/>
                  <a:gd name="connsiteY38" fmla="*/ 1393371 h 1531257"/>
                  <a:gd name="connsiteX39" fmla="*/ 892628 w 1669143"/>
                  <a:gd name="connsiteY39" fmla="*/ 1451428 h 1531257"/>
                  <a:gd name="connsiteX40" fmla="*/ 950686 w 1669143"/>
                  <a:gd name="connsiteY40" fmla="*/ 1469571 h 1531257"/>
                  <a:gd name="connsiteX41" fmla="*/ 1012371 w 1669143"/>
                  <a:gd name="connsiteY41" fmla="*/ 1422400 h 1531257"/>
                  <a:gd name="connsiteX42" fmla="*/ 1070428 w 1669143"/>
                  <a:gd name="connsiteY42" fmla="*/ 1440543 h 1531257"/>
                  <a:gd name="connsiteX43" fmla="*/ 1128486 w 1669143"/>
                  <a:gd name="connsiteY43" fmla="*/ 1393371 h 1531257"/>
                  <a:gd name="connsiteX44" fmla="*/ 1164771 w 1669143"/>
                  <a:gd name="connsiteY44" fmla="*/ 1400628 h 1531257"/>
                  <a:gd name="connsiteX45" fmla="*/ 1161143 w 1669143"/>
                  <a:gd name="connsiteY45" fmla="*/ 1473200 h 1531257"/>
                  <a:gd name="connsiteX46" fmla="*/ 1211943 w 1669143"/>
                  <a:gd name="connsiteY46" fmla="*/ 1509485 h 1531257"/>
                  <a:gd name="connsiteX47" fmla="*/ 1240971 w 1669143"/>
                  <a:gd name="connsiteY47" fmla="*/ 1487714 h 1531257"/>
                  <a:gd name="connsiteX48" fmla="*/ 1211943 w 1669143"/>
                  <a:gd name="connsiteY48" fmla="*/ 1429657 h 1531257"/>
                  <a:gd name="connsiteX49" fmla="*/ 1222828 w 1669143"/>
                  <a:gd name="connsiteY49" fmla="*/ 1357085 h 1531257"/>
                  <a:gd name="connsiteX50" fmla="*/ 1244600 w 1669143"/>
                  <a:gd name="connsiteY50" fmla="*/ 1331685 h 1531257"/>
                  <a:gd name="connsiteX51" fmla="*/ 1244600 w 1669143"/>
                  <a:gd name="connsiteY51" fmla="*/ 1284514 h 1531257"/>
                  <a:gd name="connsiteX52" fmla="*/ 1313543 w 1669143"/>
                  <a:gd name="connsiteY52" fmla="*/ 1270000 h 1531257"/>
                  <a:gd name="connsiteX53" fmla="*/ 1320800 w 1669143"/>
                  <a:gd name="connsiteY53" fmla="*/ 1219200 h 1531257"/>
                  <a:gd name="connsiteX54" fmla="*/ 1382486 w 1669143"/>
                  <a:gd name="connsiteY54" fmla="*/ 1164771 h 1531257"/>
                  <a:gd name="connsiteX55" fmla="*/ 1458686 w 1669143"/>
                  <a:gd name="connsiteY55" fmla="*/ 1168400 h 1531257"/>
                  <a:gd name="connsiteX56" fmla="*/ 1444171 w 1669143"/>
                  <a:gd name="connsiteY56" fmla="*/ 1077685 h 1531257"/>
                  <a:gd name="connsiteX57" fmla="*/ 1491343 w 1669143"/>
                  <a:gd name="connsiteY57" fmla="*/ 1048657 h 1531257"/>
                  <a:gd name="connsiteX58" fmla="*/ 1513114 w 1669143"/>
                  <a:gd name="connsiteY58" fmla="*/ 1063171 h 1531257"/>
                  <a:gd name="connsiteX59" fmla="*/ 1553028 w 1669143"/>
                  <a:gd name="connsiteY59" fmla="*/ 979714 h 1531257"/>
                  <a:gd name="connsiteX60" fmla="*/ 1553028 w 1669143"/>
                  <a:gd name="connsiteY60" fmla="*/ 936171 h 1531257"/>
                  <a:gd name="connsiteX61" fmla="*/ 1574800 w 1669143"/>
                  <a:gd name="connsiteY61" fmla="*/ 892628 h 1531257"/>
                  <a:gd name="connsiteX62" fmla="*/ 1574800 w 1669143"/>
                  <a:gd name="connsiteY62" fmla="*/ 849085 h 1531257"/>
                  <a:gd name="connsiteX63" fmla="*/ 1603828 w 1669143"/>
                  <a:gd name="connsiteY63" fmla="*/ 805543 h 1531257"/>
                  <a:gd name="connsiteX64" fmla="*/ 1603828 w 1669143"/>
                  <a:gd name="connsiteY64" fmla="*/ 765628 h 1531257"/>
                  <a:gd name="connsiteX65" fmla="*/ 1621971 w 1669143"/>
                  <a:gd name="connsiteY65" fmla="*/ 711200 h 1531257"/>
                  <a:gd name="connsiteX66" fmla="*/ 1600200 w 1669143"/>
                  <a:gd name="connsiteY66" fmla="*/ 649514 h 1531257"/>
                  <a:gd name="connsiteX67" fmla="*/ 1614714 w 1669143"/>
                  <a:gd name="connsiteY67" fmla="*/ 595085 h 1531257"/>
                  <a:gd name="connsiteX68" fmla="*/ 1592943 w 1669143"/>
                  <a:gd name="connsiteY68" fmla="*/ 569685 h 1531257"/>
                  <a:gd name="connsiteX69" fmla="*/ 1596571 w 1669143"/>
                  <a:gd name="connsiteY69" fmla="*/ 493485 h 1531257"/>
                  <a:gd name="connsiteX70" fmla="*/ 1661886 w 1669143"/>
                  <a:gd name="connsiteY70" fmla="*/ 399143 h 1531257"/>
                  <a:gd name="connsiteX71" fmla="*/ 1669143 w 1669143"/>
                  <a:gd name="connsiteY71" fmla="*/ 297543 h 1531257"/>
                  <a:gd name="connsiteX0" fmla="*/ 1669143 w 1669143"/>
                  <a:gd name="connsiteY0" fmla="*/ 297543 h 1531257"/>
                  <a:gd name="connsiteX1" fmla="*/ 783771 w 1669143"/>
                  <a:gd name="connsiteY1" fmla="*/ 290285 h 1531257"/>
                  <a:gd name="connsiteX2" fmla="*/ 674914 w 1669143"/>
                  <a:gd name="connsiteY2" fmla="*/ 290285 h 1531257"/>
                  <a:gd name="connsiteX3" fmla="*/ 566057 w 1669143"/>
                  <a:gd name="connsiteY3" fmla="*/ 177800 h 1531257"/>
                  <a:gd name="connsiteX4" fmla="*/ 494756 w 1669143"/>
                  <a:gd name="connsiteY4" fmla="*/ 0 h 1531257"/>
                  <a:gd name="connsiteX5" fmla="*/ 460828 w 1669143"/>
                  <a:gd name="connsiteY5" fmla="*/ 32657 h 1531257"/>
                  <a:gd name="connsiteX6" fmla="*/ 475343 w 1669143"/>
                  <a:gd name="connsiteY6" fmla="*/ 87085 h 1531257"/>
                  <a:gd name="connsiteX7" fmla="*/ 446314 w 1669143"/>
                  <a:gd name="connsiteY7" fmla="*/ 137885 h 1531257"/>
                  <a:gd name="connsiteX8" fmla="*/ 32657 w 1669143"/>
                  <a:gd name="connsiteY8" fmla="*/ 156028 h 1531257"/>
                  <a:gd name="connsiteX9" fmla="*/ 3628 w 1669143"/>
                  <a:gd name="connsiteY9" fmla="*/ 185057 h 1531257"/>
                  <a:gd name="connsiteX10" fmla="*/ 21771 w 1669143"/>
                  <a:gd name="connsiteY10" fmla="*/ 257628 h 1531257"/>
                  <a:gd name="connsiteX11" fmla="*/ 0 w 1669143"/>
                  <a:gd name="connsiteY11" fmla="*/ 424543 h 1531257"/>
                  <a:gd name="connsiteX12" fmla="*/ 58057 w 1669143"/>
                  <a:gd name="connsiteY12" fmla="*/ 435428 h 1531257"/>
                  <a:gd name="connsiteX13" fmla="*/ 76200 w 1669143"/>
                  <a:gd name="connsiteY13" fmla="*/ 471714 h 1531257"/>
                  <a:gd name="connsiteX14" fmla="*/ 141514 w 1669143"/>
                  <a:gd name="connsiteY14" fmla="*/ 453571 h 1531257"/>
                  <a:gd name="connsiteX15" fmla="*/ 217714 w 1669143"/>
                  <a:gd name="connsiteY15" fmla="*/ 489857 h 1531257"/>
                  <a:gd name="connsiteX16" fmla="*/ 217714 w 1669143"/>
                  <a:gd name="connsiteY16" fmla="*/ 540657 h 1531257"/>
                  <a:gd name="connsiteX17" fmla="*/ 214086 w 1669143"/>
                  <a:gd name="connsiteY17" fmla="*/ 580571 h 1531257"/>
                  <a:gd name="connsiteX18" fmla="*/ 257628 w 1669143"/>
                  <a:gd name="connsiteY18" fmla="*/ 638628 h 1531257"/>
                  <a:gd name="connsiteX19" fmla="*/ 228600 w 1669143"/>
                  <a:gd name="connsiteY19" fmla="*/ 682171 h 1531257"/>
                  <a:gd name="connsiteX20" fmla="*/ 239486 w 1669143"/>
                  <a:gd name="connsiteY20" fmla="*/ 707571 h 1531257"/>
                  <a:gd name="connsiteX21" fmla="*/ 185057 w 1669143"/>
                  <a:gd name="connsiteY21" fmla="*/ 729343 h 1531257"/>
                  <a:gd name="connsiteX22" fmla="*/ 192314 w 1669143"/>
                  <a:gd name="connsiteY22" fmla="*/ 809171 h 1531257"/>
                  <a:gd name="connsiteX23" fmla="*/ 163286 w 1669143"/>
                  <a:gd name="connsiteY23" fmla="*/ 845457 h 1531257"/>
                  <a:gd name="connsiteX24" fmla="*/ 192314 w 1669143"/>
                  <a:gd name="connsiteY24" fmla="*/ 939800 h 1531257"/>
                  <a:gd name="connsiteX25" fmla="*/ 188686 w 1669143"/>
                  <a:gd name="connsiteY25" fmla="*/ 1081314 h 1531257"/>
                  <a:gd name="connsiteX26" fmla="*/ 170543 w 1669143"/>
                  <a:gd name="connsiteY26" fmla="*/ 1095828 h 1531257"/>
                  <a:gd name="connsiteX27" fmla="*/ 210457 w 1669143"/>
                  <a:gd name="connsiteY27" fmla="*/ 1201057 h 1531257"/>
                  <a:gd name="connsiteX28" fmla="*/ 319314 w 1669143"/>
                  <a:gd name="connsiteY28" fmla="*/ 1233714 h 1531257"/>
                  <a:gd name="connsiteX29" fmla="*/ 399143 w 1669143"/>
                  <a:gd name="connsiteY29" fmla="*/ 1215571 h 1531257"/>
                  <a:gd name="connsiteX30" fmla="*/ 489857 w 1669143"/>
                  <a:gd name="connsiteY30" fmla="*/ 1244600 h 1531257"/>
                  <a:gd name="connsiteX31" fmla="*/ 489857 w 1669143"/>
                  <a:gd name="connsiteY31" fmla="*/ 1291771 h 1531257"/>
                  <a:gd name="connsiteX32" fmla="*/ 500743 w 1669143"/>
                  <a:gd name="connsiteY32" fmla="*/ 1407885 h 1531257"/>
                  <a:gd name="connsiteX33" fmla="*/ 566057 w 1669143"/>
                  <a:gd name="connsiteY33" fmla="*/ 1433285 h 1531257"/>
                  <a:gd name="connsiteX34" fmla="*/ 609600 w 1669143"/>
                  <a:gd name="connsiteY34" fmla="*/ 1531257 h 1531257"/>
                  <a:gd name="connsiteX35" fmla="*/ 696686 w 1669143"/>
                  <a:gd name="connsiteY35" fmla="*/ 1404257 h 1531257"/>
                  <a:gd name="connsiteX36" fmla="*/ 725714 w 1669143"/>
                  <a:gd name="connsiteY36" fmla="*/ 1422400 h 1531257"/>
                  <a:gd name="connsiteX37" fmla="*/ 776514 w 1669143"/>
                  <a:gd name="connsiteY37" fmla="*/ 1393371 h 1531257"/>
                  <a:gd name="connsiteX38" fmla="*/ 816428 w 1669143"/>
                  <a:gd name="connsiteY38" fmla="*/ 1393371 h 1531257"/>
                  <a:gd name="connsiteX39" fmla="*/ 892628 w 1669143"/>
                  <a:gd name="connsiteY39" fmla="*/ 1451428 h 1531257"/>
                  <a:gd name="connsiteX40" fmla="*/ 950686 w 1669143"/>
                  <a:gd name="connsiteY40" fmla="*/ 1469571 h 1531257"/>
                  <a:gd name="connsiteX41" fmla="*/ 1012371 w 1669143"/>
                  <a:gd name="connsiteY41" fmla="*/ 1422400 h 1531257"/>
                  <a:gd name="connsiteX42" fmla="*/ 1070428 w 1669143"/>
                  <a:gd name="connsiteY42" fmla="*/ 1440543 h 1531257"/>
                  <a:gd name="connsiteX43" fmla="*/ 1128486 w 1669143"/>
                  <a:gd name="connsiteY43" fmla="*/ 1393371 h 1531257"/>
                  <a:gd name="connsiteX44" fmla="*/ 1164771 w 1669143"/>
                  <a:gd name="connsiteY44" fmla="*/ 1400628 h 1531257"/>
                  <a:gd name="connsiteX45" fmla="*/ 1161143 w 1669143"/>
                  <a:gd name="connsiteY45" fmla="*/ 1473200 h 1531257"/>
                  <a:gd name="connsiteX46" fmla="*/ 1211943 w 1669143"/>
                  <a:gd name="connsiteY46" fmla="*/ 1509485 h 1531257"/>
                  <a:gd name="connsiteX47" fmla="*/ 1240971 w 1669143"/>
                  <a:gd name="connsiteY47" fmla="*/ 1487714 h 1531257"/>
                  <a:gd name="connsiteX48" fmla="*/ 1211943 w 1669143"/>
                  <a:gd name="connsiteY48" fmla="*/ 1429657 h 1531257"/>
                  <a:gd name="connsiteX49" fmla="*/ 1222828 w 1669143"/>
                  <a:gd name="connsiteY49" fmla="*/ 1357085 h 1531257"/>
                  <a:gd name="connsiteX50" fmla="*/ 1244600 w 1669143"/>
                  <a:gd name="connsiteY50" fmla="*/ 1331685 h 1531257"/>
                  <a:gd name="connsiteX51" fmla="*/ 1244600 w 1669143"/>
                  <a:gd name="connsiteY51" fmla="*/ 1284514 h 1531257"/>
                  <a:gd name="connsiteX52" fmla="*/ 1313543 w 1669143"/>
                  <a:gd name="connsiteY52" fmla="*/ 1270000 h 1531257"/>
                  <a:gd name="connsiteX53" fmla="*/ 1320800 w 1669143"/>
                  <a:gd name="connsiteY53" fmla="*/ 1219200 h 1531257"/>
                  <a:gd name="connsiteX54" fmla="*/ 1382486 w 1669143"/>
                  <a:gd name="connsiteY54" fmla="*/ 1164771 h 1531257"/>
                  <a:gd name="connsiteX55" fmla="*/ 1458686 w 1669143"/>
                  <a:gd name="connsiteY55" fmla="*/ 1168400 h 1531257"/>
                  <a:gd name="connsiteX56" fmla="*/ 1444171 w 1669143"/>
                  <a:gd name="connsiteY56" fmla="*/ 1077685 h 1531257"/>
                  <a:gd name="connsiteX57" fmla="*/ 1491343 w 1669143"/>
                  <a:gd name="connsiteY57" fmla="*/ 1048657 h 1531257"/>
                  <a:gd name="connsiteX58" fmla="*/ 1513114 w 1669143"/>
                  <a:gd name="connsiteY58" fmla="*/ 1063171 h 1531257"/>
                  <a:gd name="connsiteX59" fmla="*/ 1553028 w 1669143"/>
                  <a:gd name="connsiteY59" fmla="*/ 979714 h 1531257"/>
                  <a:gd name="connsiteX60" fmla="*/ 1553028 w 1669143"/>
                  <a:gd name="connsiteY60" fmla="*/ 936171 h 1531257"/>
                  <a:gd name="connsiteX61" fmla="*/ 1574800 w 1669143"/>
                  <a:gd name="connsiteY61" fmla="*/ 892628 h 1531257"/>
                  <a:gd name="connsiteX62" fmla="*/ 1574800 w 1669143"/>
                  <a:gd name="connsiteY62" fmla="*/ 849085 h 1531257"/>
                  <a:gd name="connsiteX63" fmla="*/ 1603828 w 1669143"/>
                  <a:gd name="connsiteY63" fmla="*/ 805543 h 1531257"/>
                  <a:gd name="connsiteX64" fmla="*/ 1603828 w 1669143"/>
                  <a:gd name="connsiteY64" fmla="*/ 765628 h 1531257"/>
                  <a:gd name="connsiteX65" fmla="*/ 1621971 w 1669143"/>
                  <a:gd name="connsiteY65" fmla="*/ 711200 h 1531257"/>
                  <a:gd name="connsiteX66" fmla="*/ 1600200 w 1669143"/>
                  <a:gd name="connsiteY66" fmla="*/ 649514 h 1531257"/>
                  <a:gd name="connsiteX67" fmla="*/ 1614714 w 1669143"/>
                  <a:gd name="connsiteY67" fmla="*/ 595085 h 1531257"/>
                  <a:gd name="connsiteX68" fmla="*/ 1592943 w 1669143"/>
                  <a:gd name="connsiteY68" fmla="*/ 569685 h 1531257"/>
                  <a:gd name="connsiteX69" fmla="*/ 1596571 w 1669143"/>
                  <a:gd name="connsiteY69" fmla="*/ 493485 h 1531257"/>
                  <a:gd name="connsiteX70" fmla="*/ 1661886 w 1669143"/>
                  <a:gd name="connsiteY70" fmla="*/ 399143 h 1531257"/>
                  <a:gd name="connsiteX71" fmla="*/ 1669143 w 1669143"/>
                  <a:gd name="connsiteY71" fmla="*/ 297543 h 153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669143" h="1531257">
                    <a:moveTo>
                      <a:pt x="1669143" y="297543"/>
                    </a:moveTo>
                    <a:lnTo>
                      <a:pt x="783771" y="290285"/>
                    </a:lnTo>
                    <a:lnTo>
                      <a:pt x="674914" y="290285"/>
                    </a:lnTo>
                    <a:lnTo>
                      <a:pt x="566057" y="177800"/>
                    </a:lnTo>
                    <a:lnTo>
                      <a:pt x="494756" y="0"/>
                    </a:lnTo>
                    <a:lnTo>
                      <a:pt x="460828" y="32657"/>
                    </a:lnTo>
                    <a:lnTo>
                      <a:pt x="475343" y="87085"/>
                    </a:lnTo>
                    <a:lnTo>
                      <a:pt x="446314" y="137885"/>
                    </a:lnTo>
                    <a:lnTo>
                      <a:pt x="32657" y="156028"/>
                    </a:lnTo>
                    <a:lnTo>
                      <a:pt x="3628" y="185057"/>
                    </a:lnTo>
                    <a:lnTo>
                      <a:pt x="21771" y="257628"/>
                    </a:lnTo>
                    <a:lnTo>
                      <a:pt x="0" y="424543"/>
                    </a:lnTo>
                    <a:lnTo>
                      <a:pt x="58057" y="435428"/>
                    </a:lnTo>
                    <a:lnTo>
                      <a:pt x="76200" y="471714"/>
                    </a:lnTo>
                    <a:lnTo>
                      <a:pt x="141514" y="453571"/>
                    </a:lnTo>
                    <a:lnTo>
                      <a:pt x="217714" y="489857"/>
                    </a:lnTo>
                    <a:lnTo>
                      <a:pt x="217714" y="540657"/>
                    </a:lnTo>
                    <a:lnTo>
                      <a:pt x="214086" y="580571"/>
                    </a:lnTo>
                    <a:lnTo>
                      <a:pt x="257628" y="638628"/>
                    </a:lnTo>
                    <a:lnTo>
                      <a:pt x="228600" y="682171"/>
                    </a:lnTo>
                    <a:lnTo>
                      <a:pt x="239486" y="707571"/>
                    </a:lnTo>
                    <a:lnTo>
                      <a:pt x="185057" y="729343"/>
                    </a:lnTo>
                    <a:lnTo>
                      <a:pt x="192314" y="809171"/>
                    </a:lnTo>
                    <a:lnTo>
                      <a:pt x="163286" y="845457"/>
                    </a:lnTo>
                    <a:lnTo>
                      <a:pt x="192314" y="939800"/>
                    </a:lnTo>
                    <a:cubicBezTo>
                      <a:pt x="191105" y="986971"/>
                      <a:pt x="189895" y="1034143"/>
                      <a:pt x="188686" y="1081314"/>
                    </a:cubicBezTo>
                    <a:lnTo>
                      <a:pt x="170543" y="1095828"/>
                    </a:lnTo>
                    <a:lnTo>
                      <a:pt x="210457" y="1201057"/>
                    </a:lnTo>
                    <a:lnTo>
                      <a:pt x="319314" y="1233714"/>
                    </a:lnTo>
                    <a:lnTo>
                      <a:pt x="399143" y="1215571"/>
                    </a:lnTo>
                    <a:lnTo>
                      <a:pt x="489857" y="1244600"/>
                    </a:lnTo>
                    <a:lnTo>
                      <a:pt x="489857" y="1291771"/>
                    </a:lnTo>
                    <a:lnTo>
                      <a:pt x="500743" y="1407885"/>
                    </a:lnTo>
                    <a:lnTo>
                      <a:pt x="566057" y="1433285"/>
                    </a:lnTo>
                    <a:lnTo>
                      <a:pt x="609600" y="1531257"/>
                    </a:lnTo>
                    <a:lnTo>
                      <a:pt x="696686" y="1404257"/>
                    </a:lnTo>
                    <a:lnTo>
                      <a:pt x="725714" y="1422400"/>
                    </a:lnTo>
                    <a:lnTo>
                      <a:pt x="776514" y="1393371"/>
                    </a:lnTo>
                    <a:lnTo>
                      <a:pt x="816428" y="1393371"/>
                    </a:lnTo>
                    <a:lnTo>
                      <a:pt x="892628" y="1451428"/>
                    </a:lnTo>
                    <a:lnTo>
                      <a:pt x="950686" y="1469571"/>
                    </a:lnTo>
                    <a:lnTo>
                      <a:pt x="1012371" y="1422400"/>
                    </a:lnTo>
                    <a:lnTo>
                      <a:pt x="1070428" y="1440543"/>
                    </a:lnTo>
                    <a:lnTo>
                      <a:pt x="1128486" y="1393371"/>
                    </a:lnTo>
                    <a:lnTo>
                      <a:pt x="1164771" y="1400628"/>
                    </a:lnTo>
                    <a:lnTo>
                      <a:pt x="1161143" y="1473200"/>
                    </a:lnTo>
                    <a:lnTo>
                      <a:pt x="1211943" y="1509485"/>
                    </a:lnTo>
                    <a:lnTo>
                      <a:pt x="1240971" y="1487714"/>
                    </a:lnTo>
                    <a:lnTo>
                      <a:pt x="1211943" y="1429657"/>
                    </a:lnTo>
                    <a:lnTo>
                      <a:pt x="1222828" y="1357085"/>
                    </a:lnTo>
                    <a:lnTo>
                      <a:pt x="1244600" y="1331685"/>
                    </a:lnTo>
                    <a:lnTo>
                      <a:pt x="1244600" y="1284514"/>
                    </a:lnTo>
                    <a:lnTo>
                      <a:pt x="1313543" y="1270000"/>
                    </a:lnTo>
                    <a:lnTo>
                      <a:pt x="1320800" y="1219200"/>
                    </a:lnTo>
                    <a:lnTo>
                      <a:pt x="1382486" y="1164771"/>
                    </a:lnTo>
                    <a:lnTo>
                      <a:pt x="1458686" y="1168400"/>
                    </a:lnTo>
                    <a:lnTo>
                      <a:pt x="1444171" y="1077685"/>
                    </a:lnTo>
                    <a:lnTo>
                      <a:pt x="1491343" y="1048657"/>
                    </a:lnTo>
                    <a:lnTo>
                      <a:pt x="1513114" y="1063171"/>
                    </a:lnTo>
                    <a:lnTo>
                      <a:pt x="1553028" y="979714"/>
                    </a:lnTo>
                    <a:lnTo>
                      <a:pt x="1553028" y="936171"/>
                    </a:lnTo>
                    <a:lnTo>
                      <a:pt x="1574800" y="892628"/>
                    </a:lnTo>
                    <a:lnTo>
                      <a:pt x="1574800" y="849085"/>
                    </a:lnTo>
                    <a:lnTo>
                      <a:pt x="1603828" y="805543"/>
                    </a:lnTo>
                    <a:lnTo>
                      <a:pt x="1603828" y="765628"/>
                    </a:lnTo>
                    <a:lnTo>
                      <a:pt x="1621971" y="711200"/>
                    </a:lnTo>
                    <a:lnTo>
                      <a:pt x="1600200" y="649514"/>
                    </a:lnTo>
                    <a:lnTo>
                      <a:pt x="1614714" y="595085"/>
                    </a:lnTo>
                    <a:lnTo>
                      <a:pt x="1592943" y="569685"/>
                    </a:lnTo>
                    <a:lnTo>
                      <a:pt x="1596571" y="493485"/>
                    </a:lnTo>
                    <a:lnTo>
                      <a:pt x="1661886" y="399143"/>
                    </a:lnTo>
                    <a:lnTo>
                      <a:pt x="1669143" y="297543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8" name="Freeform 17"/>
              <p:cNvSpPr/>
              <p:nvPr/>
            </p:nvSpPr>
            <p:spPr>
              <a:xfrm>
                <a:off x="4511675" y="3708400"/>
                <a:ext cx="1062038" cy="1030288"/>
              </a:xfrm>
              <a:custGeom>
                <a:avLst/>
                <a:gdLst>
                  <a:gd name="connsiteX0" fmla="*/ 94343 w 1063172"/>
                  <a:gd name="connsiteY0" fmla="*/ 137886 h 1030514"/>
                  <a:gd name="connsiteX1" fmla="*/ 3629 w 1063172"/>
                  <a:gd name="connsiteY1" fmla="*/ 366486 h 1030514"/>
                  <a:gd name="connsiteX2" fmla="*/ 39914 w 1063172"/>
                  <a:gd name="connsiteY2" fmla="*/ 428171 h 1030514"/>
                  <a:gd name="connsiteX3" fmla="*/ 0 w 1063172"/>
                  <a:gd name="connsiteY3" fmla="*/ 471714 h 1030514"/>
                  <a:gd name="connsiteX4" fmla="*/ 50800 w 1063172"/>
                  <a:gd name="connsiteY4" fmla="*/ 551543 h 1030514"/>
                  <a:gd name="connsiteX5" fmla="*/ 54429 w 1063172"/>
                  <a:gd name="connsiteY5" fmla="*/ 573314 h 1030514"/>
                  <a:gd name="connsiteX6" fmla="*/ 18143 w 1063172"/>
                  <a:gd name="connsiteY6" fmla="*/ 718457 h 1030514"/>
                  <a:gd name="connsiteX7" fmla="*/ 32657 w 1063172"/>
                  <a:gd name="connsiteY7" fmla="*/ 743857 h 1030514"/>
                  <a:gd name="connsiteX8" fmla="*/ 264886 w 1063172"/>
                  <a:gd name="connsiteY8" fmla="*/ 743857 h 1030514"/>
                  <a:gd name="connsiteX9" fmla="*/ 297543 w 1063172"/>
                  <a:gd name="connsiteY9" fmla="*/ 754743 h 1030514"/>
                  <a:gd name="connsiteX10" fmla="*/ 330200 w 1063172"/>
                  <a:gd name="connsiteY10" fmla="*/ 740229 h 1030514"/>
                  <a:gd name="connsiteX11" fmla="*/ 366486 w 1063172"/>
                  <a:gd name="connsiteY11" fmla="*/ 780143 h 1030514"/>
                  <a:gd name="connsiteX12" fmla="*/ 402772 w 1063172"/>
                  <a:gd name="connsiteY12" fmla="*/ 1008743 h 1030514"/>
                  <a:gd name="connsiteX13" fmla="*/ 435429 w 1063172"/>
                  <a:gd name="connsiteY13" fmla="*/ 1019629 h 1030514"/>
                  <a:gd name="connsiteX14" fmla="*/ 497114 w 1063172"/>
                  <a:gd name="connsiteY14" fmla="*/ 983343 h 1030514"/>
                  <a:gd name="connsiteX15" fmla="*/ 576943 w 1063172"/>
                  <a:gd name="connsiteY15" fmla="*/ 1030514 h 1030514"/>
                  <a:gd name="connsiteX16" fmla="*/ 627743 w 1063172"/>
                  <a:gd name="connsiteY16" fmla="*/ 1023257 h 1030514"/>
                  <a:gd name="connsiteX17" fmla="*/ 667657 w 1063172"/>
                  <a:gd name="connsiteY17" fmla="*/ 903514 h 1030514"/>
                  <a:gd name="connsiteX18" fmla="*/ 878114 w 1063172"/>
                  <a:gd name="connsiteY18" fmla="*/ 703943 h 1030514"/>
                  <a:gd name="connsiteX19" fmla="*/ 994229 w 1063172"/>
                  <a:gd name="connsiteY19" fmla="*/ 504371 h 1030514"/>
                  <a:gd name="connsiteX20" fmla="*/ 1045029 w 1063172"/>
                  <a:gd name="connsiteY20" fmla="*/ 446314 h 1030514"/>
                  <a:gd name="connsiteX21" fmla="*/ 1063172 w 1063172"/>
                  <a:gd name="connsiteY21" fmla="*/ 341086 h 1030514"/>
                  <a:gd name="connsiteX22" fmla="*/ 968829 w 1063172"/>
                  <a:gd name="connsiteY22" fmla="*/ 330200 h 1030514"/>
                  <a:gd name="connsiteX23" fmla="*/ 925286 w 1063172"/>
                  <a:gd name="connsiteY23" fmla="*/ 272143 h 1030514"/>
                  <a:gd name="connsiteX24" fmla="*/ 867229 w 1063172"/>
                  <a:gd name="connsiteY24" fmla="*/ 279400 h 1030514"/>
                  <a:gd name="connsiteX25" fmla="*/ 823686 w 1063172"/>
                  <a:gd name="connsiteY25" fmla="*/ 243114 h 1030514"/>
                  <a:gd name="connsiteX26" fmla="*/ 751114 w 1063172"/>
                  <a:gd name="connsiteY26" fmla="*/ 232229 h 1030514"/>
                  <a:gd name="connsiteX27" fmla="*/ 725714 w 1063172"/>
                  <a:gd name="connsiteY27" fmla="*/ 170543 h 1030514"/>
                  <a:gd name="connsiteX28" fmla="*/ 689429 w 1063172"/>
                  <a:gd name="connsiteY28" fmla="*/ 170543 h 1030514"/>
                  <a:gd name="connsiteX29" fmla="*/ 660400 w 1063172"/>
                  <a:gd name="connsiteY29" fmla="*/ 112486 h 1030514"/>
                  <a:gd name="connsiteX30" fmla="*/ 638629 w 1063172"/>
                  <a:gd name="connsiteY30" fmla="*/ 83457 h 1030514"/>
                  <a:gd name="connsiteX31" fmla="*/ 635000 w 1063172"/>
                  <a:gd name="connsiteY31" fmla="*/ 18143 h 1030514"/>
                  <a:gd name="connsiteX32" fmla="*/ 605972 w 1063172"/>
                  <a:gd name="connsiteY32" fmla="*/ 14514 h 1030514"/>
                  <a:gd name="connsiteX33" fmla="*/ 537029 w 1063172"/>
                  <a:gd name="connsiteY33" fmla="*/ 54429 h 1030514"/>
                  <a:gd name="connsiteX34" fmla="*/ 489857 w 1063172"/>
                  <a:gd name="connsiteY34" fmla="*/ 29029 h 1030514"/>
                  <a:gd name="connsiteX35" fmla="*/ 420914 w 1063172"/>
                  <a:gd name="connsiteY35" fmla="*/ 72571 h 1030514"/>
                  <a:gd name="connsiteX36" fmla="*/ 279400 w 1063172"/>
                  <a:gd name="connsiteY36" fmla="*/ 0 h 1030514"/>
                  <a:gd name="connsiteX37" fmla="*/ 203200 w 1063172"/>
                  <a:gd name="connsiteY37" fmla="*/ 39914 h 1030514"/>
                  <a:gd name="connsiteX38" fmla="*/ 156029 w 1063172"/>
                  <a:gd name="connsiteY38" fmla="*/ 18143 h 1030514"/>
                  <a:gd name="connsiteX39" fmla="*/ 94343 w 1063172"/>
                  <a:gd name="connsiteY39" fmla="*/ 137886 h 1030514"/>
                  <a:gd name="connsiteX0" fmla="*/ 94343 w 1063172"/>
                  <a:gd name="connsiteY0" fmla="*/ 137886 h 1030514"/>
                  <a:gd name="connsiteX1" fmla="*/ 3629 w 1063172"/>
                  <a:gd name="connsiteY1" fmla="*/ 366486 h 1030514"/>
                  <a:gd name="connsiteX2" fmla="*/ 39914 w 1063172"/>
                  <a:gd name="connsiteY2" fmla="*/ 428171 h 1030514"/>
                  <a:gd name="connsiteX3" fmla="*/ 0 w 1063172"/>
                  <a:gd name="connsiteY3" fmla="*/ 471714 h 1030514"/>
                  <a:gd name="connsiteX4" fmla="*/ 50800 w 1063172"/>
                  <a:gd name="connsiteY4" fmla="*/ 551543 h 1030514"/>
                  <a:gd name="connsiteX5" fmla="*/ 54429 w 1063172"/>
                  <a:gd name="connsiteY5" fmla="*/ 573314 h 1030514"/>
                  <a:gd name="connsiteX6" fmla="*/ 18143 w 1063172"/>
                  <a:gd name="connsiteY6" fmla="*/ 718457 h 1030514"/>
                  <a:gd name="connsiteX7" fmla="*/ 32657 w 1063172"/>
                  <a:gd name="connsiteY7" fmla="*/ 743857 h 1030514"/>
                  <a:gd name="connsiteX8" fmla="*/ 264886 w 1063172"/>
                  <a:gd name="connsiteY8" fmla="*/ 743857 h 1030514"/>
                  <a:gd name="connsiteX9" fmla="*/ 297543 w 1063172"/>
                  <a:gd name="connsiteY9" fmla="*/ 754743 h 1030514"/>
                  <a:gd name="connsiteX10" fmla="*/ 330200 w 1063172"/>
                  <a:gd name="connsiteY10" fmla="*/ 740229 h 1030514"/>
                  <a:gd name="connsiteX11" fmla="*/ 366486 w 1063172"/>
                  <a:gd name="connsiteY11" fmla="*/ 780143 h 1030514"/>
                  <a:gd name="connsiteX12" fmla="*/ 402772 w 1063172"/>
                  <a:gd name="connsiteY12" fmla="*/ 1008743 h 1030514"/>
                  <a:gd name="connsiteX13" fmla="*/ 435429 w 1063172"/>
                  <a:gd name="connsiteY13" fmla="*/ 1019629 h 1030514"/>
                  <a:gd name="connsiteX14" fmla="*/ 497114 w 1063172"/>
                  <a:gd name="connsiteY14" fmla="*/ 983343 h 1030514"/>
                  <a:gd name="connsiteX15" fmla="*/ 576943 w 1063172"/>
                  <a:gd name="connsiteY15" fmla="*/ 1030514 h 1030514"/>
                  <a:gd name="connsiteX16" fmla="*/ 627743 w 1063172"/>
                  <a:gd name="connsiteY16" fmla="*/ 1023257 h 1030514"/>
                  <a:gd name="connsiteX17" fmla="*/ 667657 w 1063172"/>
                  <a:gd name="connsiteY17" fmla="*/ 903514 h 1030514"/>
                  <a:gd name="connsiteX18" fmla="*/ 878114 w 1063172"/>
                  <a:gd name="connsiteY18" fmla="*/ 703943 h 1030514"/>
                  <a:gd name="connsiteX19" fmla="*/ 994229 w 1063172"/>
                  <a:gd name="connsiteY19" fmla="*/ 504371 h 1030514"/>
                  <a:gd name="connsiteX20" fmla="*/ 1045029 w 1063172"/>
                  <a:gd name="connsiteY20" fmla="*/ 446314 h 1030514"/>
                  <a:gd name="connsiteX21" fmla="*/ 1063172 w 1063172"/>
                  <a:gd name="connsiteY21" fmla="*/ 341086 h 1030514"/>
                  <a:gd name="connsiteX22" fmla="*/ 968829 w 1063172"/>
                  <a:gd name="connsiteY22" fmla="*/ 330200 h 1030514"/>
                  <a:gd name="connsiteX23" fmla="*/ 925286 w 1063172"/>
                  <a:gd name="connsiteY23" fmla="*/ 272143 h 1030514"/>
                  <a:gd name="connsiteX24" fmla="*/ 867229 w 1063172"/>
                  <a:gd name="connsiteY24" fmla="*/ 279400 h 1030514"/>
                  <a:gd name="connsiteX25" fmla="*/ 823686 w 1063172"/>
                  <a:gd name="connsiteY25" fmla="*/ 243114 h 1030514"/>
                  <a:gd name="connsiteX26" fmla="*/ 751114 w 1063172"/>
                  <a:gd name="connsiteY26" fmla="*/ 232229 h 1030514"/>
                  <a:gd name="connsiteX27" fmla="*/ 725714 w 1063172"/>
                  <a:gd name="connsiteY27" fmla="*/ 170543 h 1030514"/>
                  <a:gd name="connsiteX28" fmla="*/ 689429 w 1063172"/>
                  <a:gd name="connsiteY28" fmla="*/ 170543 h 1030514"/>
                  <a:gd name="connsiteX29" fmla="*/ 683260 w 1063172"/>
                  <a:gd name="connsiteY29" fmla="*/ 123916 h 1030514"/>
                  <a:gd name="connsiteX30" fmla="*/ 638629 w 1063172"/>
                  <a:gd name="connsiteY30" fmla="*/ 83457 h 1030514"/>
                  <a:gd name="connsiteX31" fmla="*/ 635000 w 1063172"/>
                  <a:gd name="connsiteY31" fmla="*/ 18143 h 1030514"/>
                  <a:gd name="connsiteX32" fmla="*/ 605972 w 1063172"/>
                  <a:gd name="connsiteY32" fmla="*/ 14514 h 1030514"/>
                  <a:gd name="connsiteX33" fmla="*/ 537029 w 1063172"/>
                  <a:gd name="connsiteY33" fmla="*/ 54429 h 1030514"/>
                  <a:gd name="connsiteX34" fmla="*/ 489857 w 1063172"/>
                  <a:gd name="connsiteY34" fmla="*/ 29029 h 1030514"/>
                  <a:gd name="connsiteX35" fmla="*/ 420914 w 1063172"/>
                  <a:gd name="connsiteY35" fmla="*/ 72571 h 1030514"/>
                  <a:gd name="connsiteX36" fmla="*/ 279400 w 1063172"/>
                  <a:gd name="connsiteY36" fmla="*/ 0 h 1030514"/>
                  <a:gd name="connsiteX37" fmla="*/ 203200 w 1063172"/>
                  <a:gd name="connsiteY37" fmla="*/ 39914 h 1030514"/>
                  <a:gd name="connsiteX38" fmla="*/ 156029 w 1063172"/>
                  <a:gd name="connsiteY38" fmla="*/ 18143 h 1030514"/>
                  <a:gd name="connsiteX39" fmla="*/ 94343 w 1063172"/>
                  <a:gd name="connsiteY39" fmla="*/ 137886 h 1030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63172" h="1030514">
                    <a:moveTo>
                      <a:pt x="94343" y="137886"/>
                    </a:moveTo>
                    <a:lnTo>
                      <a:pt x="3629" y="366486"/>
                    </a:lnTo>
                    <a:lnTo>
                      <a:pt x="39914" y="428171"/>
                    </a:lnTo>
                    <a:lnTo>
                      <a:pt x="0" y="471714"/>
                    </a:lnTo>
                    <a:lnTo>
                      <a:pt x="50800" y="551543"/>
                    </a:lnTo>
                    <a:lnTo>
                      <a:pt x="54429" y="573314"/>
                    </a:lnTo>
                    <a:lnTo>
                      <a:pt x="18143" y="718457"/>
                    </a:lnTo>
                    <a:lnTo>
                      <a:pt x="32657" y="743857"/>
                    </a:lnTo>
                    <a:lnTo>
                      <a:pt x="264886" y="743857"/>
                    </a:lnTo>
                    <a:lnTo>
                      <a:pt x="297543" y="754743"/>
                    </a:lnTo>
                    <a:lnTo>
                      <a:pt x="330200" y="740229"/>
                    </a:lnTo>
                    <a:lnTo>
                      <a:pt x="366486" y="780143"/>
                    </a:lnTo>
                    <a:lnTo>
                      <a:pt x="402772" y="1008743"/>
                    </a:lnTo>
                    <a:lnTo>
                      <a:pt x="435429" y="1019629"/>
                    </a:lnTo>
                    <a:lnTo>
                      <a:pt x="497114" y="983343"/>
                    </a:lnTo>
                    <a:lnTo>
                      <a:pt x="576943" y="1030514"/>
                    </a:lnTo>
                    <a:lnTo>
                      <a:pt x="627743" y="1023257"/>
                    </a:lnTo>
                    <a:lnTo>
                      <a:pt x="667657" y="903514"/>
                    </a:lnTo>
                    <a:lnTo>
                      <a:pt x="878114" y="703943"/>
                    </a:lnTo>
                    <a:lnTo>
                      <a:pt x="994229" y="504371"/>
                    </a:lnTo>
                    <a:lnTo>
                      <a:pt x="1045029" y="446314"/>
                    </a:lnTo>
                    <a:lnTo>
                      <a:pt x="1063172" y="341086"/>
                    </a:lnTo>
                    <a:lnTo>
                      <a:pt x="968829" y="330200"/>
                    </a:lnTo>
                    <a:lnTo>
                      <a:pt x="925286" y="272143"/>
                    </a:lnTo>
                    <a:lnTo>
                      <a:pt x="867229" y="279400"/>
                    </a:lnTo>
                    <a:lnTo>
                      <a:pt x="823686" y="243114"/>
                    </a:lnTo>
                    <a:lnTo>
                      <a:pt x="751114" y="232229"/>
                    </a:lnTo>
                    <a:lnTo>
                      <a:pt x="725714" y="170543"/>
                    </a:lnTo>
                    <a:lnTo>
                      <a:pt x="689429" y="170543"/>
                    </a:lnTo>
                    <a:lnTo>
                      <a:pt x="683260" y="123916"/>
                    </a:lnTo>
                    <a:lnTo>
                      <a:pt x="638629" y="83457"/>
                    </a:lnTo>
                    <a:lnTo>
                      <a:pt x="635000" y="18143"/>
                    </a:lnTo>
                    <a:lnTo>
                      <a:pt x="605972" y="14514"/>
                    </a:lnTo>
                    <a:lnTo>
                      <a:pt x="537029" y="54429"/>
                    </a:lnTo>
                    <a:lnTo>
                      <a:pt x="489857" y="29029"/>
                    </a:lnTo>
                    <a:lnTo>
                      <a:pt x="420914" y="72571"/>
                    </a:lnTo>
                    <a:lnTo>
                      <a:pt x="279400" y="0"/>
                    </a:lnTo>
                    <a:lnTo>
                      <a:pt x="203200" y="39914"/>
                    </a:lnTo>
                    <a:lnTo>
                      <a:pt x="156029" y="18143"/>
                    </a:lnTo>
                    <a:lnTo>
                      <a:pt x="94343" y="1378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69" name="Freeform 19"/>
              <p:cNvSpPr/>
              <p:nvPr/>
            </p:nvSpPr>
            <p:spPr>
              <a:xfrm>
                <a:off x="5045075" y="4543425"/>
                <a:ext cx="923925" cy="655638"/>
              </a:xfrm>
              <a:custGeom>
                <a:avLst/>
                <a:gdLst>
                  <a:gd name="connsiteX0" fmla="*/ 54429 w 925286"/>
                  <a:gd name="connsiteY0" fmla="*/ 206829 h 656772"/>
                  <a:gd name="connsiteX1" fmla="*/ 0 w 925286"/>
                  <a:gd name="connsiteY1" fmla="*/ 439058 h 656772"/>
                  <a:gd name="connsiteX2" fmla="*/ 76200 w 925286"/>
                  <a:gd name="connsiteY2" fmla="*/ 464458 h 656772"/>
                  <a:gd name="connsiteX3" fmla="*/ 116114 w 925286"/>
                  <a:gd name="connsiteY3" fmla="*/ 580572 h 656772"/>
                  <a:gd name="connsiteX4" fmla="*/ 188686 w 925286"/>
                  <a:gd name="connsiteY4" fmla="*/ 602343 h 656772"/>
                  <a:gd name="connsiteX5" fmla="*/ 221343 w 925286"/>
                  <a:gd name="connsiteY5" fmla="*/ 584200 h 656772"/>
                  <a:gd name="connsiteX6" fmla="*/ 257629 w 925286"/>
                  <a:gd name="connsiteY6" fmla="*/ 616858 h 656772"/>
                  <a:gd name="connsiteX7" fmla="*/ 449943 w 925286"/>
                  <a:gd name="connsiteY7" fmla="*/ 656772 h 656772"/>
                  <a:gd name="connsiteX8" fmla="*/ 460829 w 925286"/>
                  <a:gd name="connsiteY8" fmla="*/ 591458 h 656772"/>
                  <a:gd name="connsiteX9" fmla="*/ 558800 w 925286"/>
                  <a:gd name="connsiteY9" fmla="*/ 533400 h 656772"/>
                  <a:gd name="connsiteX10" fmla="*/ 689429 w 925286"/>
                  <a:gd name="connsiteY10" fmla="*/ 566058 h 656772"/>
                  <a:gd name="connsiteX11" fmla="*/ 758372 w 925286"/>
                  <a:gd name="connsiteY11" fmla="*/ 526143 h 656772"/>
                  <a:gd name="connsiteX12" fmla="*/ 849086 w 925286"/>
                  <a:gd name="connsiteY12" fmla="*/ 569686 h 656772"/>
                  <a:gd name="connsiteX13" fmla="*/ 849086 w 925286"/>
                  <a:gd name="connsiteY13" fmla="*/ 518886 h 656772"/>
                  <a:gd name="connsiteX14" fmla="*/ 838200 w 925286"/>
                  <a:gd name="connsiteY14" fmla="*/ 497115 h 656772"/>
                  <a:gd name="connsiteX15" fmla="*/ 870857 w 925286"/>
                  <a:gd name="connsiteY15" fmla="*/ 460829 h 656772"/>
                  <a:gd name="connsiteX16" fmla="*/ 830943 w 925286"/>
                  <a:gd name="connsiteY16" fmla="*/ 442686 h 656772"/>
                  <a:gd name="connsiteX17" fmla="*/ 863600 w 925286"/>
                  <a:gd name="connsiteY17" fmla="*/ 417286 h 656772"/>
                  <a:gd name="connsiteX18" fmla="*/ 885372 w 925286"/>
                  <a:gd name="connsiteY18" fmla="*/ 413658 h 656772"/>
                  <a:gd name="connsiteX19" fmla="*/ 903514 w 925286"/>
                  <a:gd name="connsiteY19" fmla="*/ 457200 h 656772"/>
                  <a:gd name="connsiteX20" fmla="*/ 925286 w 925286"/>
                  <a:gd name="connsiteY20" fmla="*/ 417286 h 656772"/>
                  <a:gd name="connsiteX21" fmla="*/ 921657 w 925286"/>
                  <a:gd name="connsiteY21" fmla="*/ 355600 h 656772"/>
                  <a:gd name="connsiteX22" fmla="*/ 881743 w 925286"/>
                  <a:gd name="connsiteY22" fmla="*/ 366486 h 656772"/>
                  <a:gd name="connsiteX23" fmla="*/ 827314 w 925286"/>
                  <a:gd name="connsiteY23" fmla="*/ 333829 h 656772"/>
                  <a:gd name="connsiteX24" fmla="*/ 801914 w 925286"/>
                  <a:gd name="connsiteY24" fmla="*/ 261258 h 656772"/>
                  <a:gd name="connsiteX25" fmla="*/ 714829 w 925286"/>
                  <a:gd name="connsiteY25" fmla="*/ 261258 h 656772"/>
                  <a:gd name="connsiteX26" fmla="*/ 678543 w 925286"/>
                  <a:gd name="connsiteY26" fmla="*/ 177800 h 656772"/>
                  <a:gd name="connsiteX27" fmla="*/ 689429 w 925286"/>
                  <a:gd name="connsiteY27" fmla="*/ 79829 h 656772"/>
                  <a:gd name="connsiteX28" fmla="*/ 642257 w 925286"/>
                  <a:gd name="connsiteY28" fmla="*/ 43543 h 656772"/>
                  <a:gd name="connsiteX29" fmla="*/ 547914 w 925286"/>
                  <a:gd name="connsiteY29" fmla="*/ 72572 h 656772"/>
                  <a:gd name="connsiteX30" fmla="*/ 453572 w 925286"/>
                  <a:gd name="connsiteY30" fmla="*/ 21772 h 656772"/>
                  <a:gd name="connsiteX31" fmla="*/ 373743 w 925286"/>
                  <a:gd name="connsiteY31" fmla="*/ 21772 h 656772"/>
                  <a:gd name="connsiteX32" fmla="*/ 370114 w 925286"/>
                  <a:gd name="connsiteY32" fmla="*/ 0 h 656772"/>
                  <a:gd name="connsiteX33" fmla="*/ 221343 w 925286"/>
                  <a:gd name="connsiteY33" fmla="*/ 7258 h 656772"/>
                  <a:gd name="connsiteX34" fmla="*/ 123372 w 925286"/>
                  <a:gd name="connsiteY34" fmla="*/ 68943 h 656772"/>
                  <a:gd name="connsiteX35" fmla="*/ 54429 w 925286"/>
                  <a:gd name="connsiteY35" fmla="*/ 206829 h 65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25286" h="656772">
                    <a:moveTo>
                      <a:pt x="54429" y="206829"/>
                    </a:moveTo>
                    <a:lnTo>
                      <a:pt x="0" y="439058"/>
                    </a:lnTo>
                    <a:lnTo>
                      <a:pt x="76200" y="464458"/>
                    </a:lnTo>
                    <a:lnTo>
                      <a:pt x="116114" y="580572"/>
                    </a:lnTo>
                    <a:lnTo>
                      <a:pt x="188686" y="602343"/>
                    </a:lnTo>
                    <a:lnTo>
                      <a:pt x="221343" y="584200"/>
                    </a:lnTo>
                    <a:lnTo>
                      <a:pt x="257629" y="616858"/>
                    </a:lnTo>
                    <a:lnTo>
                      <a:pt x="449943" y="656772"/>
                    </a:lnTo>
                    <a:lnTo>
                      <a:pt x="460829" y="591458"/>
                    </a:lnTo>
                    <a:lnTo>
                      <a:pt x="558800" y="533400"/>
                    </a:lnTo>
                    <a:lnTo>
                      <a:pt x="689429" y="566058"/>
                    </a:lnTo>
                    <a:lnTo>
                      <a:pt x="758372" y="526143"/>
                    </a:lnTo>
                    <a:lnTo>
                      <a:pt x="849086" y="569686"/>
                    </a:lnTo>
                    <a:lnTo>
                      <a:pt x="849086" y="518886"/>
                    </a:lnTo>
                    <a:lnTo>
                      <a:pt x="838200" y="497115"/>
                    </a:lnTo>
                    <a:lnTo>
                      <a:pt x="870857" y="460829"/>
                    </a:lnTo>
                    <a:lnTo>
                      <a:pt x="830943" y="442686"/>
                    </a:lnTo>
                    <a:lnTo>
                      <a:pt x="863600" y="417286"/>
                    </a:lnTo>
                    <a:lnTo>
                      <a:pt x="885372" y="413658"/>
                    </a:lnTo>
                    <a:lnTo>
                      <a:pt x="903514" y="457200"/>
                    </a:lnTo>
                    <a:lnTo>
                      <a:pt x="925286" y="417286"/>
                    </a:lnTo>
                    <a:lnTo>
                      <a:pt x="921657" y="355600"/>
                    </a:lnTo>
                    <a:lnTo>
                      <a:pt x="881743" y="366486"/>
                    </a:lnTo>
                    <a:lnTo>
                      <a:pt x="827314" y="333829"/>
                    </a:lnTo>
                    <a:lnTo>
                      <a:pt x="801914" y="261258"/>
                    </a:lnTo>
                    <a:lnTo>
                      <a:pt x="714829" y="261258"/>
                    </a:lnTo>
                    <a:lnTo>
                      <a:pt x="678543" y="177800"/>
                    </a:lnTo>
                    <a:lnTo>
                      <a:pt x="689429" y="79829"/>
                    </a:lnTo>
                    <a:lnTo>
                      <a:pt x="642257" y="43543"/>
                    </a:lnTo>
                    <a:lnTo>
                      <a:pt x="547914" y="72572"/>
                    </a:lnTo>
                    <a:lnTo>
                      <a:pt x="453572" y="21772"/>
                    </a:lnTo>
                    <a:lnTo>
                      <a:pt x="373743" y="21772"/>
                    </a:lnTo>
                    <a:lnTo>
                      <a:pt x="370114" y="0"/>
                    </a:lnTo>
                    <a:lnTo>
                      <a:pt x="221343" y="7258"/>
                    </a:lnTo>
                    <a:lnTo>
                      <a:pt x="123372" y="68943"/>
                    </a:lnTo>
                    <a:lnTo>
                      <a:pt x="54429" y="206829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0" name="Freeform 20"/>
              <p:cNvSpPr/>
              <p:nvPr/>
            </p:nvSpPr>
            <p:spPr>
              <a:xfrm>
                <a:off x="5146675" y="5072063"/>
                <a:ext cx="787400" cy="563562"/>
              </a:xfrm>
              <a:custGeom>
                <a:avLst/>
                <a:gdLst>
                  <a:gd name="connsiteX0" fmla="*/ 10886 w 787400"/>
                  <a:gd name="connsiteY0" fmla="*/ 50800 h 562428"/>
                  <a:gd name="connsiteX1" fmla="*/ 29029 w 787400"/>
                  <a:gd name="connsiteY1" fmla="*/ 145143 h 562428"/>
                  <a:gd name="connsiteX2" fmla="*/ 0 w 787400"/>
                  <a:gd name="connsiteY2" fmla="*/ 203200 h 562428"/>
                  <a:gd name="connsiteX3" fmla="*/ 181429 w 787400"/>
                  <a:gd name="connsiteY3" fmla="*/ 203200 h 562428"/>
                  <a:gd name="connsiteX4" fmla="*/ 250372 w 787400"/>
                  <a:gd name="connsiteY4" fmla="*/ 239486 h 562428"/>
                  <a:gd name="connsiteX5" fmla="*/ 384629 w 787400"/>
                  <a:gd name="connsiteY5" fmla="*/ 290286 h 562428"/>
                  <a:gd name="connsiteX6" fmla="*/ 460829 w 787400"/>
                  <a:gd name="connsiteY6" fmla="*/ 424543 h 562428"/>
                  <a:gd name="connsiteX7" fmla="*/ 533400 w 787400"/>
                  <a:gd name="connsiteY7" fmla="*/ 410028 h 562428"/>
                  <a:gd name="connsiteX8" fmla="*/ 573314 w 787400"/>
                  <a:gd name="connsiteY8" fmla="*/ 413657 h 562428"/>
                  <a:gd name="connsiteX9" fmla="*/ 573314 w 787400"/>
                  <a:gd name="connsiteY9" fmla="*/ 449943 h 562428"/>
                  <a:gd name="connsiteX10" fmla="*/ 497114 w 787400"/>
                  <a:gd name="connsiteY10" fmla="*/ 529771 h 562428"/>
                  <a:gd name="connsiteX11" fmla="*/ 533400 w 787400"/>
                  <a:gd name="connsiteY11" fmla="*/ 562428 h 562428"/>
                  <a:gd name="connsiteX12" fmla="*/ 689429 w 787400"/>
                  <a:gd name="connsiteY12" fmla="*/ 428171 h 562428"/>
                  <a:gd name="connsiteX13" fmla="*/ 707572 w 787400"/>
                  <a:gd name="connsiteY13" fmla="*/ 428171 h 562428"/>
                  <a:gd name="connsiteX14" fmla="*/ 707572 w 787400"/>
                  <a:gd name="connsiteY14" fmla="*/ 377371 h 562428"/>
                  <a:gd name="connsiteX15" fmla="*/ 740229 w 787400"/>
                  <a:gd name="connsiteY15" fmla="*/ 381000 h 562428"/>
                  <a:gd name="connsiteX16" fmla="*/ 743857 w 787400"/>
                  <a:gd name="connsiteY16" fmla="*/ 293914 h 562428"/>
                  <a:gd name="connsiteX17" fmla="*/ 747486 w 787400"/>
                  <a:gd name="connsiteY17" fmla="*/ 228600 h 562428"/>
                  <a:gd name="connsiteX18" fmla="*/ 787400 w 787400"/>
                  <a:gd name="connsiteY18" fmla="*/ 185057 h 562428"/>
                  <a:gd name="connsiteX19" fmla="*/ 747486 w 787400"/>
                  <a:gd name="connsiteY19" fmla="*/ 166914 h 562428"/>
                  <a:gd name="connsiteX20" fmla="*/ 722086 w 787400"/>
                  <a:gd name="connsiteY20" fmla="*/ 43543 h 562428"/>
                  <a:gd name="connsiteX21" fmla="*/ 631372 w 787400"/>
                  <a:gd name="connsiteY21" fmla="*/ 0 h 562428"/>
                  <a:gd name="connsiteX22" fmla="*/ 573314 w 787400"/>
                  <a:gd name="connsiteY22" fmla="*/ 39914 h 562428"/>
                  <a:gd name="connsiteX23" fmla="*/ 457200 w 787400"/>
                  <a:gd name="connsiteY23" fmla="*/ 0 h 562428"/>
                  <a:gd name="connsiteX24" fmla="*/ 362857 w 787400"/>
                  <a:gd name="connsiteY24" fmla="*/ 65314 h 562428"/>
                  <a:gd name="connsiteX25" fmla="*/ 348343 w 787400"/>
                  <a:gd name="connsiteY25" fmla="*/ 134257 h 562428"/>
                  <a:gd name="connsiteX26" fmla="*/ 141514 w 787400"/>
                  <a:gd name="connsiteY26" fmla="*/ 83457 h 562428"/>
                  <a:gd name="connsiteX27" fmla="*/ 116114 w 787400"/>
                  <a:gd name="connsiteY27" fmla="*/ 58057 h 562428"/>
                  <a:gd name="connsiteX28" fmla="*/ 76200 w 787400"/>
                  <a:gd name="connsiteY28" fmla="*/ 79828 h 562428"/>
                  <a:gd name="connsiteX29" fmla="*/ 10886 w 787400"/>
                  <a:gd name="connsiteY29" fmla="*/ 50800 h 56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7400" h="562428">
                    <a:moveTo>
                      <a:pt x="10886" y="50800"/>
                    </a:moveTo>
                    <a:lnTo>
                      <a:pt x="29029" y="145143"/>
                    </a:lnTo>
                    <a:lnTo>
                      <a:pt x="0" y="203200"/>
                    </a:lnTo>
                    <a:lnTo>
                      <a:pt x="181429" y="203200"/>
                    </a:lnTo>
                    <a:lnTo>
                      <a:pt x="250372" y="239486"/>
                    </a:lnTo>
                    <a:lnTo>
                      <a:pt x="384629" y="290286"/>
                    </a:lnTo>
                    <a:lnTo>
                      <a:pt x="460829" y="424543"/>
                    </a:lnTo>
                    <a:lnTo>
                      <a:pt x="533400" y="410028"/>
                    </a:lnTo>
                    <a:lnTo>
                      <a:pt x="573314" y="413657"/>
                    </a:lnTo>
                    <a:lnTo>
                      <a:pt x="573314" y="449943"/>
                    </a:lnTo>
                    <a:lnTo>
                      <a:pt x="497114" y="529771"/>
                    </a:lnTo>
                    <a:lnTo>
                      <a:pt x="533400" y="562428"/>
                    </a:lnTo>
                    <a:lnTo>
                      <a:pt x="689429" y="428171"/>
                    </a:lnTo>
                    <a:lnTo>
                      <a:pt x="707572" y="428171"/>
                    </a:lnTo>
                    <a:lnTo>
                      <a:pt x="707572" y="377371"/>
                    </a:lnTo>
                    <a:lnTo>
                      <a:pt x="740229" y="381000"/>
                    </a:lnTo>
                    <a:lnTo>
                      <a:pt x="743857" y="293914"/>
                    </a:lnTo>
                    <a:lnTo>
                      <a:pt x="747486" y="228600"/>
                    </a:lnTo>
                    <a:lnTo>
                      <a:pt x="787400" y="185057"/>
                    </a:lnTo>
                    <a:lnTo>
                      <a:pt x="747486" y="166914"/>
                    </a:lnTo>
                    <a:lnTo>
                      <a:pt x="722086" y="43543"/>
                    </a:lnTo>
                    <a:lnTo>
                      <a:pt x="631372" y="0"/>
                    </a:lnTo>
                    <a:lnTo>
                      <a:pt x="573314" y="39914"/>
                    </a:lnTo>
                    <a:lnTo>
                      <a:pt x="457200" y="0"/>
                    </a:lnTo>
                    <a:lnTo>
                      <a:pt x="362857" y="65314"/>
                    </a:lnTo>
                    <a:lnTo>
                      <a:pt x="348343" y="134257"/>
                    </a:lnTo>
                    <a:lnTo>
                      <a:pt x="141514" y="83457"/>
                    </a:lnTo>
                    <a:lnTo>
                      <a:pt x="116114" y="58057"/>
                    </a:lnTo>
                    <a:lnTo>
                      <a:pt x="76200" y="79828"/>
                    </a:lnTo>
                    <a:lnTo>
                      <a:pt x="10886" y="5080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1" name="Freeform 21"/>
              <p:cNvSpPr/>
              <p:nvPr/>
            </p:nvSpPr>
            <p:spPr>
              <a:xfrm>
                <a:off x="4613275" y="5275263"/>
                <a:ext cx="1098550" cy="1066800"/>
              </a:xfrm>
              <a:custGeom>
                <a:avLst/>
                <a:gdLst>
                  <a:gd name="connsiteX0" fmla="*/ 529772 w 1099457"/>
                  <a:gd name="connsiteY0" fmla="*/ 0 h 1066800"/>
                  <a:gd name="connsiteX1" fmla="*/ 322943 w 1099457"/>
                  <a:gd name="connsiteY1" fmla="*/ 94343 h 1066800"/>
                  <a:gd name="connsiteX2" fmla="*/ 214086 w 1099457"/>
                  <a:gd name="connsiteY2" fmla="*/ 181428 h 1066800"/>
                  <a:gd name="connsiteX3" fmla="*/ 123372 w 1099457"/>
                  <a:gd name="connsiteY3" fmla="*/ 348343 h 1066800"/>
                  <a:gd name="connsiteX4" fmla="*/ 0 w 1099457"/>
                  <a:gd name="connsiteY4" fmla="*/ 460828 h 1066800"/>
                  <a:gd name="connsiteX5" fmla="*/ 83457 w 1099457"/>
                  <a:gd name="connsiteY5" fmla="*/ 482600 h 1066800"/>
                  <a:gd name="connsiteX6" fmla="*/ 119743 w 1099457"/>
                  <a:gd name="connsiteY6" fmla="*/ 533400 h 1066800"/>
                  <a:gd name="connsiteX7" fmla="*/ 166914 w 1099457"/>
                  <a:gd name="connsiteY7" fmla="*/ 526143 h 1066800"/>
                  <a:gd name="connsiteX8" fmla="*/ 221343 w 1099457"/>
                  <a:gd name="connsiteY8" fmla="*/ 616857 h 1066800"/>
                  <a:gd name="connsiteX9" fmla="*/ 254000 w 1099457"/>
                  <a:gd name="connsiteY9" fmla="*/ 584200 h 1066800"/>
                  <a:gd name="connsiteX10" fmla="*/ 283029 w 1099457"/>
                  <a:gd name="connsiteY10" fmla="*/ 587828 h 1066800"/>
                  <a:gd name="connsiteX11" fmla="*/ 478972 w 1099457"/>
                  <a:gd name="connsiteY11" fmla="*/ 769257 h 1066800"/>
                  <a:gd name="connsiteX12" fmla="*/ 522514 w 1099457"/>
                  <a:gd name="connsiteY12" fmla="*/ 776514 h 1066800"/>
                  <a:gd name="connsiteX13" fmla="*/ 613229 w 1099457"/>
                  <a:gd name="connsiteY13" fmla="*/ 903514 h 1066800"/>
                  <a:gd name="connsiteX14" fmla="*/ 667657 w 1099457"/>
                  <a:gd name="connsiteY14" fmla="*/ 881743 h 1066800"/>
                  <a:gd name="connsiteX15" fmla="*/ 711200 w 1099457"/>
                  <a:gd name="connsiteY15" fmla="*/ 812800 h 1066800"/>
                  <a:gd name="connsiteX16" fmla="*/ 685800 w 1099457"/>
                  <a:gd name="connsiteY16" fmla="*/ 932543 h 1066800"/>
                  <a:gd name="connsiteX17" fmla="*/ 660400 w 1099457"/>
                  <a:gd name="connsiteY17" fmla="*/ 925286 h 1066800"/>
                  <a:gd name="connsiteX18" fmla="*/ 595086 w 1099457"/>
                  <a:gd name="connsiteY18" fmla="*/ 961571 h 1066800"/>
                  <a:gd name="connsiteX19" fmla="*/ 595086 w 1099457"/>
                  <a:gd name="connsiteY19" fmla="*/ 1066800 h 1066800"/>
                  <a:gd name="connsiteX20" fmla="*/ 627743 w 1099457"/>
                  <a:gd name="connsiteY20" fmla="*/ 1023257 h 1066800"/>
                  <a:gd name="connsiteX21" fmla="*/ 645886 w 1099457"/>
                  <a:gd name="connsiteY21" fmla="*/ 979714 h 1066800"/>
                  <a:gd name="connsiteX22" fmla="*/ 678543 w 1099457"/>
                  <a:gd name="connsiteY22" fmla="*/ 943428 h 1066800"/>
                  <a:gd name="connsiteX23" fmla="*/ 689429 w 1099457"/>
                  <a:gd name="connsiteY23" fmla="*/ 979714 h 1066800"/>
                  <a:gd name="connsiteX24" fmla="*/ 758372 w 1099457"/>
                  <a:gd name="connsiteY24" fmla="*/ 812800 h 1066800"/>
                  <a:gd name="connsiteX25" fmla="*/ 754743 w 1099457"/>
                  <a:gd name="connsiteY25" fmla="*/ 762000 h 1066800"/>
                  <a:gd name="connsiteX26" fmla="*/ 791029 w 1099457"/>
                  <a:gd name="connsiteY26" fmla="*/ 696686 h 1066800"/>
                  <a:gd name="connsiteX27" fmla="*/ 830943 w 1099457"/>
                  <a:gd name="connsiteY27" fmla="*/ 689428 h 1066800"/>
                  <a:gd name="connsiteX28" fmla="*/ 852714 w 1099457"/>
                  <a:gd name="connsiteY28" fmla="*/ 631371 h 1066800"/>
                  <a:gd name="connsiteX29" fmla="*/ 892629 w 1099457"/>
                  <a:gd name="connsiteY29" fmla="*/ 584200 h 1066800"/>
                  <a:gd name="connsiteX30" fmla="*/ 867229 w 1099457"/>
                  <a:gd name="connsiteY30" fmla="*/ 540657 h 1066800"/>
                  <a:gd name="connsiteX31" fmla="*/ 914400 w 1099457"/>
                  <a:gd name="connsiteY31" fmla="*/ 562428 h 1066800"/>
                  <a:gd name="connsiteX32" fmla="*/ 983343 w 1099457"/>
                  <a:gd name="connsiteY32" fmla="*/ 540657 h 1066800"/>
                  <a:gd name="connsiteX33" fmla="*/ 961572 w 1099457"/>
                  <a:gd name="connsiteY33" fmla="*/ 587828 h 1066800"/>
                  <a:gd name="connsiteX34" fmla="*/ 914400 w 1099457"/>
                  <a:gd name="connsiteY34" fmla="*/ 664028 h 1066800"/>
                  <a:gd name="connsiteX35" fmla="*/ 910772 w 1099457"/>
                  <a:gd name="connsiteY35" fmla="*/ 696686 h 1066800"/>
                  <a:gd name="connsiteX36" fmla="*/ 856343 w 1099457"/>
                  <a:gd name="connsiteY36" fmla="*/ 714828 h 1066800"/>
                  <a:gd name="connsiteX37" fmla="*/ 783772 w 1099457"/>
                  <a:gd name="connsiteY37" fmla="*/ 776514 h 1066800"/>
                  <a:gd name="connsiteX38" fmla="*/ 783772 w 1099457"/>
                  <a:gd name="connsiteY38" fmla="*/ 816428 h 1066800"/>
                  <a:gd name="connsiteX39" fmla="*/ 976086 w 1099457"/>
                  <a:gd name="connsiteY39" fmla="*/ 645886 h 1066800"/>
                  <a:gd name="connsiteX40" fmla="*/ 1081314 w 1099457"/>
                  <a:gd name="connsiteY40" fmla="*/ 359228 h 1066800"/>
                  <a:gd name="connsiteX41" fmla="*/ 1041400 w 1099457"/>
                  <a:gd name="connsiteY41" fmla="*/ 330200 h 1066800"/>
                  <a:gd name="connsiteX42" fmla="*/ 1099457 w 1099457"/>
                  <a:gd name="connsiteY42" fmla="*/ 232228 h 1066800"/>
                  <a:gd name="connsiteX43" fmla="*/ 1088572 w 1099457"/>
                  <a:gd name="connsiteY43" fmla="*/ 199571 h 1066800"/>
                  <a:gd name="connsiteX44" fmla="*/ 994229 w 1099457"/>
                  <a:gd name="connsiteY44" fmla="*/ 221343 h 1066800"/>
                  <a:gd name="connsiteX45" fmla="*/ 921657 w 1099457"/>
                  <a:gd name="connsiteY45" fmla="*/ 79828 h 1066800"/>
                  <a:gd name="connsiteX46" fmla="*/ 700314 w 1099457"/>
                  <a:gd name="connsiteY46" fmla="*/ 3628 h 1066800"/>
                  <a:gd name="connsiteX47" fmla="*/ 529772 w 1099457"/>
                  <a:gd name="connsiteY47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99457" h="1066800">
                    <a:moveTo>
                      <a:pt x="529772" y="0"/>
                    </a:moveTo>
                    <a:lnTo>
                      <a:pt x="322943" y="94343"/>
                    </a:lnTo>
                    <a:lnTo>
                      <a:pt x="214086" y="181428"/>
                    </a:lnTo>
                    <a:lnTo>
                      <a:pt x="123372" y="348343"/>
                    </a:lnTo>
                    <a:lnTo>
                      <a:pt x="0" y="460828"/>
                    </a:lnTo>
                    <a:lnTo>
                      <a:pt x="83457" y="482600"/>
                    </a:lnTo>
                    <a:lnTo>
                      <a:pt x="119743" y="533400"/>
                    </a:lnTo>
                    <a:lnTo>
                      <a:pt x="166914" y="526143"/>
                    </a:lnTo>
                    <a:lnTo>
                      <a:pt x="221343" y="616857"/>
                    </a:lnTo>
                    <a:lnTo>
                      <a:pt x="254000" y="584200"/>
                    </a:lnTo>
                    <a:lnTo>
                      <a:pt x="283029" y="587828"/>
                    </a:lnTo>
                    <a:lnTo>
                      <a:pt x="478972" y="769257"/>
                    </a:lnTo>
                    <a:lnTo>
                      <a:pt x="522514" y="776514"/>
                    </a:lnTo>
                    <a:lnTo>
                      <a:pt x="613229" y="903514"/>
                    </a:lnTo>
                    <a:lnTo>
                      <a:pt x="667657" y="881743"/>
                    </a:lnTo>
                    <a:lnTo>
                      <a:pt x="711200" y="812800"/>
                    </a:lnTo>
                    <a:lnTo>
                      <a:pt x="685800" y="932543"/>
                    </a:lnTo>
                    <a:lnTo>
                      <a:pt x="660400" y="925286"/>
                    </a:lnTo>
                    <a:lnTo>
                      <a:pt x="595086" y="961571"/>
                    </a:lnTo>
                    <a:lnTo>
                      <a:pt x="595086" y="1066800"/>
                    </a:lnTo>
                    <a:lnTo>
                      <a:pt x="627743" y="1023257"/>
                    </a:lnTo>
                    <a:lnTo>
                      <a:pt x="645886" y="979714"/>
                    </a:lnTo>
                    <a:lnTo>
                      <a:pt x="678543" y="943428"/>
                    </a:lnTo>
                    <a:lnTo>
                      <a:pt x="689429" y="979714"/>
                    </a:lnTo>
                    <a:lnTo>
                      <a:pt x="758372" y="812800"/>
                    </a:lnTo>
                    <a:lnTo>
                      <a:pt x="754743" y="762000"/>
                    </a:lnTo>
                    <a:lnTo>
                      <a:pt x="791029" y="696686"/>
                    </a:lnTo>
                    <a:lnTo>
                      <a:pt x="830943" y="689428"/>
                    </a:lnTo>
                    <a:lnTo>
                      <a:pt x="852714" y="631371"/>
                    </a:lnTo>
                    <a:lnTo>
                      <a:pt x="892629" y="584200"/>
                    </a:lnTo>
                    <a:lnTo>
                      <a:pt x="867229" y="540657"/>
                    </a:lnTo>
                    <a:lnTo>
                      <a:pt x="914400" y="562428"/>
                    </a:lnTo>
                    <a:lnTo>
                      <a:pt x="983343" y="540657"/>
                    </a:lnTo>
                    <a:lnTo>
                      <a:pt x="961572" y="587828"/>
                    </a:lnTo>
                    <a:lnTo>
                      <a:pt x="914400" y="664028"/>
                    </a:lnTo>
                    <a:lnTo>
                      <a:pt x="910772" y="696686"/>
                    </a:lnTo>
                    <a:lnTo>
                      <a:pt x="856343" y="714828"/>
                    </a:lnTo>
                    <a:lnTo>
                      <a:pt x="783772" y="776514"/>
                    </a:lnTo>
                    <a:lnTo>
                      <a:pt x="783772" y="816428"/>
                    </a:lnTo>
                    <a:lnTo>
                      <a:pt x="976086" y="645886"/>
                    </a:lnTo>
                    <a:lnTo>
                      <a:pt x="1081314" y="359228"/>
                    </a:lnTo>
                    <a:lnTo>
                      <a:pt x="1041400" y="330200"/>
                    </a:lnTo>
                    <a:lnTo>
                      <a:pt x="1099457" y="232228"/>
                    </a:lnTo>
                    <a:lnTo>
                      <a:pt x="1088572" y="199571"/>
                    </a:lnTo>
                    <a:lnTo>
                      <a:pt x="994229" y="221343"/>
                    </a:lnTo>
                    <a:lnTo>
                      <a:pt x="921657" y="79828"/>
                    </a:lnTo>
                    <a:lnTo>
                      <a:pt x="700314" y="3628"/>
                    </a:lnTo>
                    <a:lnTo>
                      <a:pt x="529772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2" name="Freeform 27"/>
              <p:cNvSpPr/>
              <p:nvPr/>
            </p:nvSpPr>
            <p:spPr>
              <a:xfrm>
                <a:off x="5237163" y="4143375"/>
                <a:ext cx="1230312" cy="776288"/>
              </a:xfrm>
              <a:custGeom>
                <a:avLst/>
                <a:gdLst>
                  <a:gd name="connsiteX0" fmla="*/ 732972 w 1230086"/>
                  <a:gd name="connsiteY0" fmla="*/ 776514 h 776514"/>
                  <a:gd name="connsiteX1" fmla="*/ 914400 w 1230086"/>
                  <a:gd name="connsiteY1" fmla="*/ 609600 h 776514"/>
                  <a:gd name="connsiteX2" fmla="*/ 979715 w 1230086"/>
                  <a:gd name="connsiteY2" fmla="*/ 595085 h 776514"/>
                  <a:gd name="connsiteX3" fmla="*/ 979715 w 1230086"/>
                  <a:gd name="connsiteY3" fmla="*/ 595085 h 776514"/>
                  <a:gd name="connsiteX4" fmla="*/ 1063172 w 1230086"/>
                  <a:gd name="connsiteY4" fmla="*/ 569685 h 776514"/>
                  <a:gd name="connsiteX5" fmla="*/ 1124858 w 1230086"/>
                  <a:gd name="connsiteY5" fmla="*/ 569685 h 776514"/>
                  <a:gd name="connsiteX6" fmla="*/ 1197429 w 1230086"/>
                  <a:gd name="connsiteY6" fmla="*/ 497114 h 776514"/>
                  <a:gd name="connsiteX7" fmla="*/ 1168400 w 1230086"/>
                  <a:gd name="connsiteY7" fmla="*/ 464457 h 776514"/>
                  <a:gd name="connsiteX8" fmla="*/ 1230086 w 1230086"/>
                  <a:gd name="connsiteY8" fmla="*/ 377371 h 776514"/>
                  <a:gd name="connsiteX9" fmla="*/ 1215572 w 1230086"/>
                  <a:gd name="connsiteY9" fmla="*/ 330200 h 776514"/>
                  <a:gd name="connsiteX10" fmla="*/ 1037772 w 1230086"/>
                  <a:gd name="connsiteY10" fmla="*/ 344714 h 776514"/>
                  <a:gd name="connsiteX11" fmla="*/ 1052286 w 1230086"/>
                  <a:gd name="connsiteY11" fmla="*/ 381000 h 776514"/>
                  <a:gd name="connsiteX12" fmla="*/ 925286 w 1230086"/>
                  <a:gd name="connsiteY12" fmla="*/ 406400 h 776514"/>
                  <a:gd name="connsiteX13" fmla="*/ 928915 w 1230086"/>
                  <a:gd name="connsiteY13" fmla="*/ 326571 h 776514"/>
                  <a:gd name="connsiteX14" fmla="*/ 936172 w 1230086"/>
                  <a:gd name="connsiteY14" fmla="*/ 261257 h 776514"/>
                  <a:gd name="connsiteX15" fmla="*/ 928915 w 1230086"/>
                  <a:gd name="connsiteY15" fmla="*/ 192314 h 776514"/>
                  <a:gd name="connsiteX16" fmla="*/ 845458 w 1230086"/>
                  <a:gd name="connsiteY16" fmla="*/ 148771 h 776514"/>
                  <a:gd name="connsiteX17" fmla="*/ 841829 w 1230086"/>
                  <a:gd name="connsiteY17" fmla="*/ 112485 h 776514"/>
                  <a:gd name="connsiteX18" fmla="*/ 805543 w 1230086"/>
                  <a:gd name="connsiteY18" fmla="*/ 32657 h 776514"/>
                  <a:gd name="connsiteX19" fmla="*/ 635000 w 1230086"/>
                  <a:gd name="connsiteY19" fmla="*/ 61685 h 776514"/>
                  <a:gd name="connsiteX20" fmla="*/ 515258 w 1230086"/>
                  <a:gd name="connsiteY20" fmla="*/ 50800 h 776514"/>
                  <a:gd name="connsiteX21" fmla="*/ 457200 w 1230086"/>
                  <a:gd name="connsiteY21" fmla="*/ 0 h 776514"/>
                  <a:gd name="connsiteX22" fmla="*/ 315686 w 1230086"/>
                  <a:gd name="connsiteY22" fmla="*/ 3628 h 776514"/>
                  <a:gd name="connsiteX23" fmla="*/ 152400 w 1230086"/>
                  <a:gd name="connsiteY23" fmla="*/ 257628 h 776514"/>
                  <a:gd name="connsiteX24" fmla="*/ 0 w 1230086"/>
                  <a:gd name="connsiteY24" fmla="*/ 406400 h 776514"/>
                  <a:gd name="connsiteX25" fmla="*/ 174172 w 1230086"/>
                  <a:gd name="connsiteY25" fmla="*/ 402771 h 776514"/>
                  <a:gd name="connsiteX26" fmla="*/ 185058 w 1230086"/>
                  <a:gd name="connsiteY26" fmla="*/ 424542 h 776514"/>
                  <a:gd name="connsiteX27" fmla="*/ 268515 w 1230086"/>
                  <a:gd name="connsiteY27" fmla="*/ 424542 h 776514"/>
                  <a:gd name="connsiteX28" fmla="*/ 351972 w 1230086"/>
                  <a:gd name="connsiteY28" fmla="*/ 468085 h 776514"/>
                  <a:gd name="connsiteX29" fmla="*/ 453572 w 1230086"/>
                  <a:gd name="connsiteY29" fmla="*/ 453571 h 776514"/>
                  <a:gd name="connsiteX30" fmla="*/ 486229 w 1230086"/>
                  <a:gd name="connsiteY30" fmla="*/ 489857 h 776514"/>
                  <a:gd name="connsiteX31" fmla="*/ 486229 w 1230086"/>
                  <a:gd name="connsiteY31" fmla="*/ 587828 h 776514"/>
                  <a:gd name="connsiteX32" fmla="*/ 522515 w 1230086"/>
                  <a:gd name="connsiteY32" fmla="*/ 656771 h 776514"/>
                  <a:gd name="connsiteX33" fmla="*/ 602343 w 1230086"/>
                  <a:gd name="connsiteY33" fmla="*/ 664028 h 776514"/>
                  <a:gd name="connsiteX34" fmla="*/ 638629 w 1230086"/>
                  <a:gd name="connsiteY34" fmla="*/ 736600 h 776514"/>
                  <a:gd name="connsiteX35" fmla="*/ 732972 w 1230086"/>
                  <a:gd name="connsiteY35" fmla="*/ 776514 h 776514"/>
                  <a:gd name="connsiteX0" fmla="*/ 732972 w 1230086"/>
                  <a:gd name="connsiteY0" fmla="*/ 776514 h 776514"/>
                  <a:gd name="connsiteX1" fmla="*/ 914400 w 1230086"/>
                  <a:gd name="connsiteY1" fmla="*/ 609600 h 776514"/>
                  <a:gd name="connsiteX2" fmla="*/ 979715 w 1230086"/>
                  <a:gd name="connsiteY2" fmla="*/ 595085 h 776514"/>
                  <a:gd name="connsiteX3" fmla="*/ 979715 w 1230086"/>
                  <a:gd name="connsiteY3" fmla="*/ 595085 h 776514"/>
                  <a:gd name="connsiteX4" fmla="*/ 1063172 w 1230086"/>
                  <a:gd name="connsiteY4" fmla="*/ 569685 h 776514"/>
                  <a:gd name="connsiteX5" fmla="*/ 1124858 w 1230086"/>
                  <a:gd name="connsiteY5" fmla="*/ 569685 h 776514"/>
                  <a:gd name="connsiteX6" fmla="*/ 1197429 w 1230086"/>
                  <a:gd name="connsiteY6" fmla="*/ 497114 h 776514"/>
                  <a:gd name="connsiteX7" fmla="*/ 1168400 w 1230086"/>
                  <a:gd name="connsiteY7" fmla="*/ 464457 h 776514"/>
                  <a:gd name="connsiteX8" fmla="*/ 1230086 w 1230086"/>
                  <a:gd name="connsiteY8" fmla="*/ 377371 h 776514"/>
                  <a:gd name="connsiteX9" fmla="*/ 1215572 w 1230086"/>
                  <a:gd name="connsiteY9" fmla="*/ 330200 h 776514"/>
                  <a:gd name="connsiteX10" fmla="*/ 1056822 w 1230086"/>
                  <a:gd name="connsiteY10" fmla="*/ 329474 h 776514"/>
                  <a:gd name="connsiteX11" fmla="*/ 1052286 w 1230086"/>
                  <a:gd name="connsiteY11" fmla="*/ 381000 h 776514"/>
                  <a:gd name="connsiteX12" fmla="*/ 925286 w 1230086"/>
                  <a:gd name="connsiteY12" fmla="*/ 406400 h 776514"/>
                  <a:gd name="connsiteX13" fmla="*/ 928915 w 1230086"/>
                  <a:gd name="connsiteY13" fmla="*/ 326571 h 776514"/>
                  <a:gd name="connsiteX14" fmla="*/ 936172 w 1230086"/>
                  <a:gd name="connsiteY14" fmla="*/ 261257 h 776514"/>
                  <a:gd name="connsiteX15" fmla="*/ 928915 w 1230086"/>
                  <a:gd name="connsiteY15" fmla="*/ 192314 h 776514"/>
                  <a:gd name="connsiteX16" fmla="*/ 845458 w 1230086"/>
                  <a:gd name="connsiteY16" fmla="*/ 148771 h 776514"/>
                  <a:gd name="connsiteX17" fmla="*/ 841829 w 1230086"/>
                  <a:gd name="connsiteY17" fmla="*/ 112485 h 776514"/>
                  <a:gd name="connsiteX18" fmla="*/ 805543 w 1230086"/>
                  <a:gd name="connsiteY18" fmla="*/ 32657 h 776514"/>
                  <a:gd name="connsiteX19" fmla="*/ 635000 w 1230086"/>
                  <a:gd name="connsiteY19" fmla="*/ 61685 h 776514"/>
                  <a:gd name="connsiteX20" fmla="*/ 515258 w 1230086"/>
                  <a:gd name="connsiteY20" fmla="*/ 50800 h 776514"/>
                  <a:gd name="connsiteX21" fmla="*/ 457200 w 1230086"/>
                  <a:gd name="connsiteY21" fmla="*/ 0 h 776514"/>
                  <a:gd name="connsiteX22" fmla="*/ 315686 w 1230086"/>
                  <a:gd name="connsiteY22" fmla="*/ 3628 h 776514"/>
                  <a:gd name="connsiteX23" fmla="*/ 152400 w 1230086"/>
                  <a:gd name="connsiteY23" fmla="*/ 257628 h 776514"/>
                  <a:gd name="connsiteX24" fmla="*/ 0 w 1230086"/>
                  <a:gd name="connsiteY24" fmla="*/ 406400 h 776514"/>
                  <a:gd name="connsiteX25" fmla="*/ 174172 w 1230086"/>
                  <a:gd name="connsiteY25" fmla="*/ 402771 h 776514"/>
                  <a:gd name="connsiteX26" fmla="*/ 185058 w 1230086"/>
                  <a:gd name="connsiteY26" fmla="*/ 424542 h 776514"/>
                  <a:gd name="connsiteX27" fmla="*/ 268515 w 1230086"/>
                  <a:gd name="connsiteY27" fmla="*/ 424542 h 776514"/>
                  <a:gd name="connsiteX28" fmla="*/ 351972 w 1230086"/>
                  <a:gd name="connsiteY28" fmla="*/ 468085 h 776514"/>
                  <a:gd name="connsiteX29" fmla="*/ 453572 w 1230086"/>
                  <a:gd name="connsiteY29" fmla="*/ 453571 h 776514"/>
                  <a:gd name="connsiteX30" fmla="*/ 486229 w 1230086"/>
                  <a:gd name="connsiteY30" fmla="*/ 489857 h 776514"/>
                  <a:gd name="connsiteX31" fmla="*/ 486229 w 1230086"/>
                  <a:gd name="connsiteY31" fmla="*/ 587828 h 776514"/>
                  <a:gd name="connsiteX32" fmla="*/ 522515 w 1230086"/>
                  <a:gd name="connsiteY32" fmla="*/ 656771 h 776514"/>
                  <a:gd name="connsiteX33" fmla="*/ 602343 w 1230086"/>
                  <a:gd name="connsiteY33" fmla="*/ 664028 h 776514"/>
                  <a:gd name="connsiteX34" fmla="*/ 638629 w 1230086"/>
                  <a:gd name="connsiteY34" fmla="*/ 736600 h 776514"/>
                  <a:gd name="connsiteX35" fmla="*/ 732972 w 1230086"/>
                  <a:gd name="connsiteY35" fmla="*/ 776514 h 776514"/>
                  <a:gd name="connsiteX0" fmla="*/ 732972 w 1230086"/>
                  <a:gd name="connsiteY0" fmla="*/ 776514 h 776514"/>
                  <a:gd name="connsiteX1" fmla="*/ 914400 w 1230086"/>
                  <a:gd name="connsiteY1" fmla="*/ 609600 h 776514"/>
                  <a:gd name="connsiteX2" fmla="*/ 979715 w 1230086"/>
                  <a:gd name="connsiteY2" fmla="*/ 595085 h 776514"/>
                  <a:gd name="connsiteX3" fmla="*/ 979715 w 1230086"/>
                  <a:gd name="connsiteY3" fmla="*/ 595085 h 776514"/>
                  <a:gd name="connsiteX4" fmla="*/ 1063172 w 1230086"/>
                  <a:gd name="connsiteY4" fmla="*/ 569685 h 776514"/>
                  <a:gd name="connsiteX5" fmla="*/ 1124858 w 1230086"/>
                  <a:gd name="connsiteY5" fmla="*/ 569685 h 776514"/>
                  <a:gd name="connsiteX6" fmla="*/ 1197429 w 1230086"/>
                  <a:gd name="connsiteY6" fmla="*/ 497114 h 776514"/>
                  <a:gd name="connsiteX7" fmla="*/ 1191260 w 1230086"/>
                  <a:gd name="connsiteY7" fmla="*/ 464457 h 776514"/>
                  <a:gd name="connsiteX8" fmla="*/ 1230086 w 1230086"/>
                  <a:gd name="connsiteY8" fmla="*/ 377371 h 776514"/>
                  <a:gd name="connsiteX9" fmla="*/ 1215572 w 1230086"/>
                  <a:gd name="connsiteY9" fmla="*/ 330200 h 776514"/>
                  <a:gd name="connsiteX10" fmla="*/ 1056822 w 1230086"/>
                  <a:gd name="connsiteY10" fmla="*/ 329474 h 776514"/>
                  <a:gd name="connsiteX11" fmla="*/ 1052286 w 1230086"/>
                  <a:gd name="connsiteY11" fmla="*/ 381000 h 776514"/>
                  <a:gd name="connsiteX12" fmla="*/ 925286 w 1230086"/>
                  <a:gd name="connsiteY12" fmla="*/ 406400 h 776514"/>
                  <a:gd name="connsiteX13" fmla="*/ 928915 w 1230086"/>
                  <a:gd name="connsiteY13" fmla="*/ 326571 h 776514"/>
                  <a:gd name="connsiteX14" fmla="*/ 936172 w 1230086"/>
                  <a:gd name="connsiteY14" fmla="*/ 261257 h 776514"/>
                  <a:gd name="connsiteX15" fmla="*/ 928915 w 1230086"/>
                  <a:gd name="connsiteY15" fmla="*/ 192314 h 776514"/>
                  <a:gd name="connsiteX16" fmla="*/ 845458 w 1230086"/>
                  <a:gd name="connsiteY16" fmla="*/ 148771 h 776514"/>
                  <a:gd name="connsiteX17" fmla="*/ 841829 w 1230086"/>
                  <a:gd name="connsiteY17" fmla="*/ 112485 h 776514"/>
                  <a:gd name="connsiteX18" fmla="*/ 805543 w 1230086"/>
                  <a:gd name="connsiteY18" fmla="*/ 32657 h 776514"/>
                  <a:gd name="connsiteX19" fmla="*/ 635000 w 1230086"/>
                  <a:gd name="connsiteY19" fmla="*/ 61685 h 776514"/>
                  <a:gd name="connsiteX20" fmla="*/ 515258 w 1230086"/>
                  <a:gd name="connsiteY20" fmla="*/ 50800 h 776514"/>
                  <a:gd name="connsiteX21" fmla="*/ 457200 w 1230086"/>
                  <a:gd name="connsiteY21" fmla="*/ 0 h 776514"/>
                  <a:gd name="connsiteX22" fmla="*/ 315686 w 1230086"/>
                  <a:gd name="connsiteY22" fmla="*/ 3628 h 776514"/>
                  <a:gd name="connsiteX23" fmla="*/ 152400 w 1230086"/>
                  <a:gd name="connsiteY23" fmla="*/ 257628 h 776514"/>
                  <a:gd name="connsiteX24" fmla="*/ 0 w 1230086"/>
                  <a:gd name="connsiteY24" fmla="*/ 406400 h 776514"/>
                  <a:gd name="connsiteX25" fmla="*/ 174172 w 1230086"/>
                  <a:gd name="connsiteY25" fmla="*/ 402771 h 776514"/>
                  <a:gd name="connsiteX26" fmla="*/ 185058 w 1230086"/>
                  <a:gd name="connsiteY26" fmla="*/ 424542 h 776514"/>
                  <a:gd name="connsiteX27" fmla="*/ 268515 w 1230086"/>
                  <a:gd name="connsiteY27" fmla="*/ 424542 h 776514"/>
                  <a:gd name="connsiteX28" fmla="*/ 351972 w 1230086"/>
                  <a:gd name="connsiteY28" fmla="*/ 468085 h 776514"/>
                  <a:gd name="connsiteX29" fmla="*/ 453572 w 1230086"/>
                  <a:gd name="connsiteY29" fmla="*/ 453571 h 776514"/>
                  <a:gd name="connsiteX30" fmla="*/ 486229 w 1230086"/>
                  <a:gd name="connsiteY30" fmla="*/ 489857 h 776514"/>
                  <a:gd name="connsiteX31" fmla="*/ 486229 w 1230086"/>
                  <a:gd name="connsiteY31" fmla="*/ 587828 h 776514"/>
                  <a:gd name="connsiteX32" fmla="*/ 522515 w 1230086"/>
                  <a:gd name="connsiteY32" fmla="*/ 656771 h 776514"/>
                  <a:gd name="connsiteX33" fmla="*/ 602343 w 1230086"/>
                  <a:gd name="connsiteY33" fmla="*/ 664028 h 776514"/>
                  <a:gd name="connsiteX34" fmla="*/ 638629 w 1230086"/>
                  <a:gd name="connsiteY34" fmla="*/ 736600 h 776514"/>
                  <a:gd name="connsiteX35" fmla="*/ 732972 w 1230086"/>
                  <a:gd name="connsiteY35" fmla="*/ 776514 h 776514"/>
                  <a:gd name="connsiteX0" fmla="*/ 732972 w 1230086"/>
                  <a:gd name="connsiteY0" fmla="*/ 776514 h 776514"/>
                  <a:gd name="connsiteX1" fmla="*/ 914400 w 1230086"/>
                  <a:gd name="connsiteY1" fmla="*/ 609600 h 776514"/>
                  <a:gd name="connsiteX2" fmla="*/ 979715 w 1230086"/>
                  <a:gd name="connsiteY2" fmla="*/ 595085 h 776514"/>
                  <a:gd name="connsiteX3" fmla="*/ 979715 w 1230086"/>
                  <a:gd name="connsiteY3" fmla="*/ 595085 h 776514"/>
                  <a:gd name="connsiteX4" fmla="*/ 1063172 w 1230086"/>
                  <a:gd name="connsiteY4" fmla="*/ 569685 h 776514"/>
                  <a:gd name="connsiteX5" fmla="*/ 1124858 w 1230086"/>
                  <a:gd name="connsiteY5" fmla="*/ 569685 h 776514"/>
                  <a:gd name="connsiteX6" fmla="*/ 1197429 w 1230086"/>
                  <a:gd name="connsiteY6" fmla="*/ 497114 h 776514"/>
                  <a:gd name="connsiteX7" fmla="*/ 1191260 w 1230086"/>
                  <a:gd name="connsiteY7" fmla="*/ 464457 h 776514"/>
                  <a:gd name="connsiteX8" fmla="*/ 1230086 w 1230086"/>
                  <a:gd name="connsiteY8" fmla="*/ 377371 h 776514"/>
                  <a:gd name="connsiteX9" fmla="*/ 1215572 w 1230086"/>
                  <a:gd name="connsiteY9" fmla="*/ 330200 h 776514"/>
                  <a:gd name="connsiteX10" fmla="*/ 1056822 w 1230086"/>
                  <a:gd name="connsiteY10" fmla="*/ 329474 h 776514"/>
                  <a:gd name="connsiteX11" fmla="*/ 1052286 w 1230086"/>
                  <a:gd name="connsiteY11" fmla="*/ 381000 h 776514"/>
                  <a:gd name="connsiteX12" fmla="*/ 925286 w 1230086"/>
                  <a:gd name="connsiteY12" fmla="*/ 406400 h 776514"/>
                  <a:gd name="connsiteX13" fmla="*/ 928915 w 1230086"/>
                  <a:gd name="connsiteY13" fmla="*/ 326571 h 776514"/>
                  <a:gd name="connsiteX14" fmla="*/ 936172 w 1230086"/>
                  <a:gd name="connsiteY14" fmla="*/ 261257 h 776514"/>
                  <a:gd name="connsiteX15" fmla="*/ 928915 w 1230086"/>
                  <a:gd name="connsiteY15" fmla="*/ 192314 h 776514"/>
                  <a:gd name="connsiteX16" fmla="*/ 845458 w 1230086"/>
                  <a:gd name="connsiteY16" fmla="*/ 148771 h 776514"/>
                  <a:gd name="connsiteX17" fmla="*/ 841829 w 1230086"/>
                  <a:gd name="connsiteY17" fmla="*/ 112485 h 776514"/>
                  <a:gd name="connsiteX18" fmla="*/ 805543 w 1230086"/>
                  <a:gd name="connsiteY18" fmla="*/ 32657 h 776514"/>
                  <a:gd name="connsiteX19" fmla="*/ 635000 w 1230086"/>
                  <a:gd name="connsiteY19" fmla="*/ 61685 h 776514"/>
                  <a:gd name="connsiteX20" fmla="*/ 515258 w 1230086"/>
                  <a:gd name="connsiteY20" fmla="*/ 50800 h 776514"/>
                  <a:gd name="connsiteX21" fmla="*/ 457200 w 1230086"/>
                  <a:gd name="connsiteY21" fmla="*/ 0 h 776514"/>
                  <a:gd name="connsiteX22" fmla="*/ 315686 w 1230086"/>
                  <a:gd name="connsiteY22" fmla="*/ 3628 h 776514"/>
                  <a:gd name="connsiteX23" fmla="*/ 152400 w 1230086"/>
                  <a:gd name="connsiteY23" fmla="*/ 257628 h 776514"/>
                  <a:gd name="connsiteX24" fmla="*/ 0 w 1230086"/>
                  <a:gd name="connsiteY24" fmla="*/ 406400 h 776514"/>
                  <a:gd name="connsiteX25" fmla="*/ 174172 w 1230086"/>
                  <a:gd name="connsiteY25" fmla="*/ 402771 h 776514"/>
                  <a:gd name="connsiteX26" fmla="*/ 185058 w 1230086"/>
                  <a:gd name="connsiteY26" fmla="*/ 424542 h 776514"/>
                  <a:gd name="connsiteX27" fmla="*/ 268515 w 1230086"/>
                  <a:gd name="connsiteY27" fmla="*/ 424542 h 776514"/>
                  <a:gd name="connsiteX28" fmla="*/ 351972 w 1230086"/>
                  <a:gd name="connsiteY28" fmla="*/ 468085 h 776514"/>
                  <a:gd name="connsiteX29" fmla="*/ 453572 w 1230086"/>
                  <a:gd name="connsiteY29" fmla="*/ 453571 h 776514"/>
                  <a:gd name="connsiteX30" fmla="*/ 486229 w 1230086"/>
                  <a:gd name="connsiteY30" fmla="*/ 489857 h 776514"/>
                  <a:gd name="connsiteX31" fmla="*/ 486229 w 1230086"/>
                  <a:gd name="connsiteY31" fmla="*/ 587828 h 776514"/>
                  <a:gd name="connsiteX32" fmla="*/ 522515 w 1230086"/>
                  <a:gd name="connsiteY32" fmla="*/ 656771 h 776514"/>
                  <a:gd name="connsiteX33" fmla="*/ 602343 w 1230086"/>
                  <a:gd name="connsiteY33" fmla="*/ 664028 h 776514"/>
                  <a:gd name="connsiteX34" fmla="*/ 638629 w 1230086"/>
                  <a:gd name="connsiteY34" fmla="*/ 736600 h 776514"/>
                  <a:gd name="connsiteX35" fmla="*/ 732972 w 1230086"/>
                  <a:gd name="connsiteY35" fmla="*/ 776514 h 776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0086" h="776514">
                    <a:moveTo>
                      <a:pt x="732972" y="776514"/>
                    </a:moveTo>
                    <a:lnTo>
                      <a:pt x="914400" y="609600"/>
                    </a:lnTo>
                    <a:lnTo>
                      <a:pt x="979715" y="595085"/>
                    </a:lnTo>
                    <a:lnTo>
                      <a:pt x="979715" y="595085"/>
                    </a:lnTo>
                    <a:lnTo>
                      <a:pt x="1063172" y="569685"/>
                    </a:lnTo>
                    <a:lnTo>
                      <a:pt x="1124858" y="569685"/>
                    </a:lnTo>
                    <a:lnTo>
                      <a:pt x="1197429" y="497114"/>
                    </a:lnTo>
                    <a:cubicBezTo>
                      <a:pt x="1195373" y="486228"/>
                      <a:pt x="1204746" y="475343"/>
                      <a:pt x="1191260" y="464457"/>
                    </a:cubicBezTo>
                    <a:lnTo>
                      <a:pt x="1230086" y="377371"/>
                    </a:lnTo>
                    <a:lnTo>
                      <a:pt x="1215572" y="330200"/>
                    </a:lnTo>
                    <a:lnTo>
                      <a:pt x="1056822" y="329474"/>
                    </a:lnTo>
                    <a:lnTo>
                      <a:pt x="1052286" y="381000"/>
                    </a:lnTo>
                    <a:lnTo>
                      <a:pt x="925286" y="406400"/>
                    </a:lnTo>
                    <a:lnTo>
                      <a:pt x="928915" y="326571"/>
                    </a:lnTo>
                    <a:lnTo>
                      <a:pt x="936172" y="261257"/>
                    </a:lnTo>
                    <a:lnTo>
                      <a:pt x="928915" y="192314"/>
                    </a:lnTo>
                    <a:lnTo>
                      <a:pt x="845458" y="148771"/>
                    </a:lnTo>
                    <a:lnTo>
                      <a:pt x="841829" y="112485"/>
                    </a:lnTo>
                    <a:lnTo>
                      <a:pt x="805543" y="32657"/>
                    </a:lnTo>
                    <a:lnTo>
                      <a:pt x="635000" y="61685"/>
                    </a:lnTo>
                    <a:lnTo>
                      <a:pt x="515258" y="50800"/>
                    </a:lnTo>
                    <a:lnTo>
                      <a:pt x="457200" y="0"/>
                    </a:lnTo>
                    <a:lnTo>
                      <a:pt x="315686" y="3628"/>
                    </a:lnTo>
                    <a:lnTo>
                      <a:pt x="152400" y="257628"/>
                    </a:lnTo>
                    <a:lnTo>
                      <a:pt x="0" y="406400"/>
                    </a:lnTo>
                    <a:lnTo>
                      <a:pt x="174172" y="402771"/>
                    </a:lnTo>
                    <a:lnTo>
                      <a:pt x="185058" y="424542"/>
                    </a:lnTo>
                    <a:lnTo>
                      <a:pt x="268515" y="424542"/>
                    </a:lnTo>
                    <a:lnTo>
                      <a:pt x="351972" y="468085"/>
                    </a:lnTo>
                    <a:lnTo>
                      <a:pt x="453572" y="453571"/>
                    </a:lnTo>
                    <a:lnTo>
                      <a:pt x="486229" y="489857"/>
                    </a:lnTo>
                    <a:lnTo>
                      <a:pt x="486229" y="587828"/>
                    </a:lnTo>
                    <a:lnTo>
                      <a:pt x="522515" y="656771"/>
                    </a:lnTo>
                    <a:lnTo>
                      <a:pt x="602343" y="664028"/>
                    </a:lnTo>
                    <a:lnTo>
                      <a:pt x="638629" y="736600"/>
                    </a:lnTo>
                    <a:lnTo>
                      <a:pt x="732972" y="776514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3" name="Freeform 42"/>
              <p:cNvSpPr/>
              <p:nvPr/>
            </p:nvSpPr>
            <p:spPr>
              <a:xfrm>
                <a:off x="6423025" y="4264025"/>
                <a:ext cx="569913" cy="384175"/>
              </a:xfrm>
              <a:custGeom>
                <a:avLst/>
                <a:gdLst>
                  <a:gd name="connsiteX0" fmla="*/ 0 w 569686"/>
                  <a:gd name="connsiteY0" fmla="*/ 384629 h 384629"/>
                  <a:gd name="connsiteX1" fmla="*/ 90715 w 569686"/>
                  <a:gd name="connsiteY1" fmla="*/ 377372 h 384629"/>
                  <a:gd name="connsiteX2" fmla="*/ 39915 w 569686"/>
                  <a:gd name="connsiteY2" fmla="*/ 333829 h 384629"/>
                  <a:gd name="connsiteX3" fmla="*/ 65315 w 569686"/>
                  <a:gd name="connsiteY3" fmla="*/ 308429 h 384629"/>
                  <a:gd name="connsiteX4" fmla="*/ 97972 w 569686"/>
                  <a:gd name="connsiteY4" fmla="*/ 322943 h 384629"/>
                  <a:gd name="connsiteX5" fmla="*/ 199572 w 569686"/>
                  <a:gd name="connsiteY5" fmla="*/ 322943 h 384629"/>
                  <a:gd name="connsiteX6" fmla="*/ 275772 w 569686"/>
                  <a:gd name="connsiteY6" fmla="*/ 279400 h 384629"/>
                  <a:gd name="connsiteX7" fmla="*/ 275772 w 569686"/>
                  <a:gd name="connsiteY7" fmla="*/ 330200 h 384629"/>
                  <a:gd name="connsiteX8" fmla="*/ 468086 w 569686"/>
                  <a:gd name="connsiteY8" fmla="*/ 322943 h 384629"/>
                  <a:gd name="connsiteX9" fmla="*/ 446315 w 569686"/>
                  <a:gd name="connsiteY9" fmla="*/ 235858 h 384629"/>
                  <a:gd name="connsiteX10" fmla="*/ 569686 w 569686"/>
                  <a:gd name="connsiteY10" fmla="*/ 177800 h 384629"/>
                  <a:gd name="connsiteX11" fmla="*/ 569686 w 569686"/>
                  <a:gd name="connsiteY11" fmla="*/ 72572 h 384629"/>
                  <a:gd name="connsiteX12" fmla="*/ 482600 w 569686"/>
                  <a:gd name="connsiteY12" fmla="*/ 61686 h 384629"/>
                  <a:gd name="connsiteX13" fmla="*/ 442686 w 569686"/>
                  <a:gd name="connsiteY13" fmla="*/ 0 h 384629"/>
                  <a:gd name="connsiteX14" fmla="*/ 373743 w 569686"/>
                  <a:gd name="connsiteY14" fmla="*/ 25400 h 384629"/>
                  <a:gd name="connsiteX15" fmla="*/ 410029 w 569686"/>
                  <a:gd name="connsiteY15" fmla="*/ 65315 h 384629"/>
                  <a:gd name="connsiteX16" fmla="*/ 370115 w 569686"/>
                  <a:gd name="connsiteY16" fmla="*/ 79829 h 384629"/>
                  <a:gd name="connsiteX17" fmla="*/ 370115 w 569686"/>
                  <a:gd name="connsiteY17" fmla="*/ 137886 h 384629"/>
                  <a:gd name="connsiteX18" fmla="*/ 330200 w 569686"/>
                  <a:gd name="connsiteY18" fmla="*/ 166915 h 384629"/>
                  <a:gd name="connsiteX19" fmla="*/ 290286 w 569686"/>
                  <a:gd name="connsiteY19" fmla="*/ 141515 h 384629"/>
                  <a:gd name="connsiteX20" fmla="*/ 224972 w 569686"/>
                  <a:gd name="connsiteY20" fmla="*/ 170543 h 384629"/>
                  <a:gd name="connsiteX21" fmla="*/ 25400 w 569686"/>
                  <a:gd name="connsiteY21" fmla="*/ 221343 h 384629"/>
                  <a:gd name="connsiteX22" fmla="*/ 32657 w 569686"/>
                  <a:gd name="connsiteY22" fmla="*/ 264886 h 384629"/>
                  <a:gd name="connsiteX23" fmla="*/ 0 w 569686"/>
                  <a:gd name="connsiteY23" fmla="*/ 384629 h 384629"/>
                  <a:gd name="connsiteX0" fmla="*/ 0 w 569686"/>
                  <a:gd name="connsiteY0" fmla="*/ 384629 h 384629"/>
                  <a:gd name="connsiteX1" fmla="*/ 90715 w 569686"/>
                  <a:gd name="connsiteY1" fmla="*/ 377372 h 384629"/>
                  <a:gd name="connsiteX2" fmla="*/ 39915 w 569686"/>
                  <a:gd name="connsiteY2" fmla="*/ 333829 h 384629"/>
                  <a:gd name="connsiteX3" fmla="*/ 65315 w 569686"/>
                  <a:gd name="connsiteY3" fmla="*/ 308429 h 384629"/>
                  <a:gd name="connsiteX4" fmla="*/ 97972 w 569686"/>
                  <a:gd name="connsiteY4" fmla="*/ 322943 h 384629"/>
                  <a:gd name="connsiteX5" fmla="*/ 199572 w 569686"/>
                  <a:gd name="connsiteY5" fmla="*/ 322943 h 384629"/>
                  <a:gd name="connsiteX6" fmla="*/ 275772 w 569686"/>
                  <a:gd name="connsiteY6" fmla="*/ 279400 h 384629"/>
                  <a:gd name="connsiteX7" fmla="*/ 275772 w 569686"/>
                  <a:gd name="connsiteY7" fmla="*/ 330200 h 384629"/>
                  <a:gd name="connsiteX8" fmla="*/ 468086 w 569686"/>
                  <a:gd name="connsiteY8" fmla="*/ 322943 h 384629"/>
                  <a:gd name="connsiteX9" fmla="*/ 446315 w 569686"/>
                  <a:gd name="connsiteY9" fmla="*/ 235858 h 384629"/>
                  <a:gd name="connsiteX10" fmla="*/ 569686 w 569686"/>
                  <a:gd name="connsiteY10" fmla="*/ 177800 h 384629"/>
                  <a:gd name="connsiteX11" fmla="*/ 569686 w 569686"/>
                  <a:gd name="connsiteY11" fmla="*/ 57332 h 384629"/>
                  <a:gd name="connsiteX12" fmla="*/ 482600 w 569686"/>
                  <a:gd name="connsiteY12" fmla="*/ 61686 h 384629"/>
                  <a:gd name="connsiteX13" fmla="*/ 442686 w 569686"/>
                  <a:gd name="connsiteY13" fmla="*/ 0 h 384629"/>
                  <a:gd name="connsiteX14" fmla="*/ 373743 w 569686"/>
                  <a:gd name="connsiteY14" fmla="*/ 25400 h 384629"/>
                  <a:gd name="connsiteX15" fmla="*/ 410029 w 569686"/>
                  <a:gd name="connsiteY15" fmla="*/ 65315 h 384629"/>
                  <a:gd name="connsiteX16" fmla="*/ 370115 w 569686"/>
                  <a:gd name="connsiteY16" fmla="*/ 79829 h 384629"/>
                  <a:gd name="connsiteX17" fmla="*/ 370115 w 569686"/>
                  <a:gd name="connsiteY17" fmla="*/ 137886 h 384629"/>
                  <a:gd name="connsiteX18" fmla="*/ 330200 w 569686"/>
                  <a:gd name="connsiteY18" fmla="*/ 166915 h 384629"/>
                  <a:gd name="connsiteX19" fmla="*/ 290286 w 569686"/>
                  <a:gd name="connsiteY19" fmla="*/ 141515 h 384629"/>
                  <a:gd name="connsiteX20" fmla="*/ 224972 w 569686"/>
                  <a:gd name="connsiteY20" fmla="*/ 170543 h 384629"/>
                  <a:gd name="connsiteX21" fmla="*/ 25400 w 569686"/>
                  <a:gd name="connsiteY21" fmla="*/ 221343 h 384629"/>
                  <a:gd name="connsiteX22" fmla="*/ 32657 w 569686"/>
                  <a:gd name="connsiteY22" fmla="*/ 264886 h 384629"/>
                  <a:gd name="connsiteX23" fmla="*/ 0 w 569686"/>
                  <a:gd name="connsiteY23" fmla="*/ 384629 h 38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9686" h="384629">
                    <a:moveTo>
                      <a:pt x="0" y="384629"/>
                    </a:moveTo>
                    <a:lnTo>
                      <a:pt x="90715" y="377372"/>
                    </a:lnTo>
                    <a:lnTo>
                      <a:pt x="39915" y="333829"/>
                    </a:lnTo>
                    <a:lnTo>
                      <a:pt x="65315" y="308429"/>
                    </a:lnTo>
                    <a:lnTo>
                      <a:pt x="97972" y="322943"/>
                    </a:lnTo>
                    <a:lnTo>
                      <a:pt x="199572" y="322943"/>
                    </a:lnTo>
                    <a:lnTo>
                      <a:pt x="275772" y="279400"/>
                    </a:lnTo>
                    <a:lnTo>
                      <a:pt x="275772" y="330200"/>
                    </a:lnTo>
                    <a:lnTo>
                      <a:pt x="468086" y="322943"/>
                    </a:lnTo>
                    <a:lnTo>
                      <a:pt x="446315" y="235858"/>
                    </a:lnTo>
                    <a:lnTo>
                      <a:pt x="569686" y="177800"/>
                    </a:lnTo>
                    <a:lnTo>
                      <a:pt x="569686" y="57332"/>
                    </a:lnTo>
                    <a:lnTo>
                      <a:pt x="482600" y="61686"/>
                    </a:lnTo>
                    <a:lnTo>
                      <a:pt x="442686" y="0"/>
                    </a:lnTo>
                    <a:lnTo>
                      <a:pt x="373743" y="25400"/>
                    </a:lnTo>
                    <a:lnTo>
                      <a:pt x="410029" y="65315"/>
                    </a:lnTo>
                    <a:lnTo>
                      <a:pt x="370115" y="79829"/>
                    </a:lnTo>
                    <a:lnTo>
                      <a:pt x="370115" y="137886"/>
                    </a:lnTo>
                    <a:lnTo>
                      <a:pt x="330200" y="166915"/>
                    </a:lnTo>
                    <a:lnTo>
                      <a:pt x="290286" y="141515"/>
                    </a:lnTo>
                    <a:lnTo>
                      <a:pt x="224972" y="170543"/>
                    </a:lnTo>
                    <a:lnTo>
                      <a:pt x="25400" y="221343"/>
                    </a:lnTo>
                    <a:lnTo>
                      <a:pt x="32657" y="264886"/>
                    </a:lnTo>
                    <a:lnTo>
                      <a:pt x="0" y="384629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4" name="Freeform 46"/>
              <p:cNvSpPr/>
              <p:nvPr/>
            </p:nvSpPr>
            <p:spPr>
              <a:xfrm>
                <a:off x="6854825" y="3798888"/>
                <a:ext cx="333375" cy="522287"/>
              </a:xfrm>
              <a:custGeom>
                <a:avLst/>
                <a:gdLst>
                  <a:gd name="connsiteX0" fmla="*/ 148772 w 333829"/>
                  <a:gd name="connsiteY0" fmla="*/ 522515 h 522515"/>
                  <a:gd name="connsiteX1" fmla="*/ 235857 w 333829"/>
                  <a:gd name="connsiteY1" fmla="*/ 442686 h 522515"/>
                  <a:gd name="connsiteX2" fmla="*/ 250372 w 333829"/>
                  <a:gd name="connsiteY2" fmla="*/ 326572 h 522515"/>
                  <a:gd name="connsiteX3" fmla="*/ 333829 w 333829"/>
                  <a:gd name="connsiteY3" fmla="*/ 217715 h 522515"/>
                  <a:gd name="connsiteX4" fmla="*/ 326572 w 333829"/>
                  <a:gd name="connsiteY4" fmla="*/ 79829 h 522515"/>
                  <a:gd name="connsiteX5" fmla="*/ 177800 w 333829"/>
                  <a:gd name="connsiteY5" fmla="*/ 0 h 522515"/>
                  <a:gd name="connsiteX6" fmla="*/ 188686 w 333829"/>
                  <a:gd name="connsiteY6" fmla="*/ 65315 h 522515"/>
                  <a:gd name="connsiteX7" fmla="*/ 123372 w 333829"/>
                  <a:gd name="connsiteY7" fmla="*/ 61686 h 522515"/>
                  <a:gd name="connsiteX8" fmla="*/ 119743 w 333829"/>
                  <a:gd name="connsiteY8" fmla="*/ 134257 h 522515"/>
                  <a:gd name="connsiteX9" fmla="*/ 79829 w 333829"/>
                  <a:gd name="connsiteY9" fmla="*/ 152400 h 522515"/>
                  <a:gd name="connsiteX10" fmla="*/ 145143 w 333829"/>
                  <a:gd name="connsiteY10" fmla="*/ 221343 h 522515"/>
                  <a:gd name="connsiteX11" fmla="*/ 134257 w 333829"/>
                  <a:gd name="connsiteY11" fmla="*/ 279400 h 522515"/>
                  <a:gd name="connsiteX12" fmla="*/ 101600 w 333829"/>
                  <a:gd name="connsiteY12" fmla="*/ 279400 h 522515"/>
                  <a:gd name="connsiteX13" fmla="*/ 72572 w 333829"/>
                  <a:gd name="connsiteY13" fmla="*/ 370115 h 522515"/>
                  <a:gd name="connsiteX14" fmla="*/ 3629 w 333829"/>
                  <a:gd name="connsiteY14" fmla="*/ 370115 h 522515"/>
                  <a:gd name="connsiteX15" fmla="*/ 0 w 333829"/>
                  <a:gd name="connsiteY15" fmla="*/ 471715 h 522515"/>
                  <a:gd name="connsiteX16" fmla="*/ 47172 w 333829"/>
                  <a:gd name="connsiteY16" fmla="*/ 518886 h 522515"/>
                  <a:gd name="connsiteX17" fmla="*/ 148772 w 333829"/>
                  <a:gd name="connsiteY17" fmla="*/ 522515 h 52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3829" h="522515">
                    <a:moveTo>
                      <a:pt x="148772" y="522515"/>
                    </a:moveTo>
                    <a:lnTo>
                      <a:pt x="235857" y="442686"/>
                    </a:lnTo>
                    <a:lnTo>
                      <a:pt x="250372" y="326572"/>
                    </a:lnTo>
                    <a:lnTo>
                      <a:pt x="333829" y="217715"/>
                    </a:lnTo>
                    <a:lnTo>
                      <a:pt x="326572" y="79829"/>
                    </a:lnTo>
                    <a:lnTo>
                      <a:pt x="177800" y="0"/>
                    </a:lnTo>
                    <a:lnTo>
                      <a:pt x="188686" y="65315"/>
                    </a:lnTo>
                    <a:lnTo>
                      <a:pt x="123372" y="61686"/>
                    </a:lnTo>
                    <a:lnTo>
                      <a:pt x="119743" y="134257"/>
                    </a:lnTo>
                    <a:lnTo>
                      <a:pt x="79829" y="152400"/>
                    </a:lnTo>
                    <a:lnTo>
                      <a:pt x="145143" y="221343"/>
                    </a:lnTo>
                    <a:lnTo>
                      <a:pt x="134257" y="279400"/>
                    </a:lnTo>
                    <a:lnTo>
                      <a:pt x="101600" y="279400"/>
                    </a:lnTo>
                    <a:lnTo>
                      <a:pt x="72572" y="370115"/>
                    </a:lnTo>
                    <a:lnTo>
                      <a:pt x="3629" y="370115"/>
                    </a:lnTo>
                    <a:lnTo>
                      <a:pt x="0" y="471715"/>
                    </a:lnTo>
                    <a:lnTo>
                      <a:pt x="47172" y="518886"/>
                    </a:lnTo>
                    <a:lnTo>
                      <a:pt x="148772" y="522515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5" name="Freeform 54"/>
              <p:cNvSpPr/>
              <p:nvPr/>
            </p:nvSpPr>
            <p:spPr>
              <a:xfrm>
                <a:off x="5562600" y="3268663"/>
                <a:ext cx="1568450" cy="1274762"/>
              </a:xfrm>
              <a:custGeom>
                <a:avLst/>
                <a:gdLst>
                  <a:gd name="connsiteX0" fmla="*/ 1542143 w 1567543"/>
                  <a:gd name="connsiteY0" fmla="*/ 551543 h 1273628"/>
                  <a:gd name="connsiteX1" fmla="*/ 1527628 w 1567543"/>
                  <a:gd name="connsiteY1" fmla="*/ 497114 h 1273628"/>
                  <a:gd name="connsiteX2" fmla="*/ 1527628 w 1567543"/>
                  <a:gd name="connsiteY2" fmla="*/ 497114 h 1273628"/>
                  <a:gd name="connsiteX3" fmla="*/ 1498600 w 1567543"/>
                  <a:gd name="connsiteY3" fmla="*/ 497114 h 1273628"/>
                  <a:gd name="connsiteX4" fmla="*/ 1498600 w 1567543"/>
                  <a:gd name="connsiteY4" fmla="*/ 428171 h 1273628"/>
                  <a:gd name="connsiteX5" fmla="*/ 1527628 w 1567543"/>
                  <a:gd name="connsiteY5" fmla="*/ 373743 h 1273628"/>
                  <a:gd name="connsiteX6" fmla="*/ 1549400 w 1567543"/>
                  <a:gd name="connsiteY6" fmla="*/ 330200 h 1273628"/>
                  <a:gd name="connsiteX7" fmla="*/ 1567543 w 1567543"/>
                  <a:gd name="connsiteY7" fmla="*/ 275771 h 1273628"/>
                  <a:gd name="connsiteX8" fmla="*/ 1513114 w 1567543"/>
                  <a:gd name="connsiteY8" fmla="*/ 206828 h 1273628"/>
                  <a:gd name="connsiteX9" fmla="*/ 1418771 w 1567543"/>
                  <a:gd name="connsiteY9" fmla="*/ 195943 h 1273628"/>
                  <a:gd name="connsiteX10" fmla="*/ 1386114 w 1567543"/>
                  <a:gd name="connsiteY10" fmla="*/ 217714 h 1273628"/>
                  <a:gd name="connsiteX11" fmla="*/ 1357086 w 1567543"/>
                  <a:gd name="connsiteY11" fmla="*/ 181428 h 1273628"/>
                  <a:gd name="connsiteX12" fmla="*/ 1270000 w 1567543"/>
                  <a:gd name="connsiteY12" fmla="*/ 116114 h 1273628"/>
                  <a:gd name="connsiteX13" fmla="*/ 1219200 w 1567543"/>
                  <a:gd name="connsiteY13" fmla="*/ 134257 h 1273628"/>
                  <a:gd name="connsiteX14" fmla="*/ 1182914 w 1567543"/>
                  <a:gd name="connsiteY14" fmla="*/ 87086 h 1273628"/>
                  <a:gd name="connsiteX15" fmla="*/ 1146628 w 1567543"/>
                  <a:gd name="connsiteY15" fmla="*/ 72571 h 1273628"/>
                  <a:gd name="connsiteX16" fmla="*/ 1124857 w 1567543"/>
                  <a:gd name="connsiteY16" fmla="*/ 29028 h 1273628"/>
                  <a:gd name="connsiteX17" fmla="*/ 1070428 w 1567543"/>
                  <a:gd name="connsiteY17" fmla="*/ 29028 h 1273628"/>
                  <a:gd name="connsiteX18" fmla="*/ 1045028 w 1567543"/>
                  <a:gd name="connsiteY18" fmla="*/ 58057 h 1273628"/>
                  <a:gd name="connsiteX19" fmla="*/ 990600 w 1567543"/>
                  <a:gd name="connsiteY19" fmla="*/ 0 h 1273628"/>
                  <a:gd name="connsiteX20" fmla="*/ 870857 w 1567543"/>
                  <a:gd name="connsiteY20" fmla="*/ 25400 h 1273628"/>
                  <a:gd name="connsiteX21" fmla="*/ 867228 w 1567543"/>
                  <a:gd name="connsiteY21" fmla="*/ 58057 h 1273628"/>
                  <a:gd name="connsiteX22" fmla="*/ 762000 w 1567543"/>
                  <a:gd name="connsiteY22" fmla="*/ 108857 h 1273628"/>
                  <a:gd name="connsiteX23" fmla="*/ 722086 w 1567543"/>
                  <a:gd name="connsiteY23" fmla="*/ 123371 h 1273628"/>
                  <a:gd name="connsiteX24" fmla="*/ 667657 w 1567543"/>
                  <a:gd name="connsiteY24" fmla="*/ 148771 h 1273628"/>
                  <a:gd name="connsiteX25" fmla="*/ 667657 w 1567543"/>
                  <a:gd name="connsiteY25" fmla="*/ 94343 h 1273628"/>
                  <a:gd name="connsiteX26" fmla="*/ 620486 w 1567543"/>
                  <a:gd name="connsiteY26" fmla="*/ 54428 h 1273628"/>
                  <a:gd name="connsiteX27" fmla="*/ 605971 w 1567543"/>
                  <a:gd name="connsiteY27" fmla="*/ 76200 h 1273628"/>
                  <a:gd name="connsiteX28" fmla="*/ 620486 w 1567543"/>
                  <a:gd name="connsiteY28" fmla="*/ 108857 h 1273628"/>
                  <a:gd name="connsiteX29" fmla="*/ 598714 w 1567543"/>
                  <a:gd name="connsiteY29" fmla="*/ 119743 h 1273628"/>
                  <a:gd name="connsiteX30" fmla="*/ 580571 w 1567543"/>
                  <a:gd name="connsiteY30" fmla="*/ 97971 h 1273628"/>
                  <a:gd name="connsiteX31" fmla="*/ 566057 w 1567543"/>
                  <a:gd name="connsiteY31" fmla="*/ 127000 h 1273628"/>
                  <a:gd name="connsiteX32" fmla="*/ 584200 w 1567543"/>
                  <a:gd name="connsiteY32" fmla="*/ 174171 h 1273628"/>
                  <a:gd name="connsiteX33" fmla="*/ 555171 w 1567543"/>
                  <a:gd name="connsiteY33" fmla="*/ 177800 h 1273628"/>
                  <a:gd name="connsiteX34" fmla="*/ 573314 w 1567543"/>
                  <a:gd name="connsiteY34" fmla="*/ 228600 h 1273628"/>
                  <a:gd name="connsiteX35" fmla="*/ 482600 w 1567543"/>
                  <a:gd name="connsiteY35" fmla="*/ 330200 h 1273628"/>
                  <a:gd name="connsiteX36" fmla="*/ 518886 w 1567543"/>
                  <a:gd name="connsiteY36" fmla="*/ 399143 h 1273628"/>
                  <a:gd name="connsiteX37" fmla="*/ 475343 w 1567543"/>
                  <a:gd name="connsiteY37" fmla="*/ 457200 h 1273628"/>
                  <a:gd name="connsiteX38" fmla="*/ 508000 w 1567543"/>
                  <a:gd name="connsiteY38" fmla="*/ 475343 h 1273628"/>
                  <a:gd name="connsiteX39" fmla="*/ 511628 w 1567543"/>
                  <a:gd name="connsiteY39" fmla="*/ 504371 h 1273628"/>
                  <a:gd name="connsiteX40" fmla="*/ 478971 w 1567543"/>
                  <a:gd name="connsiteY40" fmla="*/ 529771 h 1273628"/>
                  <a:gd name="connsiteX41" fmla="*/ 482600 w 1567543"/>
                  <a:gd name="connsiteY41" fmla="*/ 576943 h 1273628"/>
                  <a:gd name="connsiteX42" fmla="*/ 478971 w 1567543"/>
                  <a:gd name="connsiteY42" fmla="*/ 587828 h 1273628"/>
                  <a:gd name="connsiteX43" fmla="*/ 399143 w 1567543"/>
                  <a:gd name="connsiteY43" fmla="*/ 638628 h 1273628"/>
                  <a:gd name="connsiteX44" fmla="*/ 304800 w 1567543"/>
                  <a:gd name="connsiteY44" fmla="*/ 616857 h 1273628"/>
                  <a:gd name="connsiteX45" fmla="*/ 232228 w 1567543"/>
                  <a:gd name="connsiteY45" fmla="*/ 674914 h 1273628"/>
                  <a:gd name="connsiteX46" fmla="*/ 83457 w 1567543"/>
                  <a:gd name="connsiteY46" fmla="*/ 711200 h 1273628"/>
                  <a:gd name="connsiteX47" fmla="*/ 7257 w 1567543"/>
                  <a:gd name="connsiteY47" fmla="*/ 791028 h 1273628"/>
                  <a:gd name="connsiteX48" fmla="*/ 0 w 1567543"/>
                  <a:gd name="connsiteY48" fmla="*/ 881743 h 1273628"/>
                  <a:gd name="connsiteX49" fmla="*/ 116114 w 1567543"/>
                  <a:gd name="connsiteY49" fmla="*/ 867228 h 1273628"/>
                  <a:gd name="connsiteX50" fmla="*/ 188686 w 1567543"/>
                  <a:gd name="connsiteY50" fmla="*/ 932543 h 1273628"/>
                  <a:gd name="connsiteX51" fmla="*/ 319314 w 1567543"/>
                  <a:gd name="connsiteY51" fmla="*/ 939800 h 1273628"/>
                  <a:gd name="connsiteX52" fmla="*/ 453571 w 1567543"/>
                  <a:gd name="connsiteY52" fmla="*/ 914400 h 1273628"/>
                  <a:gd name="connsiteX53" fmla="*/ 508000 w 1567543"/>
                  <a:gd name="connsiteY53" fmla="*/ 961571 h 1273628"/>
                  <a:gd name="connsiteX54" fmla="*/ 518886 w 1567543"/>
                  <a:gd name="connsiteY54" fmla="*/ 1037771 h 1273628"/>
                  <a:gd name="connsiteX55" fmla="*/ 605971 w 1567543"/>
                  <a:gd name="connsiteY55" fmla="*/ 1081314 h 1273628"/>
                  <a:gd name="connsiteX56" fmla="*/ 613228 w 1567543"/>
                  <a:gd name="connsiteY56" fmla="*/ 1273628 h 1273628"/>
                  <a:gd name="connsiteX57" fmla="*/ 725714 w 1567543"/>
                  <a:gd name="connsiteY57" fmla="*/ 1251857 h 1273628"/>
                  <a:gd name="connsiteX58" fmla="*/ 725714 w 1567543"/>
                  <a:gd name="connsiteY58" fmla="*/ 1251857 h 1273628"/>
                  <a:gd name="connsiteX59" fmla="*/ 722086 w 1567543"/>
                  <a:gd name="connsiteY59" fmla="*/ 1208314 h 1273628"/>
                  <a:gd name="connsiteX60" fmla="*/ 885371 w 1567543"/>
                  <a:gd name="connsiteY60" fmla="*/ 1197428 h 1273628"/>
                  <a:gd name="connsiteX61" fmla="*/ 925286 w 1567543"/>
                  <a:gd name="connsiteY61" fmla="*/ 1208314 h 1273628"/>
                  <a:gd name="connsiteX62" fmla="*/ 1161143 w 1567543"/>
                  <a:gd name="connsiteY62" fmla="*/ 1143000 h 1273628"/>
                  <a:gd name="connsiteX63" fmla="*/ 1204686 w 1567543"/>
                  <a:gd name="connsiteY63" fmla="*/ 1164771 h 1273628"/>
                  <a:gd name="connsiteX64" fmla="*/ 1240971 w 1567543"/>
                  <a:gd name="connsiteY64" fmla="*/ 1135743 h 1273628"/>
                  <a:gd name="connsiteX65" fmla="*/ 1226457 w 1567543"/>
                  <a:gd name="connsiteY65" fmla="*/ 1066800 h 1273628"/>
                  <a:gd name="connsiteX66" fmla="*/ 1262743 w 1567543"/>
                  <a:gd name="connsiteY66" fmla="*/ 1052286 h 1273628"/>
                  <a:gd name="connsiteX67" fmla="*/ 1248228 w 1567543"/>
                  <a:gd name="connsiteY67" fmla="*/ 1019628 h 1273628"/>
                  <a:gd name="connsiteX68" fmla="*/ 1295400 w 1567543"/>
                  <a:gd name="connsiteY68" fmla="*/ 990600 h 1273628"/>
                  <a:gd name="connsiteX69" fmla="*/ 1302657 w 1567543"/>
                  <a:gd name="connsiteY69" fmla="*/ 896257 h 1273628"/>
                  <a:gd name="connsiteX70" fmla="*/ 1367971 w 1567543"/>
                  <a:gd name="connsiteY70" fmla="*/ 892628 h 1273628"/>
                  <a:gd name="connsiteX71" fmla="*/ 1397000 w 1567543"/>
                  <a:gd name="connsiteY71" fmla="*/ 816428 h 1273628"/>
                  <a:gd name="connsiteX72" fmla="*/ 1426028 w 1567543"/>
                  <a:gd name="connsiteY72" fmla="*/ 805543 h 1273628"/>
                  <a:gd name="connsiteX73" fmla="*/ 1433286 w 1567543"/>
                  <a:gd name="connsiteY73" fmla="*/ 743857 h 1273628"/>
                  <a:gd name="connsiteX74" fmla="*/ 1367971 w 1567543"/>
                  <a:gd name="connsiteY74" fmla="*/ 674914 h 1273628"/>
                  <a:gd name="connsiteX75" fmla="*/ 1415143 w 1567543"/>
                  <a:gd name="connsiteY75" fmla="*/ 653143 h 1273628"/>
                  <a:gd name="connsiteX76" fmla="*/ 1407886 w 1567543"/>
                  <a:gd name="connsiteY76" fmla="*/ 598714 h 1273628"/>
                  <a:gd name="connsiteX77" fmla="*/ 1473200 w 1567543"/>
                  <a:gd name="connsiteY77" fmla="*/ 598714 h 1273628"/>
                  <a:gd name="connsiteX78" fmla="*/ 1469571 w 1567543"/>
                  <a:gd name="connsiteY78" fmla="*/ 537028 h 1273628"/>
                  <a:gd name="connsiteX79" fmla="*/ 1542143 w 1567543"/>
                  <a:gd name="connsiteY79" fmla="*/ 551543 h 1273628"/>
                  <a:gd name="connsiteX0" fmla="*/ 1542143 w 1567543"/>
                  <a:gd name="connsiteY0" fmla="*/ 551543 h 1273628"/>
                  <a:gd name="connsiteX1" fmla="*/ 1527628 w 1567543"/>
                  <a:gd name="connsiteY1" fmla="*/ 497114 h 1273628"/>
                  <a:gd name="connsiteX2" fmla="*/ 1527628 w 1567543"/>
                  <a:gd name="connsiteY2" fmla="*/ 497114 h 1273628"/>
                  <a:gd name="connsiteX3" fmla="*/ 1498600 w 1567543"/>
                  <a:gd name="connsiteY3" fmla="*/ 497114 h 1273628"/>
                  <a:gd name="connsiteX4" fmla="*/ 1521460 w 1567543"/>
                  <a:gd name="connsiteY4" fmla="*/ 424361 h 1273628"/>
                  <a:gd name="connsiteX5" fmla="*/ 1527628 w 1567543"/>
                  <a:gd name="connsiteY5" fmla="*/ 373743 h 1273628"/>
                  <a:gd name="connsiteX6" fmla="*/ 1549400 w 1567543"/>
                  <a:gd name="connsiteY6" fmla="*/ 330200 h 1273628"/>
                  <a:gd name="connsiteX7" fmla="*/ 1567543 w 1567543"/>
                  <a:gd name="connsiteY7" fmla="*/ 275771 h 1273628"/>
                  <a:gd name="connsiteX8" fmla="*/ 1513114 w 1567543"/>
                  <a:gd name="connsiteY8" fmla="*/ 206828 h 1273628"/>
                  <a:gd name="connsiteX9" fmla="*/ 1418771 w 1567543"/>
                  <a:gd name="connsiteY9" fmla="*/ 195943 h 1273628"/>
                  <a:gd name="connsiteX10" fmla="*/ 1386114 w 1567543"/>
                  <a:gd name="connsiteY10" fmla="*/ 217714 h 1273628"/>
                  <a:gd name="connsiteX11" fmla="*/ 1357086 w 1567543"/>
                  <a:gd name="connsiteY11" fmla="*/ 181428 h 1273628"/>
                  <a:gd name="connsiteX12" fmla="*/ 1270000 w 1567543"/>
                  <a:gd name="connsiteY12" fmla="*/ 116114 h 1273628"/>
                  <a:gd name="connsiteX13" fmla="*/ 1219200 w 1567543"/>
                  <a:gd name="connsiteY13" fmla="*/ 134257 h 1273628"/>
                  <a:gd name="connsiteX14" fmla="*/ 1182914 w 1567543"/>
                  <a:gd name="connsiteY14" fmla="*/ 87086 h 1273628"/>
                  <a:gd name="connsiteX15" fmla="*/ 1146628 w 1567543"/>
                  <a:gd name="connsiteY15" fmla="*/ 72571 h 1273628"/>
                  <a:gd name="connsiteX16" fmla="*/ 1124857 w 1567543"/>
                  <a:gd name="connsiteY16" fmla="*/ 29028 h 1273628"/>
                  <a:gd name="connsiteX17" fmla="*/ 1070428 w 1567543"/>
                  <a:gd name="connsiteY17" fmla="*/ 29028 h 1273628"/>
                  <a:gd name="connsiteX18" fmla="*/ 1045028 w 1567543"/>
                  <a:gd name="connsiteY18" fmla="*/ 58057 h 1273628"/>
                  <a:gd name="connsiteX19" fmla="*/ 990600 w 1567543"/>
                  <a:gd name="connsiteY19" fmla="*/ 0 h 1273628"/>
                  <a:gd name="connsiteX20" fmla="*/ 870857 w 1567543"/>
                  <a:gd name="connsiteY20" fmla="*/ 25400 h 1273628"/>
                  <a:gd name="connsiteX21" fmla="*/ 867228 w 1567543"/>
                  <a:gd name="connsiteY21" fmla="*/ 58057 h 1273628"/>
                  <a:gd name="connsiteX22" fmla="*/ 762000 w 1567543"/>
                  <a:gd name="connsiteY22" fmla="*/ 108857 h 1273628"/>
                  <a:gd name="connsiteX23" fmla="*/ 722086 w 1567543"/>
                  <a:gd name="connsiteY23" fmla="*/ 123371 h 1273628"/>
                  <a:gd name="connsiteX24" fmla="*/ 667657 w 1567543"/>
                  <a:gd name="connsiteY24" fmla="*/ 148771 h 1273628"/>
                  <a:gd name="connsiteX25" fmla="*/ 667657 w 1567543"/>
                  <a:gd name="connsiteY25" fmla="*/ 94343 h 1273628"/>
                  <a:gd name="connsiteX26" fmla="*/ 620486 w 1567543"/>
                  <a:gd name="connsiteY26" fmla="*/ 54428 h 1273628"/>
                  <a:gd name="connsiteX27" fmla="*/ 605971 w 1567543"/>
                  <a:gd name="connsiteY27" fmla="*/ 76200 h 1273628"/>
                  <a:gd name="connsiteX28" fmla="*/ 620486 w 1567543"/>
                  <a:gd name="connsiteY28" fmla="*/ 108857 h 1273628"/>
                  <a:gd name="connsiteX29" fmla="*/ 598714 w 1567543"/>
                  <a:gd name="connsiteY29" fmla="*/ 119743 h 1273628"/>
                  <a:gd name="connsiteX30" fmla="*/ 580571 w 1567543"/>
                  <a:gd name="connsiteY30" fmla="*/ 97971 h 1273628"/>
                  <a:gd name="connsiteX31" fmla="*/ 566057 w 1567543"/>
                  <a:gd name="connsiteY31" fmla="*/ 127000 h 1273628"/>
                  <a:gd name="connsiteX32" fmla="*/ 584200 w 1567543"/>
                  <a:gd name="connsiteY32" fmla="*/ 174171 h 1273628"/>
                  <a:gd name="connsiteX33" fmla="*/ 555171 w 1567543"/>
                  <a:gd name="connsiteY33" fmla="*/ 177800 h 1273628"/>
                  <a:gd name="connsiteX34" fmla="*/ 573314 w 1567543"/>
                  <a:gd name="connsiteY34" fmla="*/ 228600 h 1273628"/>
                  <a:gd name="connsiteX35" fmla="*/ 482600 w 1567543"/>
                  <a:gd name="connsiteY35" fmla="*/ 330200 h 1273628"/>
                  <a:gd name="connsiteX36" fmla="*/ 518886 w 1567543"/>
                  <a:gd name="connsiteY36" fmla="*/ 399143 h 1273628"/>
                  <a:gd name="connsiteX37" fmla="*/ 475343 w 1567543"/>
                  <a:gd name="connsiteY37" fmla="*/ 457200 h 1273628"/>
                  <a:gd name="connsiteX38" fmla="*/ 508000 w 1567543"/>
                  <a:gd name="connsiteY38" fmla="*/ 475343 h 1273628"/>
                  <a:gd name="connsiteX39" fmla="*/ 511628 w 1567543"/>
                  <a:gd name="connsiteY39" fmla="*/ 504371 h 1273628"/>
                  <a:gd name="connsiteX40" fmla="*/ 478971 w 1567543"/>
                  <a:gd name="connsiteY40" fmla="*/ 529771 h 1273628"/>
                  <a:gd name="connsiteX41" fmla="*/ 482600 w 1567543"/>
                  <a:gd name="connsiteY41" fmla="*/ 576943 h 1273628"/>
                  <a:gd name="connsiteX42" fmla="*/ 478971 w 1567543"/>
                  <a:gd name="connsiteY42" fmla="*/ 587828 h 1273628"/>
                  <a:gd name="connsiteX43" fmla="*/ 399143 w 1567543"/>
                  <a:gd name="connsiteY43" fmla="*/ 638628 h 1273628"/>
                  <a:gd name="connsiteX44" fmla="*/ 304800 w 1567543"/>
                  <a:gd name="connsiteY44" fmla="*/ 616857 h 1273628"/>
                  <a:gd name="connsiteX45" fmla="*/ 232228 w 1567543"/>
                  <a:gd name="connsiteY45" fmla="*/ 674914 h 1273628"/>
                  <a:gd name="connsiteX46" fmla="*/ 83457 w 1567543"/>
                  <a:gd name="connsiteY46" fmla="*/ 711200 h 1273628"/>
                  <a:gd name="connsiteX47" fmla="*/ 7257 w 1567543"/>
                  <a:gd name="connsiteY47" fmla="*/ 791028 h 1273628"/>
                  <a:gd name="connsiteX48" fmla="*/ 0 w 1567543"/>
                  <a:gd name="connsiteY48" fmla="*/ 881743 h 1273628"/>
                  <a:gd name="connsiteX49" fmla="*/ 116114 w 1567543"/>
                  <a:gd name="connsiteY49" fmla="*/ 867228 h 1273628"/>
                  <a:gd name="connsiteX50" fmla="*/ 188686 w 1567543"/>
                  <a:gd name="connsiteY50" fmla="*/ 932543 h 1273628"/>
                  <a:gd name="connsiteX51" fmla="*/ 319314 w 1567543"/>
                  <a:gd name="connsiteY51" fmla="*/ 939800 h 1273628"/>
                  <a:gd name="connsiteX52" fmla="*/ 453571 w 1567543"/>
                  <a:gd name="connsiteY52" fmla="*/ 914400 h 1273628"/>
                  <a:gd name="connsiteX53" fmla="*/ 508000 w 1567543"/>
                  <a:gd name="connsiteY53" fmla="*/ 961571 h 1273628"/>
                  <a:gd name="connsiteX54" fmla="*/ 518886 w 1567543"/>
                  <a:gd name="connsiteY54" fmla="*/ 1037771 h 1273628"/>
                  <a:gd name="connsiteX55" fmla="*/ 605971 w 1567543"/>
                  <a:gd name="connsiteY55" fmla="*/ 1081314 h 1273628"/>
                  <a:gd name="connsiteX56" fmla="*/ 613228 w 1567543"/>
                  <a:gd name="connsiteY56" fmla="*/ 1273628 h 1273628"/>
                  <a:gd name="connsiteX57" fmla="*/ 725714 w 1567543"/>
                  <a:gd name="connsiteY57" fmla="*/ 1251857 h 1273628"/>
                  <a:gd name="connsiteX58" fmla="*/ 725714 w 1567543"/>
                  <a:gd name="connsiteY58" fmla="*/ 1251857 h 1273628"/>
                  <a:gd name="connsiteX59" fmla="*/ 722086 w 1567543"/>
                  <a:gd name="connsiteY59" fmla="*/ 1208314 h 1273628"/>
                  <a:gd name="connsiteX60" fmla="*/ 885371 w 1567543"/>
                  <a:gd name="connsiteY60" fmla="*/ 1197428 h 1273628"/>
                  <a:gd name="connsiteX61" fmla="*/ 925286 w 1567543"/>
                  <a:gd name="connsiteY61" fmla="*/ 1208314 h 1273628"/>
                  <a:gd name="connsiteX62" fmla="*/ 1161143 w 1567543"/>
                  <a:gd name="connsiteY62" fmla="*/ 1143000 h 1273628"/>
                  <a:gd name="connsiteX63" fmla="*/ 1204686 w 1567543"/>
                  <a:gd name="connsiteY63" fmla="*/ 1164771 h 1273628"/>
                  <a:gd name="connsiteX64" fmla="*/ 1240971 w 1567543"/>
                  <a:gd name="connsiteY64" fmla="*/ 1135743 h 1273628"/>
                  <a:gd name="connsiteX65" fmla="*/ 1226457 w 1567543"/>
                  <a:gd name="connsiteY65" fmla="*/ 1066800 h 1273628"/>
                  <a:gd name="connsiteX66" fmla="*/ 1262743 w 1567543"/>
                  <a:gd name="connsiteY66" fmla="*/ 1052286 h 1273628"/>
                  <a:gd name="connsiteX67" fmla="*/ 1248228 w 1567543"/>
                  <a:gd name="connsiteY67" fmla="*/ 1019628 h 1273628"/>
                  <a:gd name="connsiteX68" fmla="*/ 1295400 w 1567543"/>
                  <a:gd name="connsiteY68" fmla="*/ 990600 h 1273628"/>
                  <a:gd name="connsiteX69" fmla="*/ 1302657 w 1567543"/>
                  <a:gd name="connsiteY69" fmla="*/ 896257 h 1273628"/>
                  <a:gd name="connsiteX70" fmla="*/ 1367971 w 1567543"/>
                  <a:gd name="connsiteY70" fmla="*/ 892628 h 1273628"/>
                  <a:gd name="connsiteX71" fmla="*/ 1397000 w 1567543"/>
                  <a:gd name="connsiteY71" fmla="*/ 816428 h 1273628"/>
                  <a:gd name="connsiteX72" fmla="*/ 1426028 w 1567543"/>
                  <a:gd name="connsiteY72" fmla="*/ 805543 h 1273628"/>
                  <a:gd name="connsiteX73" fmla="*/ 1433286 w 1567543"/>
                  <a:gd name="connsiteY73" fmla="*/ 743857 h 1273628"/>
                  <a:gd name="connsiteX74" fmla="*/ 1367971 w 1567543"/>
                  <a:gd name="connsiteY74" fmla="*/ 674914 h 1273628"/>
                  <a:gd name="connsiteX75" fmla="*/ 1415143 w 1567543"/>
                  <a:gd name="connsiteY75" fmla="*/ 653143 h 1273628"/>
                  <a:gd name="connsiteX76" fmla="*/ 1407886 w 1567543"/>
                  <a:gd name="connsiteY76" fmla="*/ 598714 h 1273628"/>
                  <a:gd name="connsiteX77" fmla="*/ 1473200 w 1567543"/>
                  <a:gd name="connsiteY77" fmla="*/ 598714 h 1273628"/>
                  <a:gd name="connsiteX78" fmla="*/ 1469571 w 1567543"/>
                  <a:gd name="connsiteY78" fmla="*/ 537028 h 1273628"/>
                  <a:gd name="connsiteX79" fmla="*/ 1542143 w 1567543"/>
                  <a:gd name="connsiteY79" fmla="*/ 551543 h 1273628"/>
                  <a:gd name="connsiteX0" fmla="*/ 1542143 w 1567543"/>
                  <a:gd name="connsiteY0" fmla="*/ 551543 h 1273628"/>
                  <a:gd name="connsiteX1" fmla="*/ 1527628 w 1567543"/>
                  <a:gd name="connsiteY1" fmla="*/ 497114 h 1273628"/>
                  <a:gd name="connsiteX2" fmla="*/ 1527628 w 1567543"/>
                  <a:gd name="connsiteY2" fmla="*/ 497114 h 1273628"/>
                  <a:gd name="connsiteX3" fmla="*/ 1498600 w 1567543"/>
                  <a:gd name="connsiteY3" fmla="*/ 497114 h 1273628"/>
                  <a:gd name="connsiteX4" fmla="*/ 1521460 w 1567543"/>
                  <a:gd name="connsiteY4" fmla="*/ 424361 h 1273628"/>
                  <a:gd name="connsiteX5" fmla="*/ 1539058 w 1567543"/>
                  <a:gd name="connsiteY5" fmla="*/ 377553 h 1273628"/>
                  <a:gd name="connsiteX6" fmla="*/ 1549400 w 1567543"/>
                  <a:gd name="connsiteY6" fmla="*/ 330200 h 1273628"/>
                  <a:gd name="connsiteX7" fmla="*/ 1567543 w 1567543"/>
                  <a:gd name="connsiteY7" fmla="*/ 275771 h 1273628"/>
                  <a:gd name="connsiteX8" fmla="*/ 1513114 w 1567543"/>
                  <a:gd name="connsiteY8" fmla="*/ 206828 h 1273628"/>
                  <a:gd name="connsiteX9" fmla="*/ 1418771 w 1567543"/>
                  <a:gd name="connsiteY9" fmla="*/ 195943 h 1273628"/>
                  <a:gd name="connsiteX10" fmla="*/ 1386114 w 1567543"/>
                  <a:gd name="connsiteY10" fmla="*/ 217714 h 1273628"/>
                  <a:gd name="connsiteX11" fmla="*/ 1357086 w 1567543"/>
                  <a:gd name="connsiteY11" fmla="*/ 181428 h 1273628"/>
                  <a:gd name="connsiteX12" fmla="*/ 1270000 w 1567543"/>
                  <a:gd name="connsiteY12" fmla="*/ 116114 h 1273628"/>
                  <a:gd name="connsiteX13" fmla="*/ 1219200 w 1567543"/>
                  <a:gd name="connsiteY13" fmla="*/ 134257 h 1273628"/>
                  <a:gd name="connsiteX14" fmla="*/ 1182914 w 1567543"/>
                  <a:gd name="connsiteY14" fmla="*/ 87086 h 1273628"/>
                  <a:gd name="connsiteX15" fmla="*/ 1146628 w 1567543"/>
                  <a:gd name="connsiteY15" fmla="*/ 72571 h 1273628"/>
                  <a:gd name="connsiteX16" fmla="*/ 1124857 w 1567543"/>
                  <a:gd name="connsiteY16" fmla="*/ 29028 h 1273628"/>
                  <a:gd name="connsiteX17" fmla="*/ 1070428 w 1567543"/>
                  <a:gd name="connsiteY17" fmla="*/ 29028 h 1273628"/>
                  <a:gd name="connsiteX18" fmla="*/ 1045028 w 1567543"/>
                  <a:gd name="connsiteY18" fmla="*/ 58057 h 1273628"/>
                  <a:gd name="connsiteX19" fmla="*/ 990600 w 1567543"/>
                  <a:gd name="connsiteY19" fmla="*/ 0 h 1273628"/>
                  <a:gd name="connsiteX20" fmla="*/ 870857 w 1567543"/>
                  <a:gd name="connsiteY20" fmla="*/ 25400 h 1273628"/>
                  <a:gd name="connsiteX21" fmla="*/ 867228 w 1567543"/>
                  <a:gd name="connsiteY21" fmla="*/ 58057 h 1273628"/>
                  <a:gd name="connsiteX22" fmla="*/ 762000 w 1567543"/>
                  <a:gd name="connsiteY22" fmla="*/ 108857 h 1273628"/>
                  <a:gd name="connsiteX23" fmla="*/ 722086 w 1567543"/>
                  <a:gd name="connsiteY23" fmla="*/ 123371 h 1273628"/>
                  <a:gd name="connsiteX24" fmla="*/ 667657 w 1567543"/>
                  <a:gd name="connsiteY24" fmla="*/ 148771 h 1273628"/>
                  <a:gd name="connsiteX25" fmla="*/ 667657 w 1567543"/>
                  <a:gd name="connsiteY25" fmla="*/ 94343 h 1273628"/>
                  <a:gd name="connsiteX26" fmla="*/ 620486 w 1567543"/>
                  <a:gd name="connsiteY26" fmla="*/ 54428 h 1273628"/>
                  <a:gd name="connsiteX27" fmla="*/ 605971 w 1567543"/>
                  <a:gd name="connsiteY27" fmla="*/ 76200 h 1273628"/>
                  <a:gd name="connsiteX28" fmla="*/ 620486 w 1567543"/>
                  <a:gd name="connsiteY28" fmla="*/ 108857 h 1273628"/>
                  <a:gd name="connsiteX29" fmla="*/ 598714 w 1567543"/>
                  <a:gd name="connsiteY29" fmla="*/ 119743 h 1273628"/>
                  <a:gd name="connsiteX30" fmla="*/ 580571 w 1567543"/>
                  <a:gd name="connsiteY30" fmla="*/ 97971 h 1273628"/>
                  <a:gd name="connsiteX31" fmla="*/ 566057 w 1567543"/>
                  <a:gd name="connsiteY31" fmla="*/ 127000 h 1273628"/>
                  <a:gd name="connsiteX32" fmla="*/ 584200 w 1567543"/>
                  <a:gd name="connsiteY32" fmla="*/ 174171 h 1273628"/>
                  <a:gd name="connsiteX33" fmla="*/ 555171 w 1567543"/>
                  <a:gd name="connsiteY33" fmla="*/ 177800 h 1273628"/>
                  <a:gd name="connsiteX34" fmla="*/ 573314 w 1567543"/>
                  <a:gd name="connsiteY34" fmla="*/ 228600 h 1273628"/>
                  <a:gd name="connsiteX35" fmla="*/ 482600 w 1567543"/>
                  <a:gd name="connsiteY35" fmla="*/ 330200 h 1273628"/>
                  <a:gd name="connsiteX36" fmla="*/ 518886 w 1567543"/>
                  <a:gd name="connsiteY36" fmla="*/ 399143 h 1273628"/>
                  <a:gd name="connsiteX37" fmla="*/ 475343 w 1567543"/>
                  <a:gd name="connsiteY37" fmla="*/ 457200 h 1273628"/>
                  <a:gd name="connsiteX38" fmla="*/ 508000 w 1567543"/>
                  <a:gd name="connsiteY38" fmla="*/ 475343 h 1273628"/>
                  <a:gd name="connsiteX39" fmla="*/ 511628 w 1567543"/>
                  <a:gd name="connsiteY39" fmla="*/ 504371 h 1273628"/>
                  <a:gd name="connsiteX40" fmla="*/ 478971 w 1567543"/>
                  <a:gd name="connsiteY40" fmla="*/ 529771 h 1273628"/>
                  <a:gd name="connsiteX41" fmla="*/ 482600 w 1567543"/>
                  <a:gd name="connsiteY41" fmla="*/ 576943 h 1273628"/>
                  <a:gd name="connsiteX42" fmla="*/ 478971 w 1567543"/>
                  <a:gd name="connsiteY42" fmla="*/ 587828 h 1273628"/>
                  <a:gd name="connsiteX43" fmla="*/ 399143 w 1567543"/>
                  <a:gd name="connsiteY43" fmla="*/ 638628 h 1273628"/>
                  <a:gd name="connsiteX44" fmla="*/ 304800 w 1567543"/>
                  <a:gd name="connsiteY44" fmla="*/ 616857 h 1273628"/>
                  <a:gd name="connsiteX45" fmla="*/ 232228 w 1567543"/>
                  <a:gd name="connsiteY45" fmla="*/ 674914 h 1273628"/>
                  <a:gd name="connsiteX46" fmla="*/ 83457 w 1567543"/>
                  <a:gd name="connsiteY46" fmla="*/ 711200 h 1273628"/>
                  <a:gd name="connsiteX47" fmla="*/ 7257 w 1567543"/>
                  <a:gd name="connsiteY47" fmla="*/ 791028 h 1273628"/>
                  <a:gd name="connsiteX48" fmla="*/ 0 w 1567543"/>
                  <a:gd name="connsiteY48" fmla="*/ 881743 h 1273628"/>
                  <a:gd name="connsiteX49" fmla="*/ 116114 w 1567543"/>
                  <a:gd name="connsiteY49" fmla="*/ 867228 h 1273628"/>
                  <a:gd name="connsiteX50" fmla="*/ 188686 w 1567543"/>
                  <a:gd name="connsiteY50" fmla="*/ 932543 h 1273628"/>
                  <a:gd name="connsiteX51" fmla="*/ 319314 w 1567543"/>
                  <a:gd name="connsiteY51" fmla="*/ 939800 h 1273628"/>
                  <a:gd name="connsiteX52" fmla="*/ 453571 w 1567543"/>
                  <a:gd name="connsiteY52" fmla="*/ 914400 h 1273628"/>
                  <a:gd name="connsiteX53" fmla="*/ 508000 w 1567543"/>
                  <a:gd name="connsiteY53" fmla="*/ 961571 h 1273628"/>
                  <a:gd name="connsiteX54" fmla="*/ 518886 w 1567543"/>
                  <a:gd name="connsiteY54" fmla="*/ 1037771 h 1273628"/>
                  <a:gd name="connsiteX55" fmla="*/ 605971 w 1567543"/>
                  <a:gd name="connsiteY55" fmla="*/ 1081314 h 1273628"/>
                  <a:gd name="connsiteX56" fmla="*/ 613228 w 1567543"/>
                  <a:gd name="connsiteY56" fmla="*/ 1273628 h 1273628"/>
                  <a:gd name="connsiteX57" fmla="*/ 725714 w 1567543"/>
                  <a:gd name="connsiteY57" fmla="*/ 1251857 h 1273628"/>
                  <a:gd name="connsiteX58" fmla="*/ 725714 w 1567543"/>
                  <a:gd name="connsiteY58" fmla="*/ 1251857 h 1273628"/>
                  <a:gd name="connsiteX59" fmla="*/ 722086 w 1567543"/>
                  <a:gd name="connsiteY59" fmla="*/ 1208314 h 1273628"/>
                  <a:gd name="connsiteX60" fmla="*/ 885371 w 1567543"/>
                  <a:gd name="connsiteY60" fmla="*/ 1197428 h 1273628"/>
                  <a:gd name="connsiteX61" fmla="*/ 925286 w 1567543"/>
                  <a:gd name="connsiteY61" fmla="*/ 1208314 h 1273628"/>
                  <a:gd name="connsiteX62" fmla="*/ 1161143 w 1567543"/>
                  <a:gd name="connsiteY62" fmla="*/ 1143000 h 1273628"/>
                  <a:gd name="connsiteX63" fmla="*/ 1204686 w 1567543"/>
                  <a:gd name="connsiteY63" fmla="*/ 1164771 h 1273628"/>
                  <a:gd name="connsiteX64" fmla="*/ 1240971 w 1567543"/>
                  <a:gd name="connsiteY64" fmla="*/ 1135743 h 1273628"/>
                  <a:gd name="connsiteX65" fmla="*/ 1226457 w 1567543"/>
                  <a:gd name="connsiteY65" fmla="*/ 1066800 h 1273628"/>
                  <a:gd name="connsiteX66" fmla="*/ 1262743 w 1567543"/>
                  <a:gd name="connsiteY66" fmla="*/ 1052286 h 1273628"/>
                  <a:gd name="connsiteX67" fmla="*/ 1248228 w 1567543"/>
                  <a:gd name="connsiteY67" fmla="*/ 1019628 h 1273628"/>
                  <a:gd name="connsiteX68" fmla="*/ 1295400 w 1567543"/>
                  <a:gd name="connsiteY68" fmla="*/ 990600 h 1273628"/>
                  <a:gd name="connsiteX69" fmla="*/ 1302657 w 1567543"/>
                  <a:gd name="connsiteY69" fmla="*/ 896257 h 1273628"/>
                  <a:gd name="connsiteX70" fmla="*/ 1367971 w 1567543"/>
                  <a:gd name="connsiteY70" fmla="*/ 892628 h 1273628"/>
                  <a:gd name="connsiteX71" fmla="*/ 1397000 w 1567543"/>
                  <a:gd name="connsiteY71" fmla="*/ 816428 h 1273628"/>
                  <a:gd name="connsiteX72" fmla="*/ 1426028 w 1567543"/>
                  <a:gd name="connsiteY72" fmla="*/ 805543 h 1273628"/>
                  <a:gd name="connsiteX73" fmla="*/ 1433286 w 1567543"/>
                  <a:gd name="connsiteY73" fmla="*/ 743857 h 1273628"/>
                  <a:gd name="connsiteX74" fmla="*/ 1367971 w 1567543"/>
                  <a:gd name="connsiteY74" fmla="*/ 674914 h 1273628"/>
                  <a:gd name="connsiteX75" fmla="*/ 1415143 w 1567543"/>
                  <a:gd name="connsiteY75" fmla="*/ 653143 h 1273628"/>
                  <a:gd name="connsiteX76" fmla="*/ 1407886 w 1567543"/>
                  <a:gd name="connsiteY76" fmla="*/ 598714 h 1273628"/>
                  <a:gd name="connsiteX77" fmla="*/ 1473200 w 1567543"/>
                  <a:gd name="connsiteY77" fmla="*/ 598714 h 1273628"/>
                  <a:gd name="connsiteX78" fmla="*/ 1469571 w 1567543"/>
                  <a:gd name="connsiteY78" fmla="*/ 537028 h 1273628"/>
                  <a:gd name="connsiteX79" fmla="*/ 1542143 w 1567543"/>
                  <a:gd name="connsiteY79" fmla="*/ 551543 h 127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567543" h="1273628">
                    <a:moveTo>
                      <a:pt x="1542143" y="551543"/>
                    </a:moveTo>
                    <a:lnTo>
                      <a:pt x="1527628" y="497114"/>
                    </a:lnTo>
                    <a:lnTo>
                      <a:pt x="1527628" y="497114"/>
                    </a:lnTo>
                    <a:lnTo>
                      <a:pt x="1498600" y="497114"/>
                    </a:lnTo>
                    <a:lnTo>
                      <a:pt x="1521460" y="424361"/>
                    </a:lnTo>
                    <a:lnTo>
                      <a:pt x="1539058" y="377553"/>
                    </a:lnTo>
                    <a:lnTo>
                      <a:pt x="1549400" y="330200"/>
                    </a:lnTo>
                    <a:lnTo>
                      <a:pt x="1567543" y="275771"/>
                    </a:lnTo>
                    <a:lnTo>
                      <a:pt x="1513114" y="206828"/>
                    </a:lnTo>
                    <a:lnTo>
                      <a:pt x="1418771" y="195943"/>
                    </a:lnTo>
                    <a:lnTo>
                      <a:pt x="1386114" y="217714"/>
                    </a:lnTo>
                    <a:lnTo>
                      <a:pt x="1357086" y="181428"/>
                    </a:lnTo>
                    <a:lnTo>
                      <a:pt x="1270000" y="116114"/>
                    </a:lnTo>
                    <a:lnTo>
                      <a:pt x="1219200" y="134257"/>
                    </a:lnTo>
                    <a:lnTo>
                      <a:pt x="1182914" y="87086"/>
                    </a:lnTo>
                    <a:lnTo>
                      <a:pt x="1146628" y="72571"/>
                    </a:lnTo>
                    <a:lnTo>
                      <a:pt x="1124857" y="29028"/>
                    </a:lnTo>
                    <a:lnTo>
                      <a:pt x="1070428" y="29028"/>
                    </a:lnTo>
                    <a:lnTo>
                      <a:pt x="1045028" y="58057"/>
                    </a:lnTo>
                    <a:lnTo>
                      <a:pt x="990600" y="0"/>
                    </a:lnTo>
                    <a:lnTo>
                      <a:pt x="870857" y="25400"/>
                    </a:lnTo>
                    <a:lnTo>
                      <a:pt x="867228" y="58057"/>
                    </a:lnTo>
                    <a:lnTo>
                      <a:pt x="762000" y="108857"/>
                    </a:lnTo>
                    <a:lnTo>
                      <a:pt x="722086" y="123371"/>
                    </a:lnTo>
                    <a:lnTo>
                      <a:pt x="667657" y="148771"/>
                    </a:lnTo>
                    <a:lnTo>
                      <a:pt x="667657" y="94343"/>
                    </a:lnTo>
                    <a:lnTo>
                      <a:pt x="620486" y="54428"/>
                    </a:lnTo>
                    <a:lnTo>
                      <a:pt x="605971" y="76200"/>
                    </a:lnTo>
                    <a:lnTo>
                      <a:pt x="620486" y="108857"/>
                    </a:lnTo>
                    <a:lnTo>
                      <a:pt x="598714" y="119743"/>
                    </a:lnTo>
                    <a:lnTo>
                      <a:pt x="580571" y="97971"/>
                    </a:lnTo>
                    <a:lnTo>
                      <a:pt x="566057" y="127000"/>
                    </a:lnTo>
                    <a:lnTo>
                      <a:pt x="584200" y="174171"/>
                    </a:lnTo>
                    <a:lnTo>
                      <a:pt x="555171" y="177800"/>
                    </a:lnTo>
                    <a:lnTo>
                      <a:pt x="573314" y="228600"/>
                    </a:lnTo>
                    <a:lnTo>
                      <a:pt x="482600" y="330200"/>
                    </a:lnTo>
                    <a:lnTo>
                      <a:pt x="518886" y="399143"/>
                    </a:lnTo>
                    <a:lnTo>
                      <a:pt x="475343" y="457200"/>
                    </a:lnTo>
                    <a:lnTo>
                      <a:pt x="508000" y="475343"/>
                    </a:lnTo>
                    <a:lnTo>
                      <a:pt x="511628" y="504371"/>
                    </a:lnTo>
                    <a:lnTo>
                      <a:pt x="478971" y="529771"/>
                    </a:lnTo>
                    <a:lnTo>
                      <a:pt x="482600" y="576943"/>
                    </a:lnTo>
                    <a:lnTo>
                      <a:pt x="478971" y="587828"/>
                    </a:lnTo>
                    <a:lnTo>
                      <a:pt x="399143" y="638628"/>
                    </a:lnTo>
                    <a:lnTo>
                      <a:pt x="304800" y="616857"/>
                    </a:lnTo>
                    <a:lnTo>
                      <a:pt x="232228" y="674914"/>
                    </a:lnTo>
                    <a:lnTo>
                      <a:pt x="83457" y="711200"/>
                    </a:lnTo>
                    <a:lnTo>
                      <a:pt x="7257" y="791028"/>
                    </a:lnTo>
                    <a:lnTo>
                      <a:pt x="0" y="881743"/>
                    </a:lnTo>
                    <a:lnTo>
                      <a:pt x="116114" y="867228"/>
                    </a:lnTo>
                    <a:lnTo>
                      <a:pt x="188686" y="932543"/>
                    </a:lnTo>
                    <a:lnTo>
                      <a:pt x="319314" y="939800"/>
                    </a:lnTo>
                    <a:lnTo>
                      <a:pt x="453571" y="914400"/>
                    </a:lnTo>
                    <a:lnTo>
                      <a:pt x="508000" y="961571"/>
                    </a:lnTo>
                    <a:lnTo>
                      <a:pt x="518886" y="1037771"/>
                    </a:lnTo>
                    <a:lnTo>
                      <a:pt x="605971" y="1081314"/>
                    </a:lnTo>
                    <a:lnTo>
                      <a:pt x="613228" y="1273628"/>
                    </a:lnTo>
                    <a:lnTo>
                      <a:pt x="725714" y="1251857"/>
                    </a:lnTo>
                    <a:lnTo>
                      <a:pt x="725714" y="1251857"/>
                    </a:lnTo>
                    <a:lnTo>
                      <a:pt x="722086" y="1208314"/>
                    </a:lnTo>
                    <a:lnTo>
                      <a:pt x="885371" y="1197428"/>
                    </a:lnTo>
                    <a:lnTo>
                      <a:pt x="925286" y="1208314"/>
                    </a:lnTo>
                    <a:lnTo>
                      <a:pt x="1161143" y="1143000"/>
                    </a:lnTo>
                    <a:lnTo>
                      <a:pt x="1204686" y="1164771"/>
                    </a:lnTo>
                    <a:lnTo>
                      <a:pt x="1240971" y="1135743"/>
                    </a:lnTo>
                    <a:lnTo>
                      <a:pt x="1226457" y="1066800"/>
                    </a:lnTo>
                    <a:lnTo>
                      <a:pt x="1262743" y="1052286"/>
                    </a:lnTo>
                    <a:lnTo>
                      <a:pt x="1248228" y="1019628"/>
                    </a:lnTo>
                    <a:lnTo>
                      <a:pt x="1295400" y="990600"/>
                    </a:lnTo>
                    <a:lnTo>
                      <a:pt x="1302657" y="896257"/>
                    </a:lnTo>
                    <a:lnTo>
                      <a:pt x="1367971" y="892628"/>
                    </a:lnTo>
                    <a:lnTo>
                      <a:pt x="1397000" y="816428"/>
                    </a:lnTo>
                    <a:lnTo>
                      <a:pt x="1426028" y="805543"/>
                    </a:lnTo>
                    <a:lnTo>
                      <a:pt x="1433286" y="743857"/>
                    </a:lnTo>
                    <a:lnTo>
                      <a:pt x="1367971" y="674914"/>
                    </a:lnTo>
                    <a:lnTo>
                      <a:pt x="1415143" y="653143"/>
                    </a:lnTo>
                    <a:lnTo>
                      <a:pt x="1407886" y="598714"/>
                    </a:lnTo>
                    <a:lnTo>
                      <a:pt x="1473200" y="598714"/>
                    </a:lnTo>
                    <a:lnTo>
                      <a:pt x="1469571" y="537028"/>
                    </a:lnTo>
                    <a:lnTo>
                      <a:pt x="1542143" y="551543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6" name="Freeform 56"/>
              <p:cNvSpPr/>
              <p:nvPr/>
            </p:nvSpPr>
            <p:spPr>
              <a:xfrm>
                <a:off x="5192713" y="2986088"/>
                <a:ext cx="1074737" cy="1069975"/>
              </a:xfrm>
              <a:custGeom>
                <a:avLst/>
                <a:gdLst>
                  <a:gd name="connsiteX0" fmla="*/ 1055914 w 1074057"/>
                  <a:gd name="connsiteY0" fmla="*/ 388257 h 1070429"/>
                  <a:gd name="connsiteX1" fmla="*/ 1074057 w 1074057"/>
                  <a:gd name="connsiteY1" fmla="*/ 283029 h 1070429"/>
                  <a:gd name="connsiteX2" fmla="*/ 1037771 w 1074057"/>
                  <a:gd name="connsiteY2" fmla="*/ 264886 h 1070429"/>
                  <a:gd name="connsiteX3" fmla="*/ 1012371 w 1074057"/>
                  <a:gd name="connsiteY3" fmla="*/ 206829 h 1070429"/>
                  <a:gd name="connsiteX4" fmla="*/ 1045028 w 1074057"/>
                  <a:gd name="connsiteY4" fmla="*/ 141515 h 1070429"/>
                  <a:gd name="connsiteX5" fmla="*/ 1023257 w 1074057"/>
                  <a:gd name="connsiteY5" fmla="*/ 97972 h 1070429"/>
                  <a:gd name="connsiteX6" fmla="*/ 1063171 w 1074057"/>
                  <a:gd name="connsiteY6" fmla="*/ 90715 h 1070429"/>
                  <a:gd name="connsiteX7" fmla="*/ 1048657 w 1074057"/>
                  <a:gd name="connsiteY7" fmla="*/ 61686 h 1070429"/>
                  <a:gd name="connsiteX8" fmla="*/ 794657 w 1074057"/>
                  <a:gd name="connsiteY8" fmla="*/ 134257 h 1070429"/>
                  <a:gd name="connsiteX9" fmla="*/ 751114 w 1074057"/>
                  <a:gd name="connsiteY9" fmla="*/ 101600 h 1070429"/>
                  <a:gd name="connsiteX10" fmla="*/ 664028 w 1074057"/>
                  <a:gd name="connsiteY10" fmla="*/ 119743 h 1070429"/>
                  <a:gd name="connsiteX11" fmla="*/ 653142 w 1074057"/>
                  <a:gd name="connsiteY11" fmla="*/ 54429 h 1070429"/>
                  <a:gd name="connsiteX12" fmla="*/ 584200 w 1074057"/>
                  <a:gd name="connsiteY12" fmla="*/ 47172 h 1070429"/>
                  <a:gd name="connsiteX13" fmla="*/ 540657 w 1074057"/>
                  <a:gd name="connsiteY13" fmla="*/ 116115 h 1070429"/>
                  <a:gd name="connsiteX14" fmla="*/ 453571 w 1074057"/>
                  <a:gd name="connsiteY14" fmla="*/ 76200 h 1070429"/>
                  <a:gd name="connsiteX15" fmla="*/ 457200 w 1074057"/>
                  <a:gd name="connsiteY15" fmla="*/ 0 h 1070429"/>
                  <a:gd name="connsiteX16" fmla="*/ 399142 w 1074057"/>
                  <a:gd name="connsiteY16" fmla="*/ 58057 h 1070429"/>
                  <a:gd name="connsiteX17" fmla="*/ 406400 w 1074057"/>
                  <a:gd name="connsiteY17" fmla="*/ 141515 h 1070429"/>
                  <a:gd name="connsiteX18" fmla="*/ 362857 w 1074057"/>
                  <a:gd name="connsiteY18" fmla="*/ 181429 h 1070429"/>
                  <a:gd name="connsiteX19" fmla="*/ 370114 w 1074057"/>
                  <a:gd name="connsiteY19" fmla="*/ 235857 h 1070429"/>
                  <a:gd name="connsiteX20" fmla="*/ 348342 w 1074057"/>
                  <a:gd name="connsiteY20" fmla="*/ 261257 h 1070429"/>
                  <a:gd name="connsiteX21" fmla="*/ 344714 w 1074057"/>
                  <a:gd name="connsiteY21" fmla="*/ 326572 h 1070429"/>
                  <a:gd name="connsiteX22" fmla="*/ 308428 w 1074057"/>
                  <a:gd name="connsiteY22" fmla="*/ 402772 h 1070429"/>
                  <a:gd name="connsiteX23" fmla="*/ 279400 w 1074057"/>
                  <a:gd name="connsiteY23" fmla="*/ 384629 h 1070429"/>
                  <a:gd name="connsiteX24" fmla="*/ 228600 w 1074057"/>
                  <a:gd name="connsiteY24" fmla="*/ 413657 h 1070429"/>
                  <a:gd name="connsiteX25" fmla="*/ 250371 w 1074057"/>
                  <a:gd name="connsiteY25" fmla="*/ 497115 h 1070429"/>
                  <a:gd name="connsiteX26" fmla="*/ 177800 w 1074057"/>
                  <a:gd name="connsiteY26" fmla="*/ 508000 h 1070429"/>
                  <a:gd name="connsiteX27" fmla="*/ 119742 w 1074057"/>
                  <a:gd name="connsiteY27" fmla="*/ 551543 h 1070429"/>
                  <a:gd name="connsiteX28" fmla="*/ 112485 w 1074057"/>
                  <a:gd name="connsiteY28" fmla="*/ 613229 h 1070429"/>
                  <a:gd name="connsiteX29" fmla="*/ 32657 w 1074057"/>
                  <a:gd name="connsiteY29" fmla="*/ 624115 h 1070429"/>
                  <a:gd name="connsiteX30" fmla="*/ 32657 w 1074057"/>
                  <a:gd name="connsiteY30" fmla="*/ 660400 h 1070429"/>
                  <a:gd name="connsiteX31" fmla="*/ 7257 w 1074057"/>
                  <a:gd name="connsiteY31" fmla="*/ 769257 h 1070429"/>
                  <a:gd name="connsiteX32" fmla="*/ 25400 w 1074057"/>
                  <a:gd name="connsiteY32" fmla="*/ 823686 h 1070429"/>
                  <a:gd name="connsiteX33" fmla="*/ 0 w 1074057"/>
                  <a:gd name="connsiteY33" fmla="*/ 852715 h 1070429"/>
                  <a:gd name="connsiteX34" fmla="*/ 7257 w 1074057"/>
                  <a:gd name="connsiteY34" fmla="*/ 881743 h 1070429"/>
                  <a:gd name="connsiteX35" fmla="*/ 47171 w 1074057"/>
                  <a:gd name="connsiteY35" fmla="*/ 896257 h 1070429"/>
                  <a:gd name="connsiteX36" fmla="*/ 68942 w 1074057"/>
                  <a:gd name="connsiteY36" fmla="*/ 950686 h 1070429"/>
                  <a:gd name="connsiteX37" fmla="*/ 137885 w 1074057"/>
                  <a:gd name="connsiteY37" fmla="*/ 968829 h 1070429"/>
                  <a:gd name="connsiteX38" fmla="*/ 210457 w 1074057"/>
                  <a:gd name="connsiteY38" fmla="*/ 1005115 h 1070429"/>
                  <a:gd name="connsiteX39" fmla="*/ 250371 w 1074057"/>
                  <a:gd name="connsiteY39" fmla="*/ 994229 h 1070429"/>
                  <a:gd name="connsiteX40" fmla="*/ 290285 w 1074057"/>
                  <a:gd name="connsiteY40" fmla="*/ 1052286 h 1070429"/>
                  <a:gd name="connsiteX41" fmla="*/ 381000 w 1074057"/>
                  <a:gd name="connsiteY41" fmla="*/ 1070429 h 1070429"/>
                  <a:gd name="connsiteX42" fmla="*/ 449942 w 1074057"/>
                  <a:gd name="connsiteY42" fmla="*/ 997857 h 1070429"/>
                  <a:gd name="connsiteX43" fmla="*/ 609600 w 1074057"/>
                  <a:gd name="connsiteY43" fmla="*/ 947057 h 1070429"/>
                  <a:gd name="connsiteX44" fmla="*/ 678542 w 1074057"/>
                  <a:gd name="connsiteY44" fmla="*/ 896257 h 1070429"/>
                  <a:gd name="connsiteX45" fmla="*/ 765628 w 1074057"/>
                  <a:gd name="connsiteY45" fmla="*/ 918029 h 1070429"/>
                  <a:gd name="connsiteX46" fmla="*/ 856342 w 1074057"/>
                  <a:gd name="connsiteY46" fmla="*/ 859972 h 1070429"/>
                  <a:gd name="connsiteX47" fmla="*/ 845457 w 1074057"/>
                  <a:gd name="connsiteY47" fmla="*/ 816429 h 1070429"/>
                  <a:gd name="connsiteX48" fmla="*/ 885371 w 1074057"/>
                  <a:gd name="connsiteY48" fmla="*/ 780143 h 1070429"/>
                  <a:gd name="connsiteX49" fmla="*/ 852714 w 1074057"/>
                  <a:gd name="connsiteY49" fmla="*/ 740229 h 1070429"/>
                  <a:gd name="connsiteX50" fmla="*/ 878114 w 1074057"/>
                  <a:gd name="connsiteY50" fmla="*/ 682172 h 1070429"/>
                  <a:gd name="connsiteX51" fmla="*/ 867228 w 1074057"/>
                  <a:gd name="connsiteY51" fmla="*/ 609600 h 1070429"/>
                  <a:gd name="connsiteX52" fmla="*/ 943428 w 1074057"/>
                  <a:gd name="connsiteY52" fmla="*/ 500743 h 1070429"/>
                  <a:gd name="connsiteX53" fmla="*/ 925285 w 1074057"/>
                  <a:gd name="connsiteY53" fmla="*/ 453572 h 1070429"/>
                  <a:gd name="connsiteX54" fmla="*/ 961571 w 1074057"/>
                  <a:gd name="connsiteY54" fmla="*/ 457200 h 1070429"/>
                  <a:gd name="connsiteX55" fmla="*/ 947057 w 1074057"/>
                  <a:gd name="connsiteY55" fmla="*/ 381000 h 1070429"/>
                  <a:gd name="connsiteX56" fmla="*/ 972457 w 1074057"/>
                  <a:gd name="connsiteY56" fmla="*/ 402772 h 1070429"/>
                  <a:gd name="connsiteX57" fmla="*/ 986971 w 1074057"/>
                  <a:gd name="connsiteY57" fmla="*/ 391886 h 1070429"/>
                  <a:gd name="connsiteX58" fmla="*/ 979714 w 1074057"/>
                  <a:gd name="connsiteY58" fmla="*/ 351972 h 1070429"/>
                  <a:gd name="connsiteX59" fmla="*/ 1005114 w 1074057"/>
                  <a:gd name="connsiteY59" fmla="*/ 351972 h 1070429"/>
                  <a:gd name="connsiteX60" fmla="*/ 1055914 w 1074057"/>
                  <a:gd name="connsiteY60" fmla="*/ 388257 h 107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074057" h="1070429">
                    <a:moveTo>
                      <a:pt x="1055914" y="388257"/>
                    </a:moveTo>
                    <a:lnTo>
                      <a:pt x="1074057" y="283029"/>
                    </a:lnTo>
                    <a:lnTo>
                      <a:pt x="1037771" y="264886"/>
                    </a:lnTo>
                    <a:lnTo>
                      <a:pt x="1012371" y="206829"/>
                    </a:lnTo>
                    <a:lnTo>
                      <a:pt x="1045028" y="141515"/>
                    </a:lnTo>
                    <a:lnTo>
                      <a:pt x="1023257" y="97972"/>
                    </a:lnTo>
                    <a:lnTo>
                      <a:pt x="1063171" y="90715"/>
                    </a:lnTo>
                    <a:lnTo>
                      <a:pt x="1048657" y="61686"/>
                    </a:lnTo>
                    <a:lnTo>
                      <a:pt x="794657" y="134257"/>
                    </a:lnTo>
                    <a:lnTo>
                      <a:pt x="751114" y="101600"/>
                    </a:lnTo>
                    <a:lnTo>
                      <a:pt x="664028" y="119743"/>
                    </a:lnTo>
                    <a:lnTo>
                      <a:pt x="653142" y="54429"/>
                    </a:lnTo>
                    <a:lnTo>
                      <a:pt x="584200" y="47172"/>
                    </a:lnTo>
                    <a:lnTo>
                      <a:pt x="540657" y="116115"/>
                    </a:lnTo>
                    <a:lnTo>
                      <a:pt x="453571" y="76200"/>
                    </a:lnTo>
                    <a:lnTo>
                      <a:pt x="457200" y="0"/>
                    </a:lnTo>
                    <a:lnTo>
                      <a:pt x="399142" y="58057"/>
                    </a:lnTo>
                    <a:lnTo>
                      <a:pt x="406400" y="141515"/>
                    </a:lnTo>
                    <a:lnTo>
                      <a:pt x="362857" y="181429"/>
                    </a:lnTo>
                    <a:lnTo>
                      <a:pt x="370114" y="235857"/>
                    </a:lnTo>
                    <a:lnTo>
                      <a:pt x="348342" y="261257"/>
                    </a:lnTo>
                    <a:lnTo>
                      <a:pt x="344714" y="326572"/>
                    </a:lnTo>
                    <a:lnTo>
                      <a:pt x="308428" y="402772"/>
                    </a:lnTo>
                    <a:lnTo>
                      <a:pt x="279400" y="384629"/>
                    </a:lnTo>
                    <a:lnTo>
                      <a:pt x="228600" y="413657"/>
                    </a:lnTo>
                    <a:lnTo>
                      <a:pt x="250371" y="497115"/>
                    </a:lnTo>
                    <a:lnTo>
                      <a:pt x="177800" y="508000"/>
                    </a:lnTo>
                    <a:lnTo>
                      <a:pt x="119742" y="551543"/>
                    </a:lnTo>
                    <a:lnTo>
                      <a:pt x="112485" y="613229"/>
                    </a:lnTo>
                    <a:lnTo>
                      <a:pt x="32657" y="624115"/>
                    </a:lnTo>
                    <a:lnTo>
                      <a:pt x="32657" y="660400"/>
                    </a:lnTo>
                    <a:lnTo>
                      <a:pt x="7257" y="769257"/>
                    </a:lnTo>
                    <a:lnTo>
                      <a:pt x="25400" y="823686"/>
                    </a:lnTo>
                    <a:lnTo>
                      <a:pt x="0" y="852715"/>
                    </a:lnTo>
                    <a:lnTo>
                      <a:pt x="7257" y="881743"/>
                    </a:lnTo>
                    <a:lnTo>
                      <a:pt x="47171" y="896257"/>
                    </a:lnTo>
                    <a:lnTo>
                      <a:pt x="68942" y="950686"/>
                    </a:lnTo>
                    <a:lnTo>
                      <a:pt x="137885" y="968829"/>
                    </a:lnTo>
                    <a:lnTo>
                      <a:pt x="210457" y="1005115"/>
                    </a:lnTo>
                    <a:lnTo>
                      <a:pt x="250371" y="994229"/>
                    </a:lnTo>
                    <a:lnTo>
                      <a:pt x="290285" y="1052286"/>
                    </a:lnTo>
                    <a:lnTo>
                      <a:pt x="381000" y="1070429"/>
                    </a:lnTo>
                    <a:lnTo>
                      <a:pt x="449942" y="997857"/>
                    </a:lnTo>
                    <a:lnTo>
                      <a:pt x="609600" y="947057"/>
                    </a:lnTo>
                    <a:lnTo>
                      <a:pt x="678542" y="896257"/>
                    </a:lnTo>
                    <a:lnTo>
                      <a:pt x="765628" y="918029"/>
                    </a:lnTo>
                    <a:lnTo>
                      <a:pt x="856342" y="859972"/>
                    </a:lnTo>
                    <a:lnTo>
                      <a:pt x="845457" y="816429"/>
                    </a:lnTo>
                    <a:lnTo>
                      <a:pt x="885371" y="780143"/>
                    </a:lnTo>
                    <a:lnTo>
                      <a:pt x="852714" y="740229"/>
                    </a:lnTo>
                    <a:lnTo>
                      <a:pt x="878114" y="682172"/>
                    </a:lnTo>
                    <a:lnTo>
                      <a:pt x="867228" y="609600"/>
                    </a:lnTo>
                    <a:lnTo>
                      <a:pt x="943428" y="500743"/>
                    </a:lnTo>
                    <a:lnTo>
                      <a:pt x="925285" y="453572"/>
                    </a:lnTo>
                    <a:lnTo>
                      <a:pt x="961571" y="457200"/>
                    </a:lnTo>
                    <a:lnTo>
                      <a:pt x="947057" y="381000"/>
                    </a:lnTo>
                    <a:lnTo>
                      <a:pt x="972457" y="402772"/>
                    </a:lnTo>
                    <a:lnTo>
                      <a:pt x="986971" y="391886"/>
                    </a:lnTo>
                    <a:lnTo>
                      <a:pt x="979714" y="351972"/>
                    </a:lnTo>
                    <a:lnTo>
                      <a:pt x="1005114" y="351972"/>
                    </a:lnTo>
                    <a:lnTo>
                      <a:pt x="1055914" y="388257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7" name="Freeform 23551"/>
              <p:cNvSpPr/>
              <p:nvPr/>
            </p:nvSpPr>
            <p:spPr>
              <a:xfrm>
                <a:off x="6165850" y="2433638"/>
                <a:ext cx="1357313" cy="1444625"/>
              </a:xfrm>
              <a:custGeom>
                <a:avLst/>
                <a:gdLst>
                  <a:gd name="connsiteX0" fmla="*/ 1030514 w 1357085"/>
                  <a:gd name="connsiteY0" fmla="*/ 1433286 h 1433286"/>
                  <a:gd name="connsiteX1" fmla="*/ 1099457 w 1357085"/>
                  <a:gd name="connsiteY1" fmla="*/ 1338943 h 1433286"/>
                  <a:gd name="connsiteX2" fmla="*/ 1081314 w 1357085"/>
                  <a:gd name="connsiteY2" fmla="*/ 1273629 h 1433286"/>
                  <a:gd name="connsiteX3" fmla="*/ 1121228 w 1357085"/>
                  <a:gd name="connsiteY3" fmla="*/ 1034143 h 1433286"/>
                  <a:gd name="connsiteX4" fmla="*/ 1099457 w 1357085"/>
                  <a:gd name="connsiteY4" fmla="*/ 997857 h 1433286"/>
                  <a:gd name="connsiteX5" fmla="*/ 1121228 w 1357085"/>
                  <a:gd name="connsiteY5" fmla="*/ 947057 h 1433286"/>
                  <a:gd name="connsiteX6" fmla="*/ 1113971 w 1357085"/>
                  <a:gd name="connsiteY6" fmla="*/ 849086 h 1433286"/>
                  <a:gd name="connsiteX7" fmla="*/ 1132114 w 1357085"/>
                  <a:gd name="connsiteY7" fmla="*/ 740229 h 1433286"/>
                  <a:gd name="connsiteX8" fmla="*/ 1150257 w 1357085"/>
                  <a:gd name="connsiteY8" fmla="*/ 631372 h 1433286"/>
                  <a:gd name="connsiteX9" fmla="*/ 1164771 w 1357085"/>
                  <a:gd name="connsiteY9" fmla="*/ 584200 h 1433286"/>
                  <a:gd name="connsiteX10" fmla="*/ 1201057 w 1357085"/>
                  <a:gd name="connsiteY10" fmla="*/ 631372 h 1433286"/>
                  <a:gd name="connsiteX11" fmla="*/ 1357085 w 1357085"/>
                  <a:gd name="connsiteY11" fmla="*/ 406400 h 1433286"/>
                  <a:gd name="connsiteX12" fmla="*/ 1317171 w 1357085"/>
                  <a:gd name="connsiteY12" fmla="*/ 399143 h 1433286"/>
                  <a:gd name="connsiteX13" fmla="*/ 1299028 w 1357085"/>
                  <a:gd name="connsiteY13" fmla="*/ 366486 h 1433286"/>
                  <a:gd name="connsiteX14" fmla="*/ 1259114 w 1357085"/>
                  <a:gd name="connsiteY14" fmla="*/ 359229 h 1433286"/>
                  <a:gd name="connsiteX15" fmla="*/ 1255485 w 1357085"/>
                  <a:gd name="connsiteY15" fmla="*/ 304800 h 1433286"/>
                  <a:gd name="connsiteX16" fmla="*/ 1299028 w 1357085"/>
                  <a:gd name="connsiteY16" fmla="*/ 279400 h 1433286"/>
                  <a:gd name="connsiteX17" fmla="*/ 1291771 w 1357085"/>
                  <a:gd name="connsiteY17" fmla="*/ 239486 h 1433286"/>
                  <a:gd name="connsiteX18" fmla="*/ 1237343 w 1357085"/>
                  <a:gd name="connsiteY18" fmla="*/ 217714 h 1433286"/>
                  <a:gd name="connsiteX19" fmla="*/ 1233714 w 1357085"/>
                  <a:gd name="connsiteY19" fmla="*/ 181429 h 1433286"/>
                  <a:gd name="connsiteX20" fmla="*/ 1161143 w 1357085"/>
                  <a:gd name="connsiteY20" fmla="*/ 112486 h 1433286"/>
                  <a:gd name="connsiteX21" fmla="*/ 1124857 w 1357085"/>
                  <a:gd name="connsiteY21" fmla="*/ 119743 h 1433286"/>
                  <a:gd name="connsiteX22" fmla="*/ 1103085 w 1357085"/>
                  <a:gd name="connsiteY22" fmla="*/ 87086 h 1433286"/>
                  <a:gd name="connsiteX23" fmla="*/ 1005114 w 1357085"/>
                  <a:gd name="connsiteY23" fmla="*/ 29029 h 1433286"/>
                  <a:gd name="connsiteX24" fmla="*/ 957943 w 1357085"/>
                  <a:gd name="connsiteY24" fmla="*/ 87086 h 1433286"/>
                  <a:gd name="connsiteX25" fmla="*/ 907143 w 1357085"/>
                  <a:gd name="connsiteY25" fmla="*/ 127000 h 1433286"/>
                  <a:gd name="connsiteX26" fmla="*/ 867228 w 1357085"/>
                  <a:gd name="connsiteY26" fmla="*/ 156029 h 1433286"/>
                  <a:gd name="connsiteX27" fmla="*/ 816428 w 1357085"/>
                  <a:gd name="connsiteY27" fmla="*/ 170543 h 1433286"/>
                  <a:gd name="connsiteX28" fmla="*/ 780143 w 1357085"/>
                  <a:gd name="connsiteY28" fmla="*/ 192314 h 1433286"/>
                  <a:gd name="connsiteX29" fmla="*/ 736600 w 1357085"/>
                  <a:gd name="connsiteY29" fmla="*/ 210457 h 1433286"/>
                  <a:gd name="connsiteX30" fmla="*/ 653143 w 1357085"/>
                  <a:gd name="connsiteY30" fmla="*/ 210457 h 1433286"/>
                  <a:gd name="connsiteX31" fmla="*/ 620485 w 1357085"/>
                  <a:gd name="connsiteY31" fmla="*/ 250372 h 1433286"/>
                  <a:gd name="connsiteX32" fmla="*/ 602343 w 1357085"/>
                  <a:gd name="connsiteY32" fmla="*/ 290286 h 1433286"/>
                  <a:gd name="connsiteX33" fmla="*/ 555171 w 1357085"/>
                  <a:gd name="connsiteY33" fmla="*/ 322943 h 1433286"/>
                  <a:gd name="connsiteX34" fmla="*/ 529771 w 1357085"/>
                  <a:gd name="connsiteY34" fmla="*/ 330200 h 1433286"/>
                  <a:gd name="connsiteX35" fmla="*/ 551543 w 1357085"/>
                  <a:gd name="connsiteY35" fmla="*/ 279400 h 1433286"/>
                  <a:gd name="connsiteX36" fmla="*/ 547914 w 1357085"/>
                  <a:gd name="connsiteY36" fmla="*/ 232229 h 1433286"/>
                  <a:gd name="connsiteX37" fmla="*/ 595085 w 1357085"/>
                  <a:gd name="connsiteY37" fmla="*/ 221343 h 1433286"/>
                  <a:gd name="connsiteX38" fmla="*/ 664028 w 1357085"/>
                  <a:gd name="connsiteY38" fmla="*/ 166914 h 1433286"/>
                  <a:gd name="connsiteX39" fmla="*/ 725714 w 1357085"/>
                  <a:gd name="connsiteY39" fmla="*/ 163286 h 1433286"/>
                  <a:gd name="connsiteX40" fmla="*/ 798285 w 1357085"/>
                  <a:gd name="connsiteY40" fmla="*/ 127000 h 1433286"/>
                  <a:gd name="connsiteX41" fmla="*/ 834571 w 1357085"/>
                  <a:gd name="connsiteY41" fmla="*/ 134257 h 1433286"/>
                  <a:gd name="connsiteX42" fmla="*/ 892628 w 1357085"/>
                  <a:gd name="connsiteY42" fmla="*/ 112486 h 1433286"/>
                  <a:gd name="connsiteX43" fmla="*/ 838200 w 1357085"/>
                  <a:gd name="connsiteY43" fmla="*/ 7257 h 1433286"/>
                  <a:gd name="connsiteX44" fmla="*/ 783771 w 1357085"/>
                  <a:gd name="connsiteY44" fmla="*/ 0 h 1433286"/>
                  <a:gd name="connsiteX45" fmla="*/ 729343 w 1357085"/>
                  <a:gd name="connsiteY45" fmla="*/ 39914 h 1433286"/>
                  <a:gd name="connsiteX46" fmla="*/ 671285 w 1357085"/>
                  <a:gd name="connsiteY46" fmla="*/ 76200 h 1433286"/>
                  <a:gd name="connsiteX47" fmla="*/ 605971 w 1357085"/>
                  <a:gd name="connsiteY47" fmla="*/ 108857 h 1433286"/>
                  <a:gd name="connsiteX48" fmla="*/ 562428 w 1357085"/>
                  <a:gd name="connsiteY48" fmla="*/ 123372 h 1433286"/>
                  <a:gd name="connsiteX49" fmla="*/ 508000 w 1357085"/>
                  <a:gd name="connsiteY49" fmla="*/ 83457 h 1433286"/>
                  <a:gd name="connsiteX50" fmla="*/ 475343 w 1357085"/>
                  <a:gd name="connsiteY50" fmla="*/ 101600 h 1433286"/>
                  <a:gd name="connsiteX51" fmla="*/ 439057 w 1357085"/>
                  <a:gd name="connsiteY51" fmla="*/ 76200 h 1433286"/>
                  <a:gd name="connsiteX52" fmla="*/ 417285 w 1357085"/>
                  <a:gd name="connsiteY52" fmla="*/ 108857 h 1433286"/>
                  <a:gd name="connsiteX53" fmla="*/ 442685 w 1357085"/>
                  <a:gd name="connsiteY53" fmla="*/ 174172 h 1433286"/>
                  <a:gd name="connsiteX54" fmla="*/ 428171 w 1357085"/>
                  <a:gd name="connsiteY54" fmla="*/ 210457 h 1433286"/>
                  <a:gd name="connsiteX55" fmla="*/ 391885 w 1357085"/>
                  <a:gd name="connsiteY55" fmla="*/ 217714 h 1433286"/>
                  <a:gd name="connsiteX56" fmla="*/ 373743 w 1357085"/>
                  <a:gd name="connsiteY56" fmla="*/ 264886 h 1433286"/>
                  <a:gd name="connsiteX57" fmla="*/ 322943 w 1357085"/>
                  <a:gd name="connsiteY57" fmla="*/ 275772 h 1433286"/>
                  <a:gd name="connsiteX58" fmla="*/ 283028 w 1357085"/>
                  <a:gd name="connsiteY58" fmla="*/ 304800 h 1433286"/>
                  <a:gd name="connsiteX59" fmla="*/ 203200 w 1357085"/>
                  <a:gd name="connsiteY59" fmla="*/ 297543 h 1433286"/>
                  <a:gd name="connsiteX60" fmla="*/ 145143 w 1357085"/>
                  <a:gd name="connsiteY60" fmla="*/ 239486 h 1433286"/>
                  <a:gd name="connsiteX61" fmla="*/ 87085 w 1357085"/>
                  <a:gd name="connsiteY61" fmla="*/ 250372 h 1433286"/>
                  <a:gd name="connsiteX62" fmla="*/ 39914 w 1357085"/>
                  <a:gd name="connsiteY62" fmla="*/ 279400 h 1433286"/>
                  <a:gd name="connsiteX63" fmla="*/ 39914 w 1357085"/>
                  <a:gd name="connsiteY63" fmla="*/ 322943 h 1433286"/>
                  <a:gd name="connsiteX64" fmla="*/ 0 w 1357085"/>
                  <a:gd name="connsiteY64" fmla="*/ 377372 h 1433286"/>
                  <a:gd name="connsiteX65" fmla="*/ 50800 w 1357085"/>
                  <a:gd name="connsiteY65" fmla="*/ 406400 h 1433286"/>
                  <a:gd name="connsiteX66" fmla="*/ 72571 w 1357085"/>
                  <a:gd name="connsiteY66" fmla="*/ 413657 h 1433286"/>
                  <a:gd name="connsiteX67" fmla="*/ 72571 w 1357085"/>
                  <a:gd name="connsiteY67" fmla="*/ 464457 h 1433286"/>
                  <a:gd name="connsiteX68" fmla="*/ 39914 w 1357085"/>
                  <a:gd name="connsiteY68" fmla="*/ 522514 h 1433286"/>
                  <a:gd name="connsiteX69" fmla="*/ 54428 w 1357085"/>
                  <a:gd name="connsiteY69" fmla="*/ 598714 h 1433286"/>
                  <a:gd name="connsiteX70" fmla="*/ 79828 w 1357085"/>
                  <a:gd name="connsiteY70" fmla="*/ 613229 h 1433286"/>
                  <a:gd name="connsiteX71" fmla="*/ 90714 w 1357085"/>
                  <a:gd name="connsiteY71" fmla="*/ 642257 h 1433286"/>
                  <a:gd name="connsiteX72" fmla="*/ 54428 w 1357085"/>
                  <a:gd name="connsiteY72" fmla="*/ 653143 h 1433286"/>
                  <a:gd name="connsiteX73" fmla="*/ 68943 w 1357085"/>
                  <a:gd name="connsiteY73" fmla="*/ 689429 h 1433286"/>
                  <a:gd name="connsiteX74" fmla="*/ 43543 w 1357085"/>
                  <a:gd name="connsiteY74" fmla="*/ 758372 h 1433286"/>
                  <a:gd name="connsiteX75" fmla="*/ 61685 w 1357085"/>
                  <a:gd name="connsiteY75" fmla="*/ 801914 h 1433286"/>
                  <a:gd name="connsiteX76" fmla="*/ 101600 w 1357085"/>
                  <a:gd name="connsiteY76" fmla="*/ 830943 h 1433286"/>
                  <a:gd name="connsiteX77" fmla="*/ 83457 w 1357085"/>
                  <a:gd name="connsiteY77" fmla="*/ 928914 h 1433286"/>
                  <a:gd name="connsiteX78" fmla="*/ 68943 w 1357085"/>
                  <a:gd name="connsiteY78" fmla="*/ 947057 h 1433286"/>
                  <a:gd name="connsiteX79" fmla="*/ 72571 w 1357085"/>
                  <a:gd name="connsiteY79" fmla="*/ 961572 h 1433286"/>
                  <a:gd name="connsiteX80" fmla="*/ 264885 w 1357085"/>
                  <a:gd name="connsiteY80" fmla="*/ 889000 h 1433286"/>
                  <a:gd name="connsiteX81" fmla="*/ 264885 w 1357085"/>
                  <a:gd name="connsiteY81" fmla="*/ 852714 h 1433286"/>
                  <a:gd name="connsiteX82" fmla="*/ 391885 w 1357085"/>
                  <a:gd name="connsiteY82" fmla="*/ 830943 h 1433286"/>
                  <a:gd name="connsiteX83" fmla="*/ 449943 w 1357085"/>
                  <a:gd name="connsiteY83" fmla="*/ 881743 h 1433286"/>
                  <a:gd name="connsiteX84" fmla="*/ 482600 w 1357085"/>
                  <a:gd name="connsiteY84" fmla="*/ 845457 h 1433286"/>
                  <a:gd name="connsiteX85" fmla="*/ 526143 w 1357085"/>
                  <a:gd name="connsiteY85" fmla="*/ 849086 h 1433286"/>
                  <a:gd name="connsiteX86" fmla="*/ 555171 w 1357085"/>
                  <a:gd name="connsiteY86" fmla="*/ 914400 h 1433286"/>
                  <a:gd name="connsiteX87" fmla="*/ 587828 w 1357085"/>
                  <a:gd name="connsiteY87" fmla="*/ 932543 h 1433286"/>
                  <a:gd name="connsiteX88" fmla="*/ 620485 w 1357085"/>
                  <a:gd name="connsiteY88" fmla="*/ 954314 h 1433286"/>
                  <a:gd name="connsiteX89" fmla="*/ 674914 w 1357085"/>
                  <a:gd name="connsiteY89" fmla="*/ 936172 h 1433286"/>
                  <a:gd name="connsiteX90" fmla="*/ 791028 w 1357085"/>
                  <a:gd name="connsiteY90" fmla="*/ 1034143 h 1433286"/>
                  <a:gd name="connsiteX91" fmla="*/ 834571 w 1357085"/>
                  <a:gd name="connsiteY91" fmla="*/ 1023257 h 1433286"/>
                  <a:gd name="connsiteX92" fmla="*/ 921657 w 1357085"/>
                  <a:gd name="connsiteY92" fmla="*/ 1045029 h 1433286"/>
                  <a:gd name="connsiteX93" fmla="*/ 961571 w 1357085"/>
                  <a:gd name="connsiteY93" fmla="*/ 1113972 h 1433286"/>
                  <a:gd name="connsiteX94" fmla="*/ 903514 w 1357085"/>
                  <a:gd name="connsiteY94" fmla="*/ 1280886 h 1433286"/>
                  <a:gd name="connsiteX95" fmla="*/ 903514 w 1357085"/>
                  <a:gd name="connsiteY95" fmla="*/ 1317172 h 1433286"/>
                  <a:gd name="connsiteX96" fmla="*/ 932543 w 1357085"/>
                  <a:gd name="connsiteY96" fmla="*/ 1328057 h 1433286"/>
                  <a:gd name="connsiteX97" fmla="*/ 936171 w 1357085"/>
                  <a:gd name="connsiteY97" fmla="*/ 1378857 h 1433286"/>
                  <a:gd name="connsiteX98" fmla="*/ 1030514 w 1357085"/>
                  <a:gd name="connsiteY98" fmla="*/ 1433286 h 1433286"/>
                  <a:gd name="connsiteX0" fmla="*/ 1030514 w 1357085"/>
                  <a:gd name="connsiteY0" fmla="*/ 1433286 h 1433286"/>
                  <a:gd name="connsiteX1" fmla="*/ 1099457 w 1357085"/>
                  <a:gd name="connsiteY1" fmla="*/ 1338943 h 1433286"/>
                  <a:gd name="connsiteX2" fmla="*/ 1081314 w 1357085"/>
                  <a:gd name="connsiteY2" fmla="*/ 1273629 h 1433286"/>
                  <a:gd name="connsiteX3" fmla="*/ 1121228 w 1357085"/>
                  <a:gd name="connsiteY3" fmla="*/ 1034143 h 1433286"/>
                  <a:gd name="connsiteX4" fmla="*/ 1099457 w 1357085"/>
                  <a:gd name="connsiteY4" fmla="*/ 997857 h 1433286"/>
                  <a:gd name="connsiteX5" fmla="*/ 1121228 w 1357085"/>
                  <a:gd name="connsiteY5" fmla="*/ 947057 h 1433286"/>
                  <a:gd name="connsiteX6" fmla="*/ 1113971 w 1357085"/>
                  <a:gd name="connsiteY6" fmla="*/ 849086 h 1433286"/>
                  <a:gd name="connsiteX7" fmla="*/ 1132114 w 1357085"/>
                  <a:gd name="connsiteY7" fmla="*/ 740229 h 1433286"/>
                  <a:gd name="connsiteX8" fmla="*/ 1150257 w 1357085"/>
                  <a:gd name="connsiteY8" fmla="*/ 631372 h 1433286"/>
                  <a:gd name="connsiteX9" fmla="*/ 1164771 w 1357085"/>
                  <a:gd name="connsiteY9" fmla="*/ 584200 h 1433286"/>
                  <a:gd name="connsiteX10" fmla="*/ 1201057 w 1357085"/>
                  <a:gd name="connsiteY10" fmla="*/ 631372 h 1433286"/>
                  <a:gd name="connsiteX11" fmla="*/ 1357085 w 1357085"/>
                  <a:gd name="connsiteY11" fmla="*/ 406400 h 1433286"/>
                  <a:gd name="connsiteX12" fmla="*/ 1317171 w 1357085"/>
                  <a:gd name="connsiteY12" fmla="*/ 399143 h 1433286"/>
                  <a:gd name="connsiteX13" fmla="*/ 1299028 w 1357085"/>
                  <a:gd name="connsiteY13" fmla="*/ 366486 h 1433286"/>
                  <a:gd name="connsiteX14" fmla="*/ 1259114 w 1357085"/>
                  <a:gd name="connsiteY14" fmla="*/ 359229 h 1433286"/>
                  <a:gd name="connsiteX15" fmla="*/ 1255485 w 1357085"/>
                  <a:gd name="connsiteY15" fmla="*/ 304800 h 1433286"/>
                  <a:gd name="connsiteX16" fmla="*/ 1299028 w 1357085"/>
                  <a:gd name="connsiteY16" fmla="*/ 279400 h 1433286"/>
                  <a:gd name="connsiteX17" fmla="*/ 1291771 w 1357085"/>
                  <a:gd name="connsiteY17" fmla="*/ 239486 h 1433286"/>
                  <a:gd name="connsiteX18" fmla="*/ 1237343 w 1357085"/>
                  <a:gd name="connsiteY18" fmla="*/ 217714 h 1433286"/>
                  <a:gd name="connsiteX19" fmla="*/ 1233714 w 1357085"/>
                  <a:gd name="connsiteY19" fmla="*/ 181429 h 1433286"/>
                  <a:gd name="connsiteX20" fmla="*/ 1161143 w 1357085"/>
                  <a:gd name="connsiteY20" fmla="*/ 112486 h 1433286"/>
                  <a:gd name="connsiteX21" fmla="*/ 1124857 w 1357085"/>
                  <a:gd name="connsiteY21" fmla="*/ 119743 h 1433286"/>
                  <a:gd name="connsiteX22" fmla="*/ 1103085 w 1357085"/>
                  <a:gd name="connsiteY22" fmla="*/ 87086 h 1433286"/>
                  <a:gd name="connsiteX23" fmla="*/ 1005114 w 1357085"/>
                  <a:gd name="connsiteY23" fmla="*/ 29029 h 1433286"/>
                  <a:gd name="connsiteX24" fmla="*/ 957943 w 1357085"/>
                  <a:gd name="connsiteY24" fmla="*/ 87086 h 1433286"/>
                  <a:gd name="connsiteX25" fmla="*/ 907143 w 1357085"/>
                  <a:gd name="connsiteY25" fmla="*/ 127000 h 1433286"/>
                  <a:gd name="connsiteX26" fmla="*/ 867228 w 1357085"/>
                  <a:gd name="connsiteY26" fmla="*/ 156029 h 1433286"/>
                  <a:gd name="connsiteX27" fmla="*/ 816428 w 1357085"/>
                  <a:gd name="connsiteY27" fmla="*/ 170543 h 1433286"/>
                  <a:gd name="connsiteX28" fmla="*/ 780143 w 1357085"/>
                  <a:gd name="connsiteY28" fmla="*/ 192314 h 1433286"/>
                  <a:gd name="connsiteX29" fmla="*/ 736600 w 1357085"/>
                  <a:gd name="connsiteY29" fmla="*/ 210457 h 1433286"/>
                  <a:gd name="connsiteX30" fmla="*/ 653143 w 1357085"/>
                  <a:gd name="connsiteY30" fmla="*/ 210457 h 1433286"/>
                  <a:gd name="connsiteX31" fmla="*/ 620485 w 1357085"/>
                  <a:gd name="connsiteY31" fmla="*/ 250372 h 1433286"/>
                  <a:gd name="connsiteX32" fmla="*/ 602343 w 1357085"/>
                  <a:gd name="connsiteY32" fmla="*/ 290286 h 1433286"/>
                  <a:gd name="connsiteX33" fmla="*/ 555171 w 1357085"/>
                  <a:gd name="connsiteY33" fmla="*/ 322943 h 1433286"/>
                  <a:gd name="connsiteX34" fmla="*/ 529771 w 1357085"/>
                  <a:gd name="connsiteY34" fmla="*/ 330200 h 1433286"/>
                  <a:gd name="connsiteX35" fmla="*/ 551543 w 1357085"/>
                  <a:gd name="connsiteY35" fmla="*/ 279400 h 1433286"/>
                  <a:gd name="connsiteX36" fmla="*/ 547914 w 1357085"/>
                  <a:gd name="connsiteY36" fmla="*/ 232229 h 1433286"/>
                  <a:gd name="connsiteX37" fmla="*/ 595085 w 1357085"/>
                  <a:gd name="connsiteY37" fmla="*/ 221343 h 1433286"/>
                  <a:gd name="connsiteX38" fmla="*/ 664028 w 1357085"/>
                  <a:gd name="connsiteY38" fmla="*/ 166914 h 1433286"/>
                  <a:gd name="connsiteX39" fmla="*/ 725714 w 1357085"/>
                  <a:gd name="connsiteY39" fmla="*/ 163286 h 1433286"/>
                  <a:gd name="connsiteX40" fmla="*/ 798285 w 1357085"/>
                  <a:gd name="connsiteY40" fmla="*/ 127000 h 1433286"/>
                  <a:gd name="connsiteX41" fmla="*/ 834571 w 1357085"/>
                  <a:gd name="connsiteY41" fmla="*/ 134257 h 1433286"/>
                  <a:gd name="connsiteX42" fmla="*/ 892628 w 1357085"/>
                  <a:gd name="connsiteY42" fmla="*/ 112486 h 1433286"/>
                  <a:gd name="connsiteX43" fmla="*/ 838200 w 1357085"/>
                  <a:gd name="connsiteY43" fmla="*/ 7257 h 1433286"/>
                  <a:gd name="connsiteX44" fmla="*/ 783771 w 1357085"/>
                  <a:gd name="connsiteY44" fmla="*/ 0 h 1433286"/>
                  <a:gd name="connsiteX45" fmla="*/ 717913 w 1357085"/>
                  <a:gd name="connsiteY45" fmla="*/ 32294 h 1433286"/>
                  <a:gd name="connsiteX46" fmla="*/ 671285 w 1357085"/>
                  <a:gd name="connsiteY46" fmla="*/ 76200 h 1433286"/>
                  <a:gd name="connsiteX47" fmla="*/ 605971 w 1357085"/>
                  <a:gd name="connsiteY47" fmla="*/ 108857 h 1433286"/>
                  <a:gd name="connsiteX48" fmla="*/ 562428 w 1357085"/>
                  <a:gd name="connsiteY48" fmla="*/ 123372 h 1433286"/>
                  <a:gd name="connsiteX49" fmla="*/ 508000 w 1357085"/>
                  <a:gd name="connsiteY49" fmla="*/ 83457 h 1433286"/>
                  <a:gd name="connsiteX50" fmla="*/ 475343 w 1357085"/>
                  <a:gd name="connsiteY50" fmla="*/ 101600 h 1433286"/>
                  <a:gd name="connsiteX51" fmla="*/ 439057 w 1357085"/>
                  <a:gd name="connsiteY51" fmla="*/ 76200 h 1433286"/>
                  <a:gd name="connsiteX52" fmla="*/ 417285 w 1357085"/>
                  <a:gd name="connsiteY52" fmla="*/ 108857 h 1433286"/>
                  <a:gd name="connsiteX53" fmla="*/ 442685 w 1357085"/>
                  <a:gd name="connsiteY53" fmla="*/ 174172 h 1433286"/>
                  <a:gd name="connsiteX54" fmla="*/ 428171 w 1357085"/>
                  <a:gd name="connsiteY54" fmla="*/ 210457 h 1433286"/>
                  <a:gd name="connsiteX55" fmla="*/ 391885 w 1357085"/>
                  <a:gd name="connsiteY55" fmla="*/ 217714 h 1433286"/>
                  <a:gd name="connsiteX56" fmla="*/ 373743 w 1357085"/>
                  <a:gd name="connsiteY56" fmla="*/ 264886 h 1433286"/>
                  <a:gd name="connsiteX57" fmla="*/ 322943 w 1357085"/>
                  <a:gd name="connsiteY57" fmla="*/ 275772 h 1433286"/>
                  <a:gd name="connsiteX58" fmla="*/ 283028 w 1357085"/>
                  <a:gd name="connsiteY58" fmla="*/ 304800 h 1433286"/>
                  <a:gd name="connsiteX59" fmla="*/ 203200 w 1357085"/>
                  <a:gd name="connsiteY59" fmla="*/ 297543 h 1433286"/>
                  <a:gd name="connsiteX60" fmla="*/ 145143 w 1357085"/>
                  <a:gd name="connsiteY60" fmla="*/ 239486 h 1433286"/>
                  <a:gd name="connsiteX61" fmla="*/ 87085 w 1357085"/>
                  <a:gd name="connsiteY61" fmla="*/ 250372 h 1433286"/>
                  <a:gd name="connsiteX62" fmla="*/ 39914 w 1357085"/>
                  <a:gd name="connsiteY62" fmla="*/ 279400 h 1433286"/>
                  <a:gd name="connsiteX63" fmla="*/ 39914 w 1357085"/>
                  <a:gd name="connsiteY63" fmla="*/ 322943 h 1433286"/>
                  <a:gd name="connsiteX64" fmla="*/ 0 w 1357085"/>
                  <a:gd name="connsiteY64" fmla="*/ 377372 h 1433286"/>
                  <a:gd name="connsiteX65" fmla="*/ 50800 w 1357085"/>
                  <a:gd name="connsiteY65" fmla="*/ 406400 h 1433286"/>
                  <a:gd name="connsiteX66" fmla="*/ 72571 w 1357085"/>
                  <a:gd name="connsiteY66" fmla="*/ 413657 h 1433286"/>
                  <a:gd name="connsiteX67" fmla="*/ 72571 w 1357085"/>
                  <a:gd name="connsiteY67" fmla="*/ 464457 h 1433286"/>
                  <a:gd name="connsiteX68" fmla="*/ 39914 w 1357085"/>
                  <a:gd name="connsiteY68" fmla="*/ 522514 h 1433286"/>
                  <a:gd name="connsiteX69" fmla="*/ 54428 w 1357085"/>
                  <a:gd name="connsiteY69" fmla="*/ 598714 h 1433286"/>
                  <a:gd name="connsiteX70" fmla="*/ 79828 w 1357085"/>
                  <a:gd name="connsiteY70" fmla="*/ 613229 h 1433286"/>
                  <a:gd name="connsiteX71" fmla="*/ 90714 w 1357085"/>
                  <a:gd name="connsiteY71" fmla="*/ 642257 h 1433286"/>
                  <a:gd name="connsiteX72" fmla="*/ 54428 w 1357085"/>
                  <a:gd name="connsiteY72" fmla="*/ 653143 h 1433286"/>
                  <a:gd name="connsiteX73" fmla="*/ 68943 w 1357085"/>
                  <a:gd name="connsiteY73" fmla="*/ 689429 h 1433286"/>
                  <a:gd name="connsiteX74" fmla="*/ 43543 w 1357085"/>
                  <a:gd name="connsiteY74" fmla="*/ 758372 h 1433286"/>
                  <a:gd name="connsiteX75" fmla="*/ 61685 w 1357085"/>
                  <a:gd name="connsiteY75" fmla="*/ 801914 h 1433286"/>
                  <a:gd name="connsiteX76" fmla="*/ 101600 w 1357085"/>
                  <a:gd name="connsiteY76" fmla="*/ 830943 h 1433286"/>
                  <a:gd name="connsiteX77" fmla="*/ 83457 w 1357085"/>
                  <a:gd name="connsiteY77" fmla="*/ 928914 h 1433286"/>
                  <a:gd name="connsiteX78" fmla="*/ 68943 w 1357085"/>
                  <a:gd name="connsiteY78" fmla="*/ 947057 h 1433286"/>
                  <a:gd name="connsiteX79" fmla="*/ 72571 w 1357085"/>
                  <a:gd name="connsiteY79" fmla="*/ 961572 h 1433286"/>
                  <a:gd name="connsiteX80" fmla="*/ 264885 w 1357085"/>
                  <a:gd name="connsiteY80" fmla="*/ 889000 h 1433286"/>
                  <a:gd name="connsiteX81" fmla="*/ 264885 w 1357085"/>
                  <a:gd name="connsiteY81" fmla="*/ 852714 h 1433286"/>
                  <a:gd name="connsiteX82" fmla="*/ 391885 w 1357085"/>
                  <a:gd name="connsiteY82" fmla="*/ 830943 h 1433286"/>
                  <a:gd name="connsiteX83" fmla="*/ 449943 w 1357085"/>
                  <a:gd name="connsiteY83" fmla="*/ 881743 h 1433286"/>
                  <a:gd name="connsiteX84" fmla="*/ 482600 w 1357085"/>
                  <a:gd name="connsiteY84" fmla="*/ 845457 h 1433286"/>
                  <a:gd name="connsiteX85" fmla="*/ 526143 w 1357085"/>
                  <a:gd name="connsiteY85" fmla="*/ 849086 h 1433286"/>
                  <a:gd name="connsiteX86" fmla="*/ 555171 w 1357085"/>
                  <a:gd name="connsiteY86" fmla="*/ 914400 h 1433286"/>
                  <a:gd name="connsiteX87" fmla="*/ 587828 w 1357085"/>
                  <a:gd name="connsiteY87" fmla="*/ 932543 h 1433286"/>
                  <a:gd name="connsiteX88" fmla="*/ 620485 w 1357085"/>
                  <a:gd name="connsiteY88" fmla="*/ 954314 h 1433286"/>
                  <a:gd name="connsiteX89" fmla="*/ 674914 w 1357085"/>
                  <a:gd name="connsiteY89" fmla="*/ 936172 h 1433286"/>
                  <a:gd name="connsiteX90" fmla="*/ 791028 w 1357085"/>
                  <a:gd name="connsiteY90" fmla="*/ 1034143 h 1433286"/>
                  <a:gd name="connsiteX91" fmla="*/ 834571 w 1357085"/>
                  <a:gd name="connsiteY91" fmla="*/ 1023257 h 1433286"/>
                  <a:gd name="connsiteX92" fmla="*/ 921657 w 1357085"/>
                  <a:gd name="connsiteY92" fmla="*/ 1045029 h 1433286"/>
                  <a:gd name="connsiteX93" fmla="*/ 961571 w 1357085"/>
                  <a:gd name="connsiteY93" fmla="*/ 1113972 h 1433286"/>
                  <a:gd name="connsiteX94" fmla="*/ 903514 w 1357085"/>
                  <a:gd name="connsiteY94" fmla="*/ 1280886 h 1433286"/>
                  <a:gd name="connsiteX95" fmla="*/ 903514 w 1357085"/>
                  <a:gd name="connsiteY95" fmla="*/ 1317172 h 1433286"/>
                  <a:gd name="connsiteX96" fmla="*/ 932543 w 1357085"/>
                  <a:gd name="connsiteY96" fmla="*/ 1328057 h 1433286"/>
                  <a:gd name="connsiteX97" fmla="*/ 936171 w 1357085"/>
                  <a:gd name="connsiteY97" fmla="*/ 1378857 h 1433286"/>
                  <a:gd name="connsiteX98" fmla="*/ 1030514 w 1357085"/>
                  <a:gd name="connsiteY98" fmla="*/ 1433286 h 1433286"/>
                  <a:gd name="connsiteX0" fmla="*/ 1030514 w 1357085"/>
                  <a:gd name="connsiteY0" fmla="*/ 1433286 h 1433286"/>
                  <a:gd name="connsiteX1" fmla="*/ 1099457 w 1357085"/>
                  <a:gd name="connsiteY1" fmla="*/ 1338943 h 1433286"/>
                  <a:gd name="connsiteX2" fmla="*/ 1081314 w 1357085"/>
                  <a:gd name="connsiteY2" fmla="*/ 1273629 h 1433286"/>
                  <a:gd name="connsiteX3" fmla="*/ 1121228 w 1357085"/>
                  <a:gd name="connsiteY3" fmla="*/ 1034143 h 1433286"/>
                  <a:gd name="connsiteX4" fmla="*/ 1099457 w 1357085"/>
                  <a:gd name="connsiteY4" fmla="*/ 997857 h 1433286"/>
                  <a:gd name="connsiteX5" fmla="*/ 1121228 w 1357085"/>
                  <a:gd name="connsiteY5" fmla="*/ 947057 h 1433286"/>
                  <a:gd name="connsiteX6" fmla="*/ 1113971 w 1357085"/>
                  <a:gd name="connsiteY6" fmla="*/ 849086 h 1433286"/>
                  <a:gd name="connsiteX7" fmla="*/ 1132114 w 1357085"/>
                  <a:gd name="connsiteY7" fmla="*/ 740229 h 1433286"/>
                  <a:gd name="connsiteX8" fmla="*/ 1150257 w 1357085"/>
                  <a:gd name="connsiteY8" fmla="*/ 631372 h 1433286"/>
                  <a:gd name="connsiteX9" fmla="*/ 1164771 w 1357085"/>
                  <a:gd name="connsiteY9" fmla="*/ 584200 h 1433286"/>
                  <a:gd name="connsiteX10" fmla="*/ 1201057 w 1357085"/>
                  <a:gd name="connsiteY10" fmla="*/ 631372 h 1433286"/>
                  <a:gd name="connsiteX11" fmla="*/ 1357085 w 1357085"/>
                  <a:gd name="connsiteY11" fmla="*/ 406400 h 1433286"/>
                  <a:gd name="connsiteX12" fmla="*/ 1317171 w 1357085"/>
                  <a:gd name="connsiteY12" fmla="*/ 399143 h 1433286"/>
                  <a:gd name="connsiteX13" fmla="*/ 1299028 w 1357085"/>
                  <a:gd name="connsiteY13" fmla="*/ 366486 h 1433286"/>
                  <a:gd name="connsiteX14" fmla="*/ 1259114 w 1357085"/>
                  <a:gd name="connsiteY14" fmla="*/ 359229 h 1433286"/>
                  <a:gd name="connsiteX15" fmla="*/ 1255485 w 1357085"/>
                  <a:gd name="connsiteY15" fmla="*/ 304800 h 1433286"/>
                  <a:gd name="connsiteX16" fmla="*/ 1299028 w 1357085"/>
                  <a:gd name="connsiteY16" fmla="*/ 279400 h 1433286"/>
                  <a:gd name="connsiteX17" fmla="*/ 1291771 w 1357085"/>
                  <a:gd name="connsiteY17" fmla="*/ 239486 h 1433286"/>
                  <a:gd name="connsiteX18" fmla="*/ 1237343 w 1357085"/>
                  <a:gd name="connsiteY18" fmla="*/ 217714 h 1433286"/>
                  <a:gd name="connsiteX19" fmla="*/ 1233714 w 1357085"/>
                  <a:gd name="connsiteY19" fmla="*/ 181429 h 1433286"/>
                  <a:gd name="connsiteX20" fmla="*/ 1161143 w 1357085"/>
                  <a:gd name="connsiteY20" fmla="*/ 112486 h 1433286"/>
                  <a:gd name="connsiteX21" fmla="*/ 1124857 w 1357085"/>
                  <a:gd name="connsiteY21" fmla="*/ 119743 h 1433286"/>
                  <a:gd name="connsiteX22" fmla="*/ 1103085 w 1357085"/>
                  <a:gd name="connsiteY22" fmla="*/ 87086 h 1433286"/>
                  <a:gd name="connsiteX23" fmla="*/ 1005114 w 1357085"/>
                  <a:gd name="connsiteY23" fmla="*/ 29029 h 1433286"/>
                  <a:gd name="connsiteX24" fmla="*/ 957943 w 1357085"/>
                  <a:gd name="connsiteY24" fmla="*/ 87086 h 1433286"/>
                  <a:gd name="connsiteX25" fmla="*/ 907143 w 1357085"/>
                  <a:gd name="connsiteY25" fmla="*/ 127000 h 1433286"/>
                  <a:gd name="connsiteX26" fmla="*/ 867228 w 1357085"/>
                  <a:gd name="connsiteY26" fmla="*/ 156029 h 1433286"/>
                  <a:gd name="connsiteX27" fmla="*/ 816428 w 1357085"/>
                  <a:gd name="connsiteY27" fmla="*/ 170543 h 1433286"/>
                  <a:gd name="connsiteX28" fmla="*/ 780143 w 1357085"/>
                  <a:gd name="connsiteY28" fmla="*/ 192314 h 1433286"/>
                  <a:gd name="connsiteX29" fmla="*/ 736600 w 1357085"/>
                  <a:gd name="connsiteY29" fmla="*/ 210457 h 1433286"/>
                  <a:gd name="connsiteX30" fmla="*/ 653143 w 1357085"/>
                  <a:gd name="connsiteY30" fmla="*/ 210457 h 1433286"/>
                  <a:gd name="connsiteX31" fmla="*/ 620485 w 1357085"/>
                  <a:gd name="connsiteY31" fmla="*/ 250372 h 1433286"/>
                  <a:gd name="connsiteX32" fmla="*/ 602343 w 1357085"/>
                  <a:gd name="connsiteY32" fmla="*/ 290286 h 1433286"/>
                  <a:gd name="connsiteX33" fmla="*/ 555171 w 1357085"/>
                  <a:gd name="connsiteY33" fmla="*/ 322943 h 1433286"/>
                  <a:gd name="connsiteX34" fmla="*/ 529771 w 1357085"/>
                  <a:gd name="connsiteY34" fmla="*/ 330200 h 1433286"/>
                  <a:gd name="connsiteX35" fmla="*/ 551543 w 1357085"/>
                  <a:gd name="connsiteY35" fmla="*/ 279400 h 1433286"/>
                  <a:gd name="connsiteX36" fmla="*/ 547914 w 1357085"/>
                  <a:gd name="connsiteY36" fmla="*/ 232229 h 1433286"/>
                  <a:gd name="connsiteX37" fmla="*/ 595085 w 1357085"/>
                  <a:gd name="connsiteY37" fmla="*/ 221343 h 1433286"/>
                  <a:gd name="connsiteX38" fmla="*/ 664028 w 1357085"/>
                  <a:gd name="connsiteY38" fmla="*/ 166914 h 1433286"/>
                  <a:gd name="connsiteX39" fmla="*/ 725714 w 1357085"/>
                  <a:gd name="connsiteY39" fmla="*/ 163286 h 1433286"/>
                  <a:gd name="connsiteX40" fmla="*/ 798285 w 1357085"/>
                  <a:gd name="connsiteY40" fmla="*/ 127000 h 1433286"/>
                  <a:gd name="connsiteX41" fmla="*/ 834571 w 1357085"/>
                  <a:gd name="connsiteY41" fmla="*/ 134257 h 1433286"/>
                  <a:gd name="connsiteX42" fmla="*/ 892628 w 1357085"/>
                  <a:gd name="connsiteY42" fmla="*/ 112486 h 1433286"/>
                  <a:gd name="connsiteX43" fmla="*/ 838200 w 1357085"/>
                  <a:gd name="connsiteY43" fmla="*/ 7257 h 1433286"/>
                  <a:gd name="connsiteX44" fmla="*/ 783771 w 1357085"/>
                  <a:gd name="connsiteY44" fmla="*/ 0 h 1433286"/>
                  <a:gd name="connsiteX45" fmla="*/ 717913 w 1357085"/>
                  <a:gd name="connsiteY45" fmla="*/ 32294 h 1433286"/>
                  <a:gd name="connsiteX46" fmla="*/ 667475 w 1357085"/>
                  <a:gd name="connsiteY46" fmla="*/ 64770 h 1433286"/>
                  <a:gd name="connsiteX47" fmla="*/ 605971 w 1357085"/>
                  <a:gd name="connsiteY47" fmla="*/ 108857 h 1433286"/>
                  <a:gd name="connsiteX48" fmla="*/ 562428 w 1357085"/>
                  <a:gd name="connsiteY48" fmla="*/ 123372 h 1433286"/>
                  <a:gd name="connsiteX49" fmla="*/ 508000 w 1357085"/>
                  <a:gd name="connsiteY49" fmla="*/ 83457 h 1433286"/>
                  <a:gd name="connsiteX50" fmla="*/ 475343 w 1357085"/>
                  <a:gd name="connsiteY50" fmla="*/ 101600 h 1433286"/>
                  <a:gd name="connsiteX51" fmla="*/ 439057 w 1357085"/>
                  <a:gd name="connsiteY51" fmla="*/ 76200 h 1433286"/>
                  <a:gd name="connsiteX52" fmla="*/ 417285 w 1357085"/>
                  <a:gd name="connsiteY52" fmla="*/ 108857 h 1433286"/>
                  <a:gd name="connsiteX53" fmla="*/ 442685 w 1357085"/>
                  <a:gd name="connsiteY53" fmla="*/ 174172 h 1433286"/>
                  <a:gd name="connsiteX54" fmla="*/ 428171 w 1357085"/>
                  <a:gd name="connsiteY54" fmla="*/ 210457 h 1433286"/>
                  <a:gd name="connsiteX55" fmla="*/ 391885 w 1357085"/>
                  <a:gd name="connsiteY55" fmla="*/ 217714 h 1433286"/>
                  <a:gd name="connsiteX56" fmla="*/ 373743 w 1357085"/>
                  <a:gd name="connsiteY56" fmla="*/ 264886 h 1433286"/>
                  <a:gd name="connsiteX57" fmla="*/ 322943 w 1357085"/>
                  <a:gd name="connsiteY57" fmla="*/ 275772 h 1433286"/>
                  <a:gd name="connsiteX58" fmla="*/ 283028 w 1357085"/>
                  <a:gd name="connsiteY58" fmla="*/ 304800 h 1433286"/>
                  <a:gd name="connsiteX59" fmla="*/ 203200 w 1357085"/>
                  <a:gd name="connsiteY59" fmla="*/ 297543 h 1433286"/>
                  <a:gd name="connsiteX60" fmla="*/ 145143 w 1357085"/>
                  <a:gd name="connsiteY60" fmla="*/ 239486 h 1433286"/>
                  <a:gd name="connsiteX61" fmla="*/ 87085 w 1357085"/>
                  <a:gd name="connsiteY61" fmla="*/ 250372 h 1433286"/>
                  <a:gd name="connsiteX62" fmla="*/ 39914 w 1357085"/>
                  <a:gd name="connsiteY62" fmla="*/ 279400 h 1433286"/>
                  <a:gd name="connsiteX63" fmla="*/ 39914 w 1357085"/>
                  <a:gd name="connsiteY63" fmla="*/ 322943 h 1433286"/>
                  <a:gd name="connsiteX64" fmla="*/ 0 w 1357085"/>
                  <a:gd name="connsiteY64" fmla="*/ 377372 h 1433286"/>
                  <a:gd name="connsiteX65" fmla="*/ 50800 w 1357085"/>
                  <a:gd name="connsiteY65" fmla="*/ 406400 h 1433286"/>
                  <a:gd name="connsiteX66" fmla="*/ 72571 w 1357085"/>
                  <a:gd name="connsiteY66" fmla="*/ 413657 h 1433286"/>
                  <a:gd name="connsiteX67" fmla="*/ 72571 w 1357085"/>
                  <a:gd name="connsiteY67" fmla="*/ 464457 h 1433286"/>
                  <a:gd name="connsiteX68" fmla="*/ 39914 w 1357085"/>
                  <a:gd name="connsiteY68" fmla="*/ 522514 h 1433286"/>
                  <a:gd name="connsiteX69" fmla="*/ 54428 w 1357085"/>
                  <a:gd name="connsiteY69" fmla="*/ 598714 h 1433286"/>
                  <a:gd name="connsiteX70" fmla="*/ 79828 w 1357085"/>
                  <a:gd name="connsiteY70" fmla="*/ 613229 h 1433286"/>
                  <a:gd name="connsiteX71" fmla="*/ 90714 w 1357085"/>
                  <a:gd name="connsiteY71" fmla="*/ 642257 h 1433286"/>
                  <a:gd name="connsiteX72" fmla="*/ 54428 w 1357085"/>
                  <a:gd name="connsiteY72" fmla="*/ 653143 h 1433286"/>
                  <a:gd name="connsiteX73" fmla="*/ 68943 w 1357085"/>
                  <a:gd name="connsiteY73" fmla="*/ 689429 h 1433286"/>
                  <a:gd name="connsiteX74" fmla="*/ 43543 w 1357085"/>
                  <a:gd name="connsiteY74" fmla="*/ 758372 h 1433286"/>
                  <a:gd name="connsiteX75" fmla="*/ 61685 w 1357085"/>
                  <a:gd name="connsiteY75" fmla="*/ 801914 h 1433286"/>
                  <a:gd name="connsiteX76" fmla="*/ 101600 w 1357085"/>
                  <a:gd name="connsiteY76" fmla="*/ 830943 h 1433286"/>
                  <a:gd name="connsiteX77" fmla="*/ 83457 w 1357085"/>
                  <a:gd name="connsiteY77" fmla="*/ 928914 h 1433286"/>
                  <a:gd name="connsiteX78" fmla="*/ 68943 w 1357085"/>
                  <a:gd name="connsiteY78" fmla="*/ 947057 h 1433286"/>
                  <a:gd name="connsiteX79" fmla="*/ 72571 w 1357085"/>
                  <a:gd name="connsiteY79" fmla="*/ 961572 h 1433286"/>
                  <a:gd name="connsiteX80" fmla="*/ 264885 w 1357085"/>
                  <a:gd name="connsiteY80" fmla="*/ 889000 h 1433286"/>
                  <a:gd name="connsiteX81" fmla="*/ 264885 w 1357085"/>
                  <a:gd name="connsiteY81" fmla="*/ 852714 h 1433286"/>
                  <a:gd name="connsiteX82" fmla="*/ 391885 w 1357085"/>
                  <a:gd name="connsiteY82" fmla="*/ 830943 h 1433286"/>
                  <a:gd name="connsiteX83" fmla="*/ 449943 w 1357085"/>
                  <a:gd name="connsiteY83" fmla="*/ 881743 h 1433286"/>
                  <a:gd name="connsiteX84" fmla="*/ 482600 w 1357085"/>
                  <a:gd name="connsiteY84" fmla="*/ 845457 h 1433286"/>
                  <a:gd name="connsiteX85" fmla="*/ 526143 w 1357085"/>
                  <a:gd name="connsiteY85" fmla="*/ 849086 h 1433286"/>
                  <a:gd name="connsiteX86" fmla="*/ 555171 w 1357085"/>
                  <a:gd name="connsiteY86" fmla="*/ 914400 h 1433286"/>
                  <a:gd name="connsiteX87" fmla="*/ 587828 w 1357085"/>
                  <a:gd name="connsiteY87" fmla="*/ 932543 h 1433286"/>
                  <a:gd name="connsiteX88" fmla="*/ 620485 w 1357085"/>
                  <a:gd name="connsiteY88" fmla="*/ 954314 h 1433286"/>
                  <a:gd name="connsiteX89" fmla="*/ 674914 w 1357085"/>
                  <a:gd name="connsiteY89" fmla="*/ 936172 h 1433286"/>
                  <a:gd name="connsiteX90" fmla="*/ 791028 w 1357085"/>
                  <a:gd name="connsiteY90" fmla="*/ 1034143 h 1433286"/>
                  <a:gd name="connsiteX91" fmla="*/ 834571 w 1357085"/>
                  <a:gd name="connsiteY91" fmla="*/ 1023257 h 1433286"/>
                  <a:gd name="connsiteX92" fmla="*/ 921657 w 1357085"/>
                  <a:gd name="connsiteY92" fmla="*/ 1045029 h 1433286"/>
                  <a:gd name="connsiteX93" fmla="*/ 961571 w 1357085"/>
                  <a:gd name="connsiteY93" fmla="*/ 1113972 h 1433286"/>
                  <a:gd name="connsiteX94" fmla="*/ 903514 w 1357085"/>
                  <a:gd name="connsiteY94" fmla="*/ 1280886 h 1433286"/>
                  <a:gd name="connsiteX95" fmla="*/ 903514 w 1357085"/>
                  <a:gd name="connsiteY95" fmla="*/ 1317172 h 1433286"/>
                  <a:gd name="connsiteX96" fmla="*/ 932543 w 1357085"/>
                  <a:gd name="connsiteY96" fmla="*/ 1328057 h 1433286"/>
                  <a:gd name="connsiteX97" fmla="*/ 936171 w 1357085"/>
                  <a:gd name="connsiteY97" fmla="*/ 1378857 h 1433286"/>
                  <a:gd name="connsiteX98" fmla="*/ 1030514 w 1357085"/>
                  <a:gd name="connsiteY98" fmla="*/ 1433286 h 1433286"/>
                  <a:gd name="connsiteX0" fmla="*/ 1030514 w 1357085"/>
                  <a:gd name="connsiteY0" fmla="*/ 1444716 h 1444716"/>
                  <a:gd name="connsiteX1" fmla="*/ 1099457 w 1357085"/>
                  <a:gd name="connsiteY1" fmla="*/ 1350373 h 1444716"/>
                  <a:gd name="connsiteX2" fmla="*/ 1081314 w 1357085"/>
                  <a:gd name="connsiteY2" fmla="*/ 1285059 h 1444716"/>
                  <a:gd name="connsiteX3" fmla="*/ 1121228 w 1357085"/>
                  <a:gd name="connsiteY3" fmla="*/ 1045573 h 1444716"/>
                  <a:gd name="connsiteX4" fmla="*/ 1099457 w 1357085"/>
                  <a:gd name="connsiteY4" fmla="*/ 1009287 h 1444716"/>
                  <a:gd name="connsiteX5" fmla="*/ 1121228 w 1357085"/>
                  <a:gd name="connsiteY5" fmla="*/ 958487 h 1444716"/>
                  <a:gd name="connsiteX6" fmla="*/ 1113971 w 1357085"/>
                  <a:gd name="connsiteY6" fmla="*/ 860516 h 1444716"/>
                  <a:gd name="connsiteX7" fmla="*/ 1132114 w 1357085"/>
                  <a:gd name="connsiteY7" fmla="*/ 751659 h 1444716"/>
                  <a:gd name="connsiteX8" fmla="*/ 1150257 w 1357085"/>
                  <a:gd name="connsiteY8" fmla="*/ 642802 h 1444716"/>
                  <a:gd name="connsiteX9" fmla="*/ 1164771 w 1357085"/>
                  <a:gd name="connsiteY9" fmla="*/ 595630 h 1444716"/>
                  <a:gd name="connsiteX10" fmla="*/ 1201057 w 1357085"/>
                  <a:gd name="connsiteY10" fmla="*/ 642802 h 1444716"/>
                  <a:gd name="connsiteX11" fmla="*/ 1357085 w 1357085"/>
                  <a:gd name="connsiteY11" fmla="*/ 417830 h 1444716"/>
                  <a:gd name="connsiteX12" fmla="*/ 1317171 w 1357085"/>
                  <a:gd name="connsiteY12" fmla="*/ 410573 h 1444716"/>
                  <a:gd name="connsiteX13" fmla="*/ 1299028 w 1357085"/>
                  <a:gd name="connsiteY13" fmla="*/ 377916 h 1444716"/>
                  <a:gd name="connsiteX14" fmla="*/ 1259114 w 1357085"/>
                  <a:gd name="connsiteY14" fmla="*/ 370659 h 1444716"/>
                  <a:gd name="connsiteX15" fmla="*/ 1255485 w 1357085"/>
                  <a:gd name="connsiteY15" fmla="*/ 316230 h 1444716"/>
                  <a:gd name="connsiteX16" fmla="*/ 1299028 w 1357085"/>
                  <a:gd name="connsiteY16" fmla="*/ 290830 h 1444716"/>
                  <a:gd name="connsiteX17" fmla="*/ 1291771 w 1357085"/>
                  <a:gd name="connsiteY17" fmla="*/ 250916 h 1444716"/>
                  <a:gd name="connsiteX18" fmla="*/ 1237343 w 1357085"/>
                  <a:gd name="connsiteY18" fmla="*/ 229144 h 1444716"/>
                  <a:gd name="connsiteX19" fmla="*/ 1233714 w 1357085"/>
                  <a:gd name="connsiteY19" fmla="*/ 192859 h 1444716"/>
                  <a:gd name="connsiteX20" fmla="*/ 1161143 w 1357085"/>
                  <a:gd name="connsiteY20" fmla="*/ 123916 h 1444716"/>
                  <a:gd name="connsiteX21" fmla="*/ 1124857 w 1357085"/>
                  <a:gd name="connsiteY21" fmla="*/ 131173 h 1444716"/>
                  <a:gd name="connsiteX22" fmla="*/ 1103085 w 1357085"/>
                  <a:gd name="connsiteY22" fmla="*/ 98516 h 1444716"/>
                  <a:gd name="connsiteX23" fmla="*/ 1005114 w 1357085"/>
                  <a:gd name="connsiteY23" fmla="*/ 40459 h 1444716"/>
                  <a:gd name="connsiteX24" fmla="*/ 957943 w 1357085"/>
                  <a:gd name="connsiteY24" fmla="*/ 98516 h 1444716"/>
                  <a:gd name="connsiteX25" fmla="*/ 907143 w 1357085"/>
                  <a:gd name="connsiteY25" fmla="*/ 138430 h 1444716"/>
                  <a:gd name="connsiteX26" fmla="*/ 867228 w 1357085"/>
                  <a:gd name="connsiteY26" fmla="*/ 167459 h 1444716"/>
                  <a:gd name="connsiteX27" fmla="*/ 816428 w 1357085"/>
                  <a:gd name="connsiteY27" fmla="*/ 181973 h 1444716"/>
                  <a:gd name="connsiteX28" fmla="*/ 780143 w 1357085"/>
                  <a:gd name="connsiteY28" fmla="*/ 203744 h 1444716"/>
                  <a:gd name="connsiteX29" fmla="*/ 736600 w 1357085"/>
                  <a:gd name="connsiteY29" fmla="*/ 221887 h 1444716"/>
                  <a:gd name="connsiteX30" fmla="*/ 653143 w 1357085"/>
                  <a:gd name="connsiteY30" fmla="*/ 221887 h 1444716"/>
                  <a:gd name="connsiteX31" fmla="*/ 620485 w 1357085"/>
                  <a:gd name="connsiteY31" fmla="*/ 261802 h 1444716"/>
                  <a:gd name="connsiteX32" fmla="*/ 602343 w 1357085"/>
                  <a:gd name="connsiteY32" fmla="*/ 301716 h 1444716"/>
                  <a:gd name="connsiteX33" fmla="*/ 555171 w 1357085"/>
                  <a:gd name="connsiteY33" fmla="*/ 334373 h 1444716"/>
                  <a:gd name="connsiteX34" fmla="*/ 529771 w 1357085"/>
                  <a:gd name="connsiteY34" fmla="*/ 341630 h 1444716"/>
                  <a:gd name="connsiteX35" fmla="*/ 551543 w 1357085"/>
                  <a:gd name="connsiteY35" fmla="*/ 290830 h 1444716"/>
                  <a:gd name="connsiteX36" fmla="*/ 547914 w 1357085"/>
                  <a:gd name="connsiteY36" fmla="*/ 243659 h 1444716"/>
                  <a:gd name="connsiteX37" fmla="*/ 595085 w 1357085"/>
                  <a:gd name="connsiteY37" fmla="*/ 232773 h 1444716"/>
                  <a:gd name="connsiteX38" fmla="*/ 664028 w 1357085"/>
                  <a:gd name="connsiteY38" fmla="*/ 178344 h 1444716"/>
                  <a:gd name="connsiteX39" fmla="*/ 725714 w 1357085"/>
                  <a:gd name="connsiteY39" fmla="*/ 174716 h 1444716"/>
                  <a:gd name="connsiteX40" fmla="*/ 798285 w 1357085"/>
                  <a:gd name="connsiteY40" fmla="*/ 138430 h 1444716"/>
                  <a:gd name="connsiteX41" fmla="*/ 834571 w 1357085"/>
                  <a:gd name="connsiteY41" fmla="*/ 145687 h 1444716"/>
                  <a:gd name="connsiteX42" fmla="*/ 892628 w 1357085"/>
                  <a:gd name="connsiteY42" fmla="*/ 123916 h 1444716"/>
                  <a:gd name="connsiteX43" fmla="*/ 838200 w 1357085"/>
                  <a:gd name="connsiteY43" fmla="*/ 18687 h 1444716"/>
                  <a:gd name="connsiteX44" fmla="*/ 783771 w 1357085"/>
                  <a:gd name="connsiteY44" fmla="*/ 0 h 1444716"/>
                  <a:gd name="connsiteX45" fmla="*/ 717913 w 1357085"/>
                  <a:gd name="connsiteY45" fmla="*/ 43724 h 1444716"/>
                  <a:gd name="connsiteX46" fmla="*/ 667475 w 1357085"/>
                  <a:gd name="connsiteY46" fmla="*/ 76200 h 1444716"/>
                  <a:gd name="connsiteX47" fmla="*/ 605971 w 1357085"/>
                  <a:gd name="connsiteY47" fmla="*/ 120287 h 1444716"/>
                  <a:gd name="connsiteX48" fmla="*/ 562428 w 1357085"/>
                  <a:gd name="connsiteY48" fmla="*/ 134802 h 1444716"/>
                  <a:gd name="connsiteX49" fmla="*/ 508000 w 1357085"/>
                  <a:gd name="connsiteY49" fmla="*/ 94887 h 1444716"/>
                  <a:gd name="connsiteX50" fmla="*/ 475343 w 1357085"/>
                  <a:gd name="connsiteY50" fmla="*/ 113030 h 1444716"/>
                  <a:gd name="connsiteX51" fmla="*/ 439057 w 1357085"/>
                  <a:gd name="connsiteY51" fmla="*/ 87630 h 1444716"/>
                  <a:gd name="connsiteX52" fmla="*/ 417285 w 1357085"/>
                  <a:gd name="connsiteY52" fmla="*/ 120287 h 1444716"/>
                  <a:gd name="connsiteX53" fmla="*/ 442685 w 1357085"/>
                  <a:gd name="connsiteY53" fmla="*/ 185602 h 1444716"/>
                  <a:gd name="connsiteX54" fmla="*/ 428171 w 1357085"/>
                  <a:gd name="connsiteY54" fmla="*/ 221887 h 1444716"/>
                  <a:gd name="connsiteX55" fmla="*/ 391885 w 1357085"/>
                  <a:gd name="connsiteY55" fmla="*/ 229144 h 1444716"/>
                  <a:gd name="connsiteX56" fmla="*/ 373743 w 1357085"/>
                  <a:gd name="connsiteY56" fmla="*/ 276316 h 1444716"/>
                  <a:gd name="connsiteX57" fmla="*/ 322943 w 1357085"/>
                  <a:gd name="connsiteY57" fmla="*/ 287202 h 1444716"/>
                  <a:gd name="connsiteX58" fmla="*/ 283028 w 1357085"/>
                  <a:gd name="connsiteY58" fmla="*/ 316230 h 1444716"/>
                  <a:gd name="connsiteX59" fmla="*/ 203200 w 1357085"/>
                  <a:gd name="connsiteY59" fmla="*/ 308973 h 1444716"/>
                  <a:gd name="connsiteX60" fmla="*/ 145143 w 1357085"/>
                  <a:gd name="connsiteY60" fmla="*/ 250916 h 1444716"/>
                  <a:gd name="connsiteX61" fmla="*/ 87085 w 1357085"/>
                  <a:gd name="connsiteY61" fmla="*/ 261802 h 1444716"/>
                  <a:gd name="connsiteX62" fmla="*/ 39914 w 1357085"/>
                  <a:gd name="connsiteY62" fmla="*/ 290830 h 1444716"/>
                  <a:gd name="connsiteX63" fmla="*/ 39914 w 1357085"/>
                  <a:gd name="connsiteY63" fmla="*/ 334373 h 1444716"/>
                  <a:gd name="connsiteX64" fmla="*/ 0 w 1357085"/>
                  <a:gd name="connsiteY64" fmla="*/ 388802 h 1444716"/>
                  <a:gd name="connsiteX65" fmla="*/ 50800 w 1357085"/>
                  <a:gd name="connsiteY65" fmla="*/ 417830 h 1444716"/>
                  <a:gd name="connsiteX66" fmla="*/ 72571 w 1357085"/>
                  <a:gd name="connsiteY66" fmla="*/ 425087 h 1444716"/>
                  <a:gd name="connsiteX67" fmla="*/ 72571 w 1357085"/>
                  <a:gd name="connsiteY67" fmla="*/ 475887 h 1444716"/>
                  <a:gd name="connsiteX68" fmla="*/ 39914 w 1357085"/>
                  <a:gd name="connsiteY68" fmla="*/ 533944 h 1444716"/>
                  <a:gd name="connsiteX69" fmla="*/ 54428 w 1357085"/>
                  <a:gd name="connsiteY69" fmla="*/ 610144 h 1444716"/>
                  <a:gd name="connsiteX70" fmla="*/ 79828 w 1357085"/>
                  <a:gd name="connsiteY70" fmla="*/ 624659 h 1444716"/>
                  <a:gd name="connsiteX71" fmla="*/ 90714 w 1357085"/>
                  <a:gd name="connsiteY71" fmla="*/ 653687 h 1444716"/>
                  <a:gd name="connsiteX72" fmla="*/ 54428 w 1357085"/>
                  <a:gd name="connsiteY72" fmla="*/ 664573 h 1444716"/>
                  <a:gd name="connsiteX73" fmla="*/ 68943 w 1357085"/>
                  <a:gd name="connsiteY73" fmla="*/ 700859 h 1444716"/>
                  <a:gd name="connsiteX74" fmla="*/ 43543 w 1357085"/>
                  <a:gd name="connsiteY74" fmla="*/ 769802 h 1444716"/>
                  <a:gd name="connsiteX75" fmla="*/ 61685 w 1357085"/>
                  <a:gd name="connsiteY75" fmla="*/ 813344 h 1444716"/>
                  <a:gd name="connsiteX76" fmla="*/ 101600 w 1357085"/>
                  <a:gd name="connsiteY76" fmla="*/ 842373 h 1444716"/>
                  <a:gd name="connsiteX77" fmla="*/ 83457 w 1357085"/>
                  <a:gd name="connsiteY77" fmla="*/ 940344 h 1444716"/>
                  <a:gd name="connsiteX78" fmla="*/ 68943 w 1357085"/>
                  <a:gd name="connsiteY78" fmla="*/ 958487 h 1444716"/>
                  <a:gd name="connsiteX79" fmla="*/ 72571 w 1357085"/>
                  <a:gd name="connsiteY79" fmla="*/ 973002 h 1444716"/>
                  <a:gd name="connsiteX80" fmla="*/ 264885 w 1357085"/>
                  <a:gd name="connsiteY80" fmla="*/ 900430 h 1444716"/>
                  <a:gd name="connsiteX81" fmla="*/ 264885 w 1357085"/>
                  <a:gd name="connsiteY81" fmla="*/ 864144 h 1444716"/>
                  <a:gd name="connsiteX82" fmla="*/ 391885 w 1357085"/>
                  <a:gd name="connsiteY82" fmla="*/ 842373 h 1444716"/>
                  <a:gd name="connsiteX83" fmla="*/ 449943 w 1357085"/>
                  <a:gd name="connsiteY83" fmla="*/ 893173 h 1444716"/>
                  <a:gd name="connsiteX84" fmla="*/ 482600 w 1357085"/>
                  <a:gd name="connsiteY84" fmla="*/ 856887 h 1444716"/>
                  <a:gd name="connsiteX85" fmla="*/ 526143 w 1357085"/>
                  <a:gd name="connsiteY85" fmla="*/ 860516 h 1444716"/>
                  <a:gd name="connsiteX86" fmla="*/ 555171 w 1357085"/>
                  <a:gd name="connsiteY86" fmla="*/ 925830 h 1444716"/>
                  <a:gd name="connsiteX87" fmla="*/ 587828 w 1357085"/>
                  <a:gd name="connsiteY87" fmla="*/ 943973 h 1444716"/>
                  <a:gd name="connsiteX88" fmla="*/ 620485 w 1357085"/>
                  <a:gd name="connsiteY88" fmla="*/ 965744 h 1444716"/>
                  <a:gd name="connsiteX89" fmla="*/ 674914 w 1357085"/>
                  <a:gd name="connsiteY89" fmla="*/ 947602 h 1444716"/>
                  <a:gd name="connsiteX90" fmla="*/ 791028 w 1357085"/>
                  <a:gd name="connsiteY90" fmla="*/ 1045573 h 1444716"/>
                  <a:gd name="connsiteX91" fmla="*/ 834571 w 1357085"/>
                  <a:gd name="connsiteY91" fmla="*/ 1034687 h 1444716"/>
                  <a:gd name="connsiteX92" fmla="*/ 921657 w 1357085"/>
                  <a:gd name="connsiteY92" fmla="*/ 1056459 h 1444716"/>
                  <a:gd name="connsiteX93" fmla="*/ 961571 w 1357085"/>
                  <a:gd name="connsiteY93" fmla="*/ 1125402 h 1444716"/>
                  <a:gd name="connsiteX94" fmla="*/ 903514 w 1357085"/>
                  <a:gd name="connsiteY94" fmla="*/ 1292316 h 1444716"/>
                  <a:gd name="connsiteX95" fmla="*/ 903514 w 1357085"/>
                  <a:gd name="connsiteY95" fmla="*/ 1328602 h 1444716"/>
                  <a:gd name="connsiteX96" fmla="*/ 932543 w 1357085"/>
                  <a:gd name="connsiteY96" fmla="*/ 1339487 h 1444716"/>
                  <a:gd name="connsiteX97" fmla="*/ 936171 w 1357085"/>
                  <a:gd name="connsiteY97" fmla="*/ 1390287 h 1444716"/>
                  <a:gd name="connsiteX98" fmla="*/ 1030514 w 1357085"/>
                  <a:gd name="connsiteY98" fmla="*/ 1444716 h 144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357085" h="1444716">
                    <a:moveTo>
                      <a:pt x="1030514" y="1444716"/>
                    </a:moveTo>
                    <a:lnTo>
                      <a:pt x="1099457" y="1350373"/>
                    </a:lnTo>
                    <a:lnTo>
                      <a:pt x="1081314" y="1285059"/>
                    </a:lnTo>
                    <a:lnTo>
                      <a:pt x="1121228" y="1045573"/>
                    </a:lnTo>
                    <a:lnTo>
                      <a:pt x="1099457" y="1009287"/>
                    </a:lnTo>
                    <a:lnTo>
                      <a:pt x="1121228" y="958487"/>
                    </a:lnTo>
                    <a:lnTo>
                      <a:pt x="1113971" y="860516"/>
                    </a:lnTo>
                    <a:lnTo>
                      <a:pt x="1132114" y="751659"/>
                    </a:lnTo>
                    <a:lnTo>
                      <a:pt x="1150257" y="642802"/>
                    </a:lnTo>
                    <a:lnTo>
                      <a:pt x="1164771" y="595630"/>
                    </a:lnTo>
                    <a:lnTo>
                      <a:pt x="1201057" y="642802"/>
                    </a:lnTo>
                    <a:lnTo>
                      <a:pt x="1357085" y="417830"/>
                    </a:lnTo>
                    <a:lnTo>
                      <a:pt x="1317171" y="410573"/>
                    </a:lnTo>
                    <a:lnTo>
                      <a:pt x="1299028" y="377916"/>
                    </a:lnTo>
                    <a:lnTo>
                      <a:pt x="1259114" y="370659"/>
                    </a:lnTo>
                    <a:lnTo>
                      <a:pt x="1255485" y="316230"/>
                    </a:lnTo>
                    <a:lnTo>
                      <a:pt x="1299028" y="290830"/>
                    </a:lnTo>
                    <a:lnTo>
                      <a:pt x="1291771" y="250916"/>
                    </a:lnTo>
                    <a:lnTo>
                      <a:pt x="1237343" y="229144"/>
                    </a:lnTo>
                    <a:lnTo>
                      <a:pt x="1233714" y="192859"/>
                    </a:lnTo>
                    <a:lnTo>
                      <a:pt x="1161143" y="123916"/>
                    </a:lnTo>
                    <a:lnTo>
                      <a:pt x="1124857" y="131173"/>
                    </a:lnTo>
                    <a:lnTo>
                      <a:pt x="1103085" y="98516"/>
                    </a:lnTo>
                    <a:lnTo>
                      <a:pt x="1005114" y="40459"/>
                    </a:lnTo>
                    <a:lnTo>
                      <a:pt x="957943" y="98516"/>
                    </a:lnTo>
                    <a:lnTo>
                      <a:pt x="907143" y="138430"/>
                    </a:lnTo>
                    <a:lnTo>
                      <a:pt x="867228" y="167459"/>
                    </a:lnTo>
                    <a:lnTo>
                      <a:pt x="816428" y="181973"/>
                    </a:lnTo>
                    <a:lnTo>
                      <a:pt x="780143" y="203744"/>
                    </a:lnTo>
                    <a:lnTo>
                      <a:pt x="736600" y="221887"/>
                    </a:lnTo>
                    <a:lnTo>
                      <a:pt x="653143" y="221887"/>
                    </a:lnTo>
                    <a:lnTo>
                      <a:pt x="620485" y="261802"/>
                    </a:lnTo>
                    <a:lnTo>
                      <a:pt x="602343" y="301716"/>
                    </a:lnTo>
                    <a:lnTo>
                      <a:pt x="555171" y="334373"/>
                    </a:lnTo>
                    <a:lnTo>
                      <a:pt x="529771" y="341630"/>
                    </a:lnTo>
                    <a:lnTo>
                      <a:pt x="551543" y="290830"/>
                    </a:lnTo>
                    <a:lnTo>
                      <a:pt x="547914" y="243659"/>
                    </a:lnTo>
                    <a:lnTo>
                      <a:pt x="595085" y="232773"/>
                    </a:lnTo>
                    <a:lnTo>
                      <a:pt x="664028" y="178344"/>
                    </a:lnTo>
                    <a:lnTo>
                      <a:pt x="725714" y="174716"/>
                    </a:lnTo>
                    <a:lnTo>
                      <a:pt x="798285" y="138430"/>
                    </a:lnTo>
                    <a:lnTo>
                      <a:pt x="834571" y="145687"/>
                    </a:lnTo>
                    <a:lnTo>
                      <a:pt x="892628" y="123916"/>
                    </a:lnTo>
                    <a:lnTo>
                      <a:pt x="838200" y="18687"/>
                    </a:lnTo>
                    <a:lnTo>
                      <a:pt x="783771" y="0"/>
                    </a:lnTo>
                    <a:lnTo>
                      <a:pt x="717913" y="43724"/>
                    </a:lnTo>
                    <a:lnTo>
                      <a:pt x="667475" y="76200"/>
                    </a:lnTo>
                    <a:lnTo>
                      <a:pt x="605971" y="120287"/>
                    </a:lnTo>
                    <a:lnTo>
                      <a:pt x="562428" y="134802"/>
                    </a:lnTo>
                    <a:lnTo>
                      <a:pt x="508000" y="94887"/>
                    </a:lnTo>
                    <a:lnTo>
                      <a:pt x="475343" y="113030"/>
                    </a:lnTo>
                    <a:lnTo>
                      <a:pt x="439057" y="87630"/>
                    </a:lnTo>
                    <a:lnTo>
                      <a:pt x="417285" y="120287"/>
                    </a:lnTo>
                    <a:lnTo>
                      <a:pt x="442685" y="185602"/>
                    </a:lnTo>
                    <a:lnTo>
                      <a:pt x="428171" y="221887"/>
                    </a:lnTo>
                    <a:lnTo>
                      <a:pt x="391885" y="229144"/>
                    </a:lnTo>
                    <a:lnTo>
                      <a:pt x="373743" y="276316"/>
                    </a:lnTo>
                    <a:lnTo>
                      <a:pt x="322943" y="287202"/>
                    </a:lnTo>
                    <a:lnTo>
                      <a:pt x="283028" y="316230"/>
                    </a:lnTo>
                    <a:lnTo>
                      <a:pt x="203200" y="308973"/>
                    </a:lnTo>
                    <a:lnTo>
                      <a:pt x="145143" y="250916"/>
                    </a:lnTo>
                    <a:lnTo>
                      <a:pt x="87085" y="261802"/>
                    </a:lnTo>
                    <a:lnTo>
                      <a:pt x="39914" y="290830"/>
                    </a:lnTo>
                    <a:lnTo>
                      <a:pt x="39914" y="334373"/>
                    </a:lnTo>
                    <a:lnTo>
                      <a:pt x="0" y="388802"/>
                    </a:lnTo>
                    <a:lnTo>
                      <a:pt x="50800" y="417830"/>
                    </a:lnTo>
                    <a:lnTo>
                      <a:pt x="72571" y="425087"/>
                    </a:lnTo>
                    <a:lnTo>
                      <a:pt x="72571" y="475887"/>
                    </a:lnTo>
                    <a:lnTo>
                      <a:pt x="39914" y="533944"/>
                    </a:lnTo>
                    <a:lnTo>
                      <a:pt x="54428" y="610144"/>
                    </a:lnTo>
                    <a:lnTo>
                      <a:pt x="79828" y="624659"/>
                    </a:lnTo>
                    <a:lnTo>
                      <a:pt x="90714" y="653687"/>
                    </a:lnTo>
                    <a:lnTo>
                      <a:pt x="54428" y="664573"/>
                    </a:lnTo>
                    <a:lnTo>
                      <a:pt x="68943" y="700859"/>
                    </a:lnTo>
                    <a:lnTo>
                      <a:pt x="43543" y="769802"/>
                    </a:lnTo>
                    <a:lnTo>
                      <a:pt x="61685" y="813344"/>
                    </a:lnTo>
                    <a:lnTo>
                      <a:pt x="101600" y="842373"/>
                    </a:lnTo>
                    <a:lnTo>
                      <a:pt x="83457" y="940344"/>
                    </a:lnTo>
                    <a:lnTo>
                      <a:pt x="68943" y="958487"/>
                    </a:lnTo>
                    <a:lnTo>
                      <a:pt x="72571" y="973002"/>
                    </a:lnTo>
                    <a:lnTo>
                      <a:pt x="264885" y="900430"/>
                    </a:lnTo>
                    <a:lnTo>
                      <a:pt x="264885" y="864144"/>
                    </a:lnTo>
                    <a:lnTo>
                      <a:pt x="391885" y="842373"/>
                    </a:lnTo>
                    <a:lnTo>
                      <a:pt x="449943" y="893173"/>
                    </a:lnTo>
                    <a:lnTo>
                      <a:pt x="482600" y="856887"/>
                    </a:lnTo>
                    <a:lnTo>
                      <a:pt x="526143" y="860516"/>
                    </a:lnTo>
                    <a:lnTo>
                      <a:pt x="555171" y="925830"/>
                    </a:lnTo>
                    <a:lnTo>
                      <a:pt x="587828" y="943973"/>
                    </a:lnTo>
                    <a:lnTo>
                      <a:pt x="620485" y="965744"/>
                    </a:lnTo>
                    <a:lnTo>
                      <a:pt x="674914" y="947602"/>
                    </a:lnTo>
                    <a:lnTo>
                      <a:pt x="791028" y="1045573"/>
                    </a:lnTo>
                    <a:lnTo>
                      <a:pt x="834571" y="1034687"/>
                    </a:lnTo>
                    <a:lnTo>
                      <a:pt x="921657" y="1056459"/>
                    </a:lnTo>
                    <a:lnTo>
                      <a:pt x="961571" y="1125402"/>
                    </a:lnTo>
                    <a:lnTo>
                      <a:pt x="903514" y="1292316"/>
                    </a:lnTo>
                    <a:lnTo>
                      <a:pt x="903514" y="1328602"/>
                    </a:lnTo>
                    <a:lnTo>
                      <a:pt x="932543" y="1339487"/>
                    </a:lnTo>
                    <a:lnTo>
                      <a:pt x="936171" y="1390287"/>
                    </a:lnTo>
                    <a:lnTo>
                      <a:pt x="1030514" y="1444716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8" name="Freeform 23552"/>
              <p:cNvSpPr/>
              <p:nvPr/>
            </p:nvSpPr>
            <p:spPr>
              <a:xfrm>
                <a:off x="5572125" y="1973263"/>
                <a:ext cx="695325" cy="1146175"/>
              </a:xfrm>
              <a:custGeom>
                <a:avLst/>
                <a:gdLst>
                  <a:gd name="connsiteX0" fmla="*/ 695194 w 695194"/>
                  <a:gd name="connsiteY0" fmla="*/ 717115 h 1146132"/>
                  <a:gd name="connsiteX1" fmla="*/ 638827 w 695194"/>
                  <a:gd name="connsiteY1" fmla="*/ 692063 h 1146132"/>
                  <a:gd name="connsiteX2" fmla="*/ 638827 w 695194"/>
                  <a:gd name="connsiteY2" fmla="*/ 654485 h 1146132"/>
                  <a:gd name="connsiteX3" fmla="*/ 604381 w 695194"/>
                  <a:gd name="connsiteY3" fmla="*/ 629433 h 1146132"/>
                  <a:gd name="connsiteX4" fmla="*/ 607512 w 695194"/>
                  <a:gd name="connsiteY4" fmla="*/ 598118 h 1146132"/>
                  <a:gd name="connsiteX5" fmla="*/ 569934 w 695194"/>
                  <a:gd name="connsiteY5" fmla="*/ 569935 h 1146132"/>
                  <a:gd name="connsiteX6" fmla="*/ 544882 w 695194"/>
                  <a:gd name="connsiteY6" fmla="*/ 529225 h 1146132"/>
                  <a:gd name="connsiteX7" fmla="*/ 513567 w 695194"/>
                  <a:gd name="connsiteY7" fmla="*/ 519830 h 1146132"/>
                  <a:gd name="connsiteX8" fmla="*/ 532356 w 695194"/>
                  <a:gd name="connsiteY8" fmla="*/ 494778 h 1146132"/>
                  <a:gd name="connsiteX9" fmla="*/ 551145 w 695194"/>
                  <a:gd name="connsiteY9" fmla="*/ 488515 h 1146132"/>
                  <a:gd name="connsiteX10" fmla="*/ 551145 w 695194"/>
                  <a:gd name="connsiteY10" fmla="*/ 432148 h 1146132"/>
                  <a:gd name="connsiteX11" fmla="*/ 610644 w 695194"/>
                  <a:gd name="connsiteY11" fmla="*/ 447806 h 1146132"/>
                  <a:gd name="connsiteX12" fmla="*/ 610644 w 695194"/>
                  <a:gd name="connsiteY12" fmla="*/ 419622 h 1146132"/>
                  <a:gd name="connsiteX13" fmla="*/ 585592 w 695194"/>
                  <a:gd name="connsiteY13" fmla="*/ 400833 h 1146132"/>
                  <a:gd name="connsiteX14" fmla="*/ 616907 w 695194"/>
                  <a:gd name="connsiteY14" fmla="*/ 347598 h 1146132"/>
                  <a:gd name="connsiteX15" fmla="*/ 582460 w 695194"/>
                  <a:gd name="connsiteY15" fmla="*/ 341335 h 1146132"/>
                  <a:gd name="connsiteX16" fmla="*/ 541750 w 695194"/>
                  <a:gd name="connsiteY16" fmla="*/ 385176 h 1146132"/>
                  <a:gd name="connsiteX17" fmla="*/ 497909 w 695194"/>
                  <a:gd name="connsiteY17" fmla="*/ 322546 h 1146132"/>
                  <a:gd name="connsiteX18" fmla="*/ 447805 w 695194"/>
                  <a:gd name="connsiteY18" fmla="*/ 291230 h 1146132"/>
                  <a:gd name="connsiteX19" fmla="*/ 444674 w 695194"/>
                  <a:gd name="connsiteY19" fmla="*/ 147181 h 1146132"/>
                  <a:gd name="connsiteX20" fmla="*/ 394570 w 695194"/>
                  <a:gd name="connsiteY20" fmla="*/ 0 h 1146132"/>
                  <a:gd name="connsiteX21" fmla="*/ 310019 w 695194"/>
                  <a:gd name="connsiteY21" fmla="*/ 31315 h 1146132"/>
                  <a:gd name="connsiteX22" fmla="*/ 331940 w 695194"/>
                  <a:gd name="connsiteY22" fmla="*/ 72025 h 1146132"/>
                  <a:gd name="connsiteX23" fmla="*/ 297493 w 695194"/>
                  <a:gd name="connsiteY23" fmla="*/ 212943 h 1146132"/>
                  <a:gd name="connsiteX24" fmla="*/ 209811 w 695194"/>
                  <a:gd name="connsiteY24" fmla="*/ 244258 h 1146132"/>
                  <a:gd name="connsiteX25" fmla="*/ 225468 w 695194"/>
                  <a:gd name="connsiteY25" fmla="*/ 294362 h 1146132"/>
                  <a:gd name="connsiteX26" fmla="*/ 209811 w 695194"/>
                  <a:gd name="connsiteY26" fmla="*/ 407096 h 1146132"/>
                  <a:gd name="connsiteX27" fmla="*/ 212942 w 695194"/>
                  <a:gd name="connsiteY27" fmla="*/ 435280 h 1146132"/>
                  <a:gd name="connsiteX28" fmla="*/ 84550 w 695194"/>
                  <a:gd name="connsiteY28" fmla="*/ 648222 h 1146132"/>
                  <a:gd name="connsiteX29" fmla="*/ 75156 w 695194"/>
                  <a:gd name="connsiteY29" fmla="*/ 748430 h 1146132"/>
                  <a:gd name="connsiteX30" fmla="*/ 6263 w 695194"/>
                  <a:gd name="connsiteY30" fmla="*/ 864296 h 1146132"/>
                  <a:gd name="connsiteX31" fmla="*/ 0 w 695194"/>
                  <a:gd name="connsiteY31" fmla="*/ 926926 h 1146132"/>
                  <a:gd name="connsiteX32" fmla="*/ 25052 w 695194"/>
                  <a:gd name="connsiteY32" fmla="*/ 958241 h 1146132"/>
                  <a:gd name="connsiteX33" fmla="*/ 12526 w 695194"/>
                  <a:gd name="connsiteY33" fmla="*/ 1014609 h 1146132"/>
                  <a:gd name="connsiteX34" fmla="*/ 28183 w 695194"/>
                  <a:gd name="connsiteY34" fmla="*/ 1052187 h 1146132"/>
                  <a:gd name="connsiteX35" fmla="*/ 78287 w 695194"/>
                  <a:gd name="connsiteY35" fmla="*/ 1017740 h 1146132"/>
                  <a:gd name="connsiteX36" fmla="*/ 81419 w 695194"/>
                  <a:gd name="connsiteY36" fmla="*/ 1092896 h 1146132"/>
                  <a:gd name="connsiteX37" fmla="*/ 162838 w 695194"/>
                  <a:gd name="connsiteY37" fmla="*/ 1130474 h 1146132"/>
                  <a:gd name="connsiteX38" fmla="*/ 203548 w 695194"/>
                  <a:gd name="connsiteY38" fmla="*/ 1074107 h 1146132"/>
                  <a:gd name="connsiteX39" fmla="*/ 263046 w 695194"/>
                  <a:gd name="connsiteY39" fmla="*/ 1077239 h 1146132"/>
                  <a:gd name="connsiteX40" fmla="*/ 294361 w 695194"/>
                  <a:gd name="connsiteY40" fmla="*/ 1136737 h 1146132"/>
                  <a:gd name="connsiteX41" fmla="*/ 369518 w 695194"/>
                  <a:gd name="connsiteY41" fmla="*/ 1117948 h 1146132"/>
                  <a:gd name="connsiteX42" fmla="*/ 410227 w 695194"/>
                  <a:gd name="connsiteY42" fmla="*/ 1146132 h 1146132"/>
                  <a:gd name="connsiteX43" fmla="*/ 657616 w 695194"/>
                  <a:gd name="connsiteY43" fmla="*/ 1086633 h 1146132"/>
                  <a:gd name="connsiteX44" fmla="*/ 641959 w 695194"/>
                  <a:gd name="connsiteY44" fmla="*/ 998951 h 1146132"/>
                  <a:gd name="connsiteX45" fmla="*/ 670142 w 695194"/>
                  <a:gd name="connsiteY45" fmla="*/ 908137 h 1146132"/>
                  <a:gd name="connsiteX46" fmla="*/ 663879 w 695194"/>
                  <a:gd name="connsiteY46" fmla="*/ 879954 h 1146132"/>
                  <a:gd name="connsiteX47" fmla="*/ 613775 w 695194"/>
                  <a:gd name="connsiteY47" fmla="*/ 851770 h 1146132"/>
                  <a:gd name="connsiteX48" fmla="*/ 604381 w 695194"/>
                  <a:gd name="connsiteY48" fmla="*/ 836113 h 1146132"/>
                  <a:gd name="connsiteX49" fmla="*/ 635696 w 695194"/>
                  <a:gd name="connsiteY49" fmla="*/ 789140 h 1146132"/>
                  <a:gd name="connsiteX50" fmla="*/ 632564 w 695194"/>
                  <a:gd name="connsiteY50" fmla="*/ 757825 h 1146132"/>
                  <a:gd name="connsiteX51" fmla="*/ 695194 w 695194"/>
                  <a:gd name="connsiteY51" fmla="*/ 717115 h 114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95194" h="1146132">
                    <a:moveTo>
                      <a:pt x="695194" y="717115"/>
                    </a:moveTo>
                    <a:lnTo>
                      <a:pt x="638827" y="692063"/>
                    </a:lnTo>
                    <a:lnTo>
                      <a:pt x="638827" y="654485"/>
                    </a:lnTo>
                    <a:lnTo>
                      <a:pt x="604381" y="629433"/>
                    </a:lnTo>
                    <a:lnTo>
                      <a:pt x="607512" y="598118"/>
                    </a:lnTo>
                    <a:lnTo>
                      <a:pt x="569934" y="569935"/>
                    </a:lnTo>
                    <a:lnTo>
                      <a:pt x="544882" y="529225"/>
                    </a:lnTo>
                    <a:lnTo>
                      <a:pt x="513567" y="519830"/>
                    </a:lnTo>
                    <a:lnTo>
                      <a:pt x="532356" y="494778"/>
                    </a:lnTo>
                    <a:lnTo>
                      <a:pt x="551145" y="488515"/>
                    </a:lnTo>
                    <a:lnTo>
                      <a:pt x="551145" y="432148"/>
                    </a:lnTo>
                    <a:lnTo>
                      <a:pt x="610644" y="447806"/>
                    </a:lnTo>
                    <a:lnTo>
                      <a:pt x="610644" y="419622"/>
                    </a:lnTo>
                    <a:lnTo>
                      <a:pt x="585592" y="400833"/>
                    </a:lnTo>
                    <a:lnTo>
                      <a:pt x="616907" y="347598"/>
                    </a:lnTo>
                    <a:lnTo>
                      <a:pt x="582460" y="341335"/>
                    </a:lnTo>
                    <a:lnTo>
                      <a:pt x="541750" y="385176"/>
                    </a:lnTo>
                    <a:lnTo>
                      <a:pt x="497909" y="322546"/>
                    </a:lnTo>
                    <a:lnTo>
                      <a:pt x="447805" y="291230"/>
                    </a:lnTo>
                    <a:cubicBezTo>
                      <a:pt x="446761" y="243214"/>
                      <a:pt x="445718" y="195197"/>
                      <a:pt x="444674" y="147181"/>
                    </a:cubicBezTo>
                    <a:lnTo>
                      <a:pt x="394570" y="0"/>
                    </a:lnTo>
                    <a:lnTo>
                      <a:pt x="310019" y="31315"/>
                    </a:lnTo>
                    <a:lnTo>
                      <a:pt x="331940" y="72025"/>
                    </a:lnTo>
                    <a:lnTo>
                      <a:pt x="297493" y="212943"/>
                    </a:lnTo>
                    <a:lnTo>
                      <a:pt x="209811" y="244258"/>
                    </a:lnTo>
                    <a:lnTo>
                      <a:pt x="225468" y="294362"/>
                    </a:lnTo>
                    <a:lnTo>
                      <a:pt x="209811" y="407096"/>
                    </a:lnTo>
                    <a:lnTo>
                      <a:pt x="212942" y="435280"/>
                    </a:lnTo>
                    <a:lnTo>
                      <a:pt x="84550" y="648222"/>
                    </a:lnTo>
                    <a:lnTo>
                      <a:pt x="75156" y="748430"/>
                    </a:lnTo>
                    <a:lnTo>
                      <a:pt x="6263" y="864296"/>
                    </a:lnTo>
                    <a:lnTo>
                      <a:pt x="0" y="926926"/>
                    </a:lnTo>
                    <a:lnTo>
                      <a:pt x="25052" y="958241"/>
                    </a:lnTo>
                    <a:lnTo>
                      <a:pt x="12526" y="1014609"/>
                    </a:lnTo>
                    <a:lnTo>
                      <a:pt x="28183" y="1052187"/>
                    </a:lnTo>
                    <a:lnTo>
                      <a:pt x="78287" y="1017740"/>
                    </a:lnTo>
                    <a:lnTo>
                      <a:pt x="81419" y="1092896"/>
                    </a:lnTo>
                    <a:lnTo>
                      <a:pt x="162838" y="1130474"/>
                    </a:lnTo>
                    <a:lnTo>
                      <a:pt x="203548" y="1074107"/>
                    </a:lnTo>
                    <a:lnTo>
                      <a:pt x="263046" y="1077239"/>
                    </a:lnTo>
                    <a:lnTo>
                      <a:pt x="294361" y="1136737"/>
                    </a:lnTo>
                    <a:lnTo>
                      <a:pt x="369518" y="1117948"/>
                    </a:lnTo>
                    <a:lnTo>
                      <a:pt x="410227" y="1146132"/>
                    </a:lnTo>
                    <a:lnTo>
                      <a:pt x="657616" y="1086633"/>
                    </a:lnTo>
                    <a:lnTo>
                      <a:pt x="641959" y="998951"/>
                    </a:lnTo>
                    <a:lnTo>
                      <a:pt x="670142" y="908137"/>
                    </a:lnTo>
                    <a:lnTo>
                      <a:pt x="663879" y="879954"/>
                    </a:lnTo>
                    <a:lnTo>
                      <a:pt x="613775" y="851770"/>
                    </a:lnTo>
                    <a:lnTo>
                      <a:pt x="604381" y="836113"/>
                    </a:lnTo>
                    <a:lnTo>
                      <a:pt x="635696" y="789140"/>
                    </a:lnTo>
                    <a:lnTo>
                      <a:pt x="632564" y="757825"/>
                    </a:lnTo>
                    <a:lnTo>
                      <a:pt x="695194" y="717115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79" name="Freeform 23554"/>
              <p:cNvSpPr/>
              <p:nvPr/>
            </p:nvSpPr>
            <p:spPr>
              <a:xfrm>
                <a:off x="5857875" y="1357313"/>
                <a:ext cx="985838" cy="1320800"/>
              </a:xfrm>
              <a:custGeom>
                <a:avLst/>
                <a:gdLst>
                  <a:gd name="connsiteX0" fmla="*/ 411956 w 985837"/>
                  <a:gd name="connsiteY0" fmla="*/ 1321593 h 1321593"/>
                  <a:gd name="connsiteX1" fmla="*/ 438150 w 985837"/>
                  <a:gd name="connsiteY1" fmla="*/ 1254918 h 1321593"/>
                  <a:gd name="connsiteX2" fmla="*/ 402431 w 985837"/>
                  <a:gd name="connsiteY2" fmla="*/ 1197768 h 1321593"/>
                  <a:gd name="connsiteX3" fmla="*/ 411956 w 985837"/>
                  <a:gd name="connsiteY3" fmla="*/ 1166812 h 1321593"/>
                  <a:gd name="connsiteX4" fmla="*/ 447675 w 985837"/>
                  <a:gd name="connsiteY4" fmla="*/ 1119187 h 1321593"/>
                  <a:gd name="connsiteX5" fmla="*/ 442912 w 985837"/>
                  <a:gd name="connsiteY5" fmla="*/ 1014412 h 1321593"/>
                  <a:gd name="connsiteX6" fmla="*/ 650081 w 985837"/>
                  <a:gd name="connsiteY6" fmla="*/ 897731 h 1321593"/>
                  <a:gd name="connsiteX7" fmla="*/ 692943 w 985837"/>
                  <a:gd name="connsiteY7" fmla="*/ 850106 h 1321593"/>
                  <a:gd name="connsiteX8" fmla="*/ 733425 w 985837"/>
                  <a:gd name="connsiteY8" fmla="*/ 840581 h 1321593"/>
                  <a:gd name="connsiteX9" fmla="*/ 788193 w 985837"/>
                  <a:gd name="connsiteY9" fmla="*/ 862012 h 1321593"/>
                  <a:gd name="connsiteX10" fmla="*/ 828675 w 985837"/>
                  <a:gd name="connsiteY10" fmla="*/ 771525 h 1321593"/>
                  <a:gd name="connsiteX11" fmla="*/ 788193 w 985837"/>
                  <a:gd name="connsiteY11" fmla="*/ 683418 h 1321593"/>
                  <a:gd name="connsiteX12" fmla="*/ 871537 w 985837"/>
                  <a:gd name="connsiteY12" fmla="*/ 600075 h 1321593"/>
                  <a:gd name="connsiteX13" fmla="*/ 847725 w 985837"/>
                  <a:gd name="connsiteY13" fmla="*/ 561975 h 1321593"/>
                  <a:gd name="connsiteX14" fmla="*/ 814387 w 985837"/>
                  <a:gd name="connsiteY14" fmla="*/ 533400 h 1321593"/>
                  <a:gd name="connsiteX15" fmla="*/ 831056 w 985837"/>
                  <a:gd name="connsiteY15" fmla="*/ 476250 h 1321593"/>
                  <a:gd name="connsiteX16" fmla="*/ 883443 w 985837"/>
                  <a:gd name="connsiteY16" fmla="*/ 400050 h 1321593"/>
                  <a:gd name="connsiteX17" fmla="*/ 985837 w 985837"/>
                  <a:gd name="connsiteY17" fmla="*/ 309562 h 1321593"/>
                  <a:gd name="connsiteX18" fmla="*/ 985837 w 985837"/>
                  <a:gd name="connsiteY18" fmla="*/ 238125 h 1321593"/>
                  <a:gd name="connsiteX19" fmla="*/ 919162 w 985837"/>
                  <a:gd name="connsiteY19" fmla="*/ 235743 h 1321593"/>
                  <a:gd name="connsiteX20" fmla="*/ 769143 w 985837"/>
                  <a:gd name="connsiteY20" fmla="*/ 169068 h 1321593"/>
                  <a:gd name="connsiteX21" fmla="*/ 759618 w 985837"/>
                  <a:gd name="connsiteY21" fmla="*/ 190500 h 1321593"/>
                  <a:gd name="connsiteX22" fmla="*/ 709612 w 985837"/>
                  <a:gd name="connsiteY22" fmla="*/ 183356 h 1321593"/>
                  <a:gd name="connsiteX23" fmla="*/ 678656 w 985837"/>
                  <a:gd name="connsiteY23" fmla="*/ 216693 h 1321593"/>
                  <a:gd name="connsiteX24" fmla="*/ 642937 w 985837"/>
                  <a:gd name="connsiteY24" fmla="*/ 211931 h 1321593"/>
                  <a:gd name="connsiteX25" fmla="*/ 652462 w 985837"/>
                  <a:gd name="connsiteY25" fmla="*/ 269081 h 1321593"/>
                  <a:gd name="connsiteX26" fmla="*/ 616743 w 985837"/>
                  <a:gd name="connsiteY26" fmla="*/ 269081 h 1321593"/>
                  <a:gd name="connsiteX27" fmla="*/ 592931 w 985837"/>
                  <a:gd name="connsiteY27" fmla="*/ 228600 h 1321593"/>
                  <a:gd name="connsiteX28" fmla="*/ 616743 w 985837"/>
                  <a:gd name="connsiteY28" fmla="*/ 145256 h 1321593"/>
                  <a:gd name="connsiteX29" fmla="*/ 573881 w 985837"/>
                  <a:gd name="connsiteY29" fmla="*/ 166687 h 1321593"/>
                  <a:gd name="connsiteX30" fmla="*/ 595312 w 985837"/>
                  <a:gd name="connsiteY30" fmla="*/ 114300 h 1321593"/>
                  <a:gd name="connsiteX31" fmla="*/ 566737 w 985837"/>
                  <a:gd name="connsiteY31" fmla="*/ 45243 h 1321593"/>
                  <a:gd name="connsiteX32" fmla="*/ 492918 w 985837"/>
                  <a:gd name="connsiteY32" fmla="*/ 69056 h 1321593"/>
                  <a:gd name="connsiteX33" fmla="*/ 485775 w 985837"/>
                  <a:gd name="connsiteY33" fmla="*/ 95250 h 1321593"/>
                  <a:gd name="connsiteX34" fmla="*/ 466725 w 985837"/>
                  <a:gd name="connsiteY34" fmla="*/ 69056 h 1321593"/>
                  <a:gd name="connsiteX35" fmla="*/ 478631 w 985837"/>
                  <a:gd name="connsiteY35" fmla="*/ 38100 h 1321593"/>
                  <a:gd name="connsiteX36" fmla="*/ 400050 w 985837"/>
                  <a:gd name="connsiteY36" fmla="*/ 0 h 1321593"/>
                  <a:gd name="connsiteX37" fmla="*/ 316706 w 985837"/>
                  <a:gd name="connsiteY37" fmla="*/ 190500 h 1321593"/>
                  <a:gd name="connsiteX38" fmla="*/ 204787 w 985837"/>
                  <a:gd name="connsiteY38" fmla="*/ 297656 h 1321593"/>
                  <a:gd name="connsiteX39" fmla="*/ 216693 w 985837"/>
                  <a:gd name="connsiteY39" fmla="*/ 392906 h 1321593"/>
                  <a:gd name="connsiteX40" fmla="*/ 102393 w 985837"/>
                  <a:gd name="connsiteY40" fmla="*/ 557212 h 1321593"/>
                  <a:gd name="connsiteX41" fmla="*/ 0 w 985837"/>
                  <a:gd name="connsiteY41" fmla="*/ 590550 h 1321593"/>
                  <a:gd name="connsiteX42" fmla="*/ 7143 w 985837"/>
                  <a:gd name="connsiteY42" fmla="*/ 650081 h 1321593"/>
                  <a:gd name="connsiteX43" fmla="*/ 38100 w 985837"/>
                  <a:gd name="connsiteY43" fmla="*/ 652462 h 1321593"/>
                  <a:gd name="connsiteX44" fmla="*/ 107156 w 985837"/>
                  <a:gd name="connsiteY44" fmla="*/ 626268 h 1321593"/>
                  <a:gd name="connsiteX45" fmla="*/ 159543 w 985837"/>
                  <a:gd name="connsiteY45" fmla="*/ 766762 h 1321593"/>
                  <a:gd name="connsiteX46" fmla="*/ 161925 w 985837"/>
                  <a:gd name="connsiteY46" fmla="*/ 904875 h 1321593"/>
                  <a:gd name="connsiteX47" fmla="*/ 259556 w 985837"/>
                  <a:gd name="connsiteY47" fmla="*/ 1000125 h 1321593"/>
                  <a:gd name="connsiteX48" fmla="*/ 288131 w 985837"/>
                  <a:gd name="connsiteY48" fmla="*/ 964406 h 1321593"/>
                  <a:gd name="connsiteX49" fmla="*/ 323850 w 985837"/>
                  <a:gd name="connsiteY49" fmla="*/ 969168 h 1321593"/>
                  <a:gd name="connsiteX50" fmla="*/ 304800 w 985837"/>
                  <a:gd name="connsiteY50" fmla="*/ 1014412 h 1321593"/>
                  <a:gd name="connsiteX51" fmla="*/ 323850 w 985837"/>
                  <a:gd name="connsiteY51" fmla="*/ 1045368 h 1321593"/>
                  <a:gd name="connsiteX52" fmla="*/ 323850 w 985837"/>
                  <a:gd name="connsiteY52" fmla="*/ 1066800 h 1321593"/>
                  <a:gd name="connsiteX53" fmla="*/ 264318 w 985837"/>
                  <a:gd name="connsiteY53" fmla="*/ 1052512 h 1321593"/>
                  <a:gd name="connsiteX54" fmla="*/ 259556 w 985837"/>
                  <a:gd name="connsiteY54" fmla="*/ 1102518 h 1321593"/>
                  <a:gd name="connsiteX55" fmla="*/ 235743 w 985837"/>
                  <a:gd name="connsiteY55" fmla="*/ 1143000 h 1321593"/>
                  <a:gd name="connsiteX56" fmla="*/ 278606 w 985837"/>
                  <a:gd name="connsiteY56" fmla="*/ 1164431 h 1321593"/>
                  <a:gd name="connsiteX57" fmla="*/ 326231 w 985837"/>
                  <a:gd name="connsiteY57" fmla="*/ 1233487 h 1321593"/>
                  <a:gd name="connsiteX58" fmla="*/ 328612 w 985837"/>
                  <a:gd name="connsiteY58" fmla="*/ 1252537 h 1321593"/>
                  <a:gd name="connsiteX59" fmla="*/ 357187 w 985837"/>
                  <a:gd name="connsiteY59" fmla="*/ 1271587 h 1321593"/>
                  <a:gd name="connsiteX60" fmla="*/ 352425 w 985837"/>
                  <a:gd name="connsiteY60" fmla="*/ 1321593 h 1321593"/>
                  <a:gd name="connsiteX61" fmla="*/ 411956 w 985837"/>
                  <a:gd name="connsiteY61" fmla="*/ 1321593 h 132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985837" h="1321593">
                    <a:moveTo>
                      <a:pt x="411956" y="1321593"/>
                    </a:moveTo>
                    <a:lnTo>
                      <a:pt x="438150" y="1254918"/>
                    </a:lnTo>
                    <a:lnTo>
                      <a:pt x="402431" y="1197768"/>
                    </a:lnTo>
                    <a:lnTo>
                      <a:pt x="411956" y="1166812"/>
                    </a:lnTo>
                    <a:lnTo>
                      <a:pt x="447675" y="1119187"/>
                    </a:lnTo>
                    <a:lnTo>
                      <a:pt x="442912" y="1014412"/>
                    </a:lnTo>
                    <a:lnTo>
                      <a:pt x="650081" y="897731"/>
                    </a:lnTo>
                    <a:lnTo>
                      <a:pt x="692943" y="850106"/>
                    </a:lnTo>
                    <a:lnTo>
                      <a:pt x="733425" y="840581"/>
                    </a:lnTo>
                    <a:lnTo>
                      <a:pt x="788193" y="862012"/>
                    </a:lnTo>
                    <a:lnTo>
                      <a:pt x="828675" y="771525"/>
                    </a:lnTo>
                    <a:lnTo>
                      <a:pt x="788193" y="683418"/>
                    </a:lnTo>
                    <a:lnTo>
                      <a:pt x="871537" y="600075"/>
                    </a:lnTo>
                    <a:lnTo>
                      <a:pt x="847725" y="561975"/>
                    </a:lnTo>
                    <a:lnTo>
                      <a:pt x="814387" y="533400"/>
                    </a:lnTo>
                    <a:lnTo>
                      <a:pt x="831056" y="476250"/>
                    </a:lnTo>
                    <a:lnTo>
                      <a:pt x="883443" y="400050"/>
                    </a:lnTo>
                    <a:lnTo>
                      <a:pt x="985837" y="309562"/>
                    </a:lnTo>
                    <a:lnTo>
                      <a:pt x="985837" y="238125"/>
                    </a:lnTo>
                    <a:lnTo>
                      <a:pt x="919162" y="235743"/>
                    </a:lnTo>
                    <a:lnTo>
                      <a:pt x="769143" y="169068"/>
                    </a:lnTo>
                    <a:lnTo>
                      <a:pt x="759618" y="190500"/>
                    </a:lnTo>
                    <a:lnTo>
                      <a:pt x="709612" y="183356"/>
                    </a:lnTo>
                    <a:lnTo>
                      <a:pt x="678656" y="216693"/>
                    </a:lnTo>
                    <a:lnTo>
                      <a:pt x="642937" y="211931"/>
                    </a:lnTo>
                    <a:lnTo>
                      <a:pt x="652462" y="269081"/>
                    </a:lnTo>
                    <a:lnTo>
                      <a:pt x="616743" y="269081"/>
                    </a:lnTo>
                    <a:lnTo>
                      <a:pt x="592931" y="228600"/>
                    </a:lnTo>
                    <a:lnTo>
                      <a:pt x="616743" y="145256"/>
                    </a:lnTo>
                    <a:lnTo>
                      <a:pt x="573881" y="166687"/>
                    </a:lnTo>
                    <a:lnTo>
                      <a:pt x="595312" y="114300"/>
                    </a:lnTo>
                    <a:lnTo>
                      <a:pt x="566737" y="45243"/>
                    </a:lnTo>
                    <a:lnTo>
                      <a:pt x="492918" y="69056"/>
                    </a:lnTo>
                    <a:lnTo>
                      <a:pt x="485775" y="95250"/>
                    </a:lnTo>
                    <a:lnTo>
                      <a:pt x="466725" y="69056"/>
                    </a:lnTo>
                    <a:lnTo>
                      <a:pt x="478631" y="38100"/>
                    </a:lnTo>
                    <a:lnTo>
                      <a:pt x="400050" y="0"/>
                    </a:lnTo>
                    <a:lnTo>
                      <a:pt x="316706" y="190500"/>
                    </a:lnTo>
                    <a:lnTo>
                      <a:pt x="204787" y="297656"/>
                    </a:lnTo>
                    <a:lnTo>
                      <a:pt x="216693" y="392906"/>
                    </a:lnTo>
                    <a:lnTo>
                      <a:pt x="102393" y="557212"/>
                    </a:lnTo>
                    <a:lnTo>
                      <a:pt x="0" y="590550"/>
                    </a:lnTo>
                    <a:lnTo>
                      <a:pt x="7143" y="650081"/>
                    </a:lnTo>
                    <a:lnTo>
                      <a:pt x="38100" y="652462"/>
                    </a:lnTo>
                    <a:lnTo>
                      <a:pt x="107156" y="626268"/>
                    </a:lnTo>
                    <a:lnTo>
                      <a:pt x="159543" y="766762"/>
                    </a:lnTo>
                    <a:lnTo>
                      <a:pt x="161925" y="904875"/>
                    </a:lnTo>
                    <a:lnTo>
                      <a:pt x="259556" y="1000125"/>
                    </a:lnTo>
                    <a:lnTo>
                      <a:pt x="288131" y="964406"/>
                    </a:lnTo>
                    <a:lnTo>
                      <a:pt x="323850" y="969168"/>
                    </a:lnTo>
                    <a:lnTo>
                      <a:pt x="304800" y="1014412"/>
                    </a:lnTo>
                    <a:lnTo>
                      <a:pt x="323850" y="1045368"/>
                    </a:lnTo>
                    <a:lnTo>
                      <a:pt x="323850" y="1066800"/>
                    </a:lnTo>
                    <a:lnTo>
                      <a:pt x="264318" y="1052512"/>
                    </a:lnTo>
                    <a:lnTo>
                      <a:pt x="259556" y="1102518"/>
                    </a:lnTo>
                    <a:lnTo>
                      <a:pt x="235743" y="1143000"/>
                    </a:lnTo>
                    <a:lnTo>
                      <a:pt x="278606" y="1164431"/>
                    </a:lnTo>
                    <a:lnTo>
                      <a:pt x="326231" y="1233487"/>
                    </a:lnTo>
                    <a:lnTo>
                      <a:pt x="328612" y="1252537"/>
                    </a:lnTo>
                    <a:lnTo>
                      <a:pt x="357187" y="1271587"/>
                    </a:lnTo>
                    <a:lnTo>
                      <a:pt x="352425" y="1321593"/>
                    </a:lnTo>
                    <a:lnTo>
                      <a:pt x="411956" y="132159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0" name="Freeform 23555"/>
              <p:cNvSpPr/>
              <p:nvPr/>
            </p:nvSpPr>
            <p:spPr>
              <a:xfrm>
                <a:off x="6261100" y="1590675"/>
                <a:ext cx="800100" cy="1160463"/>
              </a:xfrm>
              <a:custGeom>
                <a:avLst/>
                <a:gdLst>
                  <a:gd name="connsiteX0" fmla="*/ 692944 w 800100"/>
                  <a:gd name="connsiteY0" fmla="*/ 838200 h 1159669"/>
                  <a:gd name="connsiteX1" fmla="*/ 795337 w 800100"/>
                  <a:gd name="connsiteY1" fmla="*/ 769144 h 1159669"/>
                  <a:gd name="connsiteX2" fmla="*/ 778669 w 800100"/>
                  <a:gd name="connsiteY2" fmla="*/ 654844 h 1159669"/>
                  <a:gd name="connsiteX3" fmla="*/ 800100 w 800100"/>
                  <a:gd name="connsiteY3" fmla="*/ 597694 h 1159669"/>
                  <a:gd name="connsiteX4" fmla="*/ 800100 w 800100"/>
                  <a:gd name="connsiteY4" fmla="*/ 545306 h 1159669"/>
                  <a:gd name="connsiteX5" fmla="*/ 759619 w 800100"/>
                  <a:gd name="connsiteY5" fmla="*/ 552450 h 1159669"/>
                  <a:gd name="connsiteX6" fmla="*/ 742950 w 800100"/>
                  <a:gd name="connsiteY6" fmla="*/ 421481 h 1159669"/>
                  <a:gd name="connsiteX7" fmla="*/ 721519 w 800100"/>
                  <a:gd name="connsiteY7" fmla="*/ 395288 h 1159669"/>
                  <a:gd name="connsiteX8" fmla="*/ 681037 w 800100"/>
                  <a:gd name="connsiteY8" fmla="*/ 264319 h 1159669"/>
                  <a:gd name="connsiteX9" fmla="*/ 707231 w 800100"/>
                  <a:gd name="connsiteY9" fmla="*/ 202406 h 1159669"/>
                  <a:gd name="connsiteX10" fmla="*/ 697706 w 800100"/>
                  <a:gd name="connsiteY10" fmla="*/ 133350 h 1159669"/>
                  <a:gd name="connsiteX11" fmla="*/ 661987 w 800100"/>
                  <a:gd name="connsiteY11" fmla="*/ 80963 h 1159669"/>
                  <a:gd name="connsiteX12" fmla="*/ 681037 w 800100"/>
                  <a:gd name="connsiteY12" fmla="*/ 28575 h 1159669"/>
                  <a:gd name="connsiteX13" fmla="*/ 590550 w 800100"/>
                  <a:gd name="connsiteY13" fmla="*/ 0 h 1159669"/>
                  <a:gd name="connsiteX14" fmla="*/ 581025 w 800100"/>
                  <a:gd name="connsiteY14" fmla="*/ 78581 h 1159669"/>
                  <a:gd name="connsiteX15" fmla="*/ 473869 w 800100"/>
                  <a:gd name="connsiteY15" fmla="*/ 169069 h 1159669"/>
                  <a:gd name="connsiteX16" fmla="*/ 423862 w 800100"/>
                  <a:gd name="connsiteY16" fmla="*/ 300038 h 1159669"/>
                  <a:gd name="connsiteX17" fmla="*/ 464344 w 800100"/>
                  <a:gd name="connsiteY17" fmla="*/ 354806 h 1159669"/>
                  <a:gd name="connsiteX18" fmla="*/ 383381 w 800100"/>
                  <a:gd name="connsiteY18" fmla="*/ 450056 h 1159669"/>
                  <a:gd name="connsiteX19" fmla="*/ 421481 w 800100"/>
                  <a:gd name="connsiteY19" fmla="*/ 552450 h 1159669"/>
                  <a:gd name="connsiteX20" fmla="*/ 385762 w 800100"/>
                  <a:gd name="connsiteY20" fmla="*/ 635794 h 1159669"/>
                  <a:gd name="connsiteX21" fmla="*/ 323850 w 800100"/>
                  <a:gd name="connsiteY21" fmla="*/ 607219 h 1159669"/>
                  <a:gd name="connsiteX22" fmla="*/ 280987 w 800100"/>
                  <a:gd name="connsiteY22" fmla="*/ 626269 h 1159669"/>
                  <a:gd name="connsiteX23" fmla="*/ 242887 w 800100"/>
                  <a:gd name="connsiteY23" fmla="*/ 676275 h 1159669"/>
                  <a:gd name="connsiteX24" fmla="*/ 35719 w 800100"/>
                  <a:gd name="connsiteY24" fmla="*/ 785813 h 1159669"/>
                  <a:gd name="connsiteX25" fmla="*/ 30956 w 800100"/>
                  <a:gd name="connsiteY25" fmla="*/ 892969 h 1159669"/>
                  <a:gd name="connsiteX26" fmla="*/ 0 w 800100"/>
                  <a:gd name="connsiteY26" fmla="*/ 957263 h 1159669"/>
                  <a:gd name="connsiteX27" fmla="*/ 26194 w 800100"/>
                  <a:gd name="connsiteY27" fmla="*/ 1028700 h 1159669"/>
                  <a:gd name="connsiteX28" fmla="*/ 14287 w 800100"/>
                  <a:gd name="connsiteY28" fmla="*/ 1095375 h 1159669"/>
                  <a:gd name="connsiteX29" fmla="*/ 54769 w 800100"/>
                  <a:gd name="connsiteY29" fmla="*/ 1102519 h 1159669"/>
                  <a:gd name="connsiteX30" fmla="*/ 109537 w 800100"/>
                  <a:gd name="connsiteY30" fmla="*/ 1145381 h 1159669"/>
                  <a:gd name="connsiteX31" fmla="*/ 192881 w 800100"/>
                  <a:gd name="connsiteY31" fmla="*/ 1159669 h 1159669"/>
                  <a:gd name="connsiteX32" fmla="*/ 238125 w 800100"/>
                  <a:gd name="connsiteY32" fmla="*/ 1133475 h 1159669"/>
                  <a:gd name="connsiteX33" fmla="*/ 288131 w 800100"/>
                  <a:gd name="connsiteY33" fmla="*/ 1126331 h 1159669"/>
                  <a:gd name="connsiteX34" fmla="*/ 311944 w 800100"/>
                  <a:gd name="connsiteY34" fmla="*/ 1066800 h 1159669"/>
                  <a:gd name="connsiteX35" fmla="*/ 342900 w 800100"/>
                  <a:gd name="connsiteY35" fmla="*/ 1045369 h 1159669"/>
                  <a:gd name="connsiteX36" fmla="*/ 323850 w 800100"/>
                  <a:gd name="connsiteY36" fmla="*/ 966788 h 1159669"/>
                  <a:gd name="connsiteX37" fmla="*/ 338137 w 800100"/>
                  <a:gd name="connsiteY37" fmla="*/ 938213 h 1159669"/>
                  <a:gd name="connsiteX38" fmla="*/ 376237 w 800100"/>
                  <a:gd name="connsiteY38" fmla="*/ 954881 h 1159669"/>
                  <a:gd name="connsiteX39" fmla="*/ 414337 w 800100"/>
                  <a:gd name="connsiteY39" fmla="*/ 950119 h 1159669"/>
                  <a:gd name="connsiteX40" fmla="*/ 476250 w 800100"/>
                  <a:gd name="connsiteY40" fmla="*/ 983456 h 1159669"/>
                  <a:gd name="connsiteX41" fmla="*/ 692944 w 800100"/>
                  <a:gd name="connsiteY41" fmla="*/ 838200 h 1159669"/>
                  <a:gd name="connsiteX0" fmla="*/ 692944 w 800100"/>
                  <a:gd name="connsiteY0" fmla="*/ 838200 h 1159669"/>
                  <a:gd name="connsiteX1" fmla="*/ 795337 w 800100"/>
                  <a:gd name="connsiteY1" fmla="*/ 769144 h 1159669"/>
                  <a:gd name="connsiteX2" fmla="*/ 778669 w 800100"/>
                  <a:gd name="connsiteY2" fmla="*/ 654844 h 1159669"/>
                  <a:gd name="connsiteX3" fmla="*/ 800100 w 800100"/>
                  <a:gd name="connsiteY3" fmla="*/ 597694 h 1159669"/>
                  <a:gd name="connsiteX4" fmla="*/ 800100 w 800100"/>
                  <a:gd name="connsiteY4" fmla="*/ 545306 h 1159669"/>
                  <a:gd name="connsiteX5" fmla="*/ 759619 w 800100"/>
                  <a:gd name="connsiteY5" fmla="*/ 552450 h 1159669"/>
                  <a:gd name="connsiteX6" fmla="*/ 742950 w 800100"/>
                  <a:gd name="connsiteY6" fmla="*/ 421481 h 1159669"/>
                  <a:gd name="connsiteX7" fmla="*/ 721519 w 800100"/>
                  <a:gd name="connsiteY7" fmla="*/ 395288 h 1159669"/>
                  <a:gd name="connsiteX8" fmla="*/ 681037 w 800100"/>
                  <a:gd name="connsiteY8" fmla="*/ 264319 h 1159669"/>
                  <a:gd name="connsiteX9" fmla="*/ 707231 w 800100"/>
                  <a:gd name="connsiteY9" fmla="*/ 202406 h 1159669"/>
                  <a:gd name="connsiteX10" fmla="*/ 697706 w 800100"/>
                  <a:gd name="connsiteY10" fmla="*/ 133350 h 1159669"/>
                  <a:gd name="connsiteX11" fmla="*/ 661987 w 800100"/>
                  <a:gd name="connsiteY11" fmla="*/ 80963 h 1159669"/>
                  <a:gd name="connsiteX12" fmla="*/ 681037 w 800100"/>
                  <a:gd name="connsiteY12" fmla="*/ 28575 h 1159669"/>
                  <a:gd name="connsiteX13" fmla="*/ 590550 w 800100"/>
                  <a:gd name="connsiteY13" fmla="*/ 0 h 1159669"/>
                  <a:gd name="connsiteX14" fmla="*/ 581025 w 800100"/>
                  <a:gd name="connsiteY14" fmla="*/ 78581 h 1159669"/>
                  <a:gd name="connsiteX15" fmla="*/ 473869 w 800100"/>
                  <a:gd name="connsiteY15" fmla="*/ 169069 h 1159669"/>
                  <a:gd name="connsiteX16" fmla="*/ 416242 w 800100"/>
                  <a:gd name="connsiteY16" fmla="*/ 258128 h 1159669"/>
                  <a:gd name="connsiteX17" fmla="*/ 464344 w 800100"/>
                  <a:gd name="connsiteY17" fmla="*/ 354806 h 1159669"/>
                  <a:gd name="connsiteX18" fmla="*/ 383381 w 800100"/>
                  <a:gd name="connsiteY18" fmla="*/ 450056 h 1159669"/>
                  <a:gd name="connsiteX19" fmla="*/ 421481 w 800100"/>
                  <a:gd name="connsiteY19" fmla="*/ 552450 h 1159669"/>
                  <a:gd name="connsiteX20" fmla="*/ 385762 w 800100"/>
                  <a:gd name="connsiteY20" fmla="*/ 635794 h 1159669"/>
                  <a:gd name="connsiteX21" fmla="*/ 323850 w 800100"/>
                  <a:gd name="connsiteY21" fmla="*/ 607219 h 1159669"/>
                  <a:gd name="connsiteX22" fmla="*/ 280987 w 800100"/>
                  <a:gd name="connsiteY22" fmla="*/ 626269 h 1159669"/>
                  <a:gd name="connsiteX23" fmla="*/ 242887 w 800100"/>
                  <a:gd name="connsiteY23" fmla="*/ 676275 h 1159669"/>
                  <a:gd name="connsiteX24" fmla="*/ 35719 w 800100"/>
                  <a:gd name="connsiteY24" fmla="*/ 785813 h 1159669"/>
                  <a:gd name="connsiteX25" fmla="*/ 30956 w 800100"/>
                  <a:gd name="connsiteY25" fmla="*/ 892969 h 1159669"/>
                  <a:gd name="connsiteX26" fmla="*/ 0 w 800100"/>
                  <a:gd name="connsiteY26" fmla="*/ 957263 h 1159669"/>
                  <a:gd name="connsiteX27" fmla="*/ 26194 w 800100"/>
                  <a:gd name="connsiteY27" fmla="*/ 1028700 h 1159669"/>
                  <a:gd name="connsiteX28" fmla="*/ 14287 w 800100"/>
                  <a:gd name="connsiteY28" fmla="*/ 1095375 h 1159669"/>
                  <a:gd name="connsiteX29" fmla="*/ 54769 w 800100"/>
                  <a:gd name="connsiteY29" fmla="*/ 1102519 h 1159669"/>
                  <a:gd name="connsiteX30" fmla="*/ 109537 w 800100"/>
                  <a:gd name="connsiteY30" fmla="*/ 1145381 h 1159669"/>
                  <a:gd name="connsiteX31" fmla="*/ 192881 w 800100"/>
                  <a:gd name="connsiteY31" fmla="*/ 1159669 h 1159669"/>
                  <a:gd name="connsiteX32" fmla="*/ 238125 w 800100"/>
                  <a:gd name="connsiteY32" fmla="*/ 1133475 h 1159669"/>
                  <a:gd name="connsiteX33" fmla="*/ 288131 w 800100"/>
                  <a:gd name="connsiteY33" fmla="*/ 1126331 h 1159669"/>
                  <a:gd name="connsiteX34" fmla="*/ 311944 w 800100"/>
                  <a:gd name="connsiteY34" fmla="*/ 1066800 h 1159669"/>
                  <a:gd name="connsiteX35" fmla="*/ 342900 w 800100"/>
                  <a:gd name="connsiteY35" fmla="*/ 1045369 h 1159669"/>
                  <a:gd name="connsiteX36" fmla="*/ 323850 w 800100"/>
                  <a:gd name="connsiteY36" fmla="*/ 966788 h 1159669"/>
                  <a:gd name="connsiteX37" fmla="*/ 338137 w 800100"/>
                  <a:gd name="connsiteY37" fmla="*/ 938213 h 1159669"/>
                  <a:gd name="connsiteX38" fmla="*/ 376237 w 800100"/>
                  <a:gd name="connsiteY38" fmla="*/ 954881 h 1159669"/>
                  <a:gd name="connsiteX39" fmla="*/ 414337 w 800100"/>
                  <a:gd name="connsiteY39" fmla="*/ 950119 h 1159669"/>
                  <a:gd name="connsiteX40" fmla="*/ 476250 w 800100"/>
                  <a:gd name="connsiteY40" fmla="*/ 983456 h 1159669"/>
                  <a:gd name="connsiteX41" fmla="*/ 692944 w 800100"/>
                  <a:gd name="connsiteY41" fmla="*/ 838200 h 1159669"/>
                  <a:gd name="connsiteX0" fmla="*/ 692944 w 800100"/>
                  <a:gd name="connsiteY0" fmla="*/ 838200 h 1159669"/>
                  <a:gd name="connsiteX1" fmla="*/ 795337 w 800100"/>
                  <a:gd name="connsiteY1" fmla="*/ 769144 h 1159669"/>
                  <a:gd name="connsiteX2" fmla="*/ 778669 w 800100"/>
                  <a:gd name="connsiteY2" fmla="*/ 654844 h 1159669"/>
                  <a:gd name="connsiteX3" fmla="*/ 800100 w 800100"/>
                  <a:gd name="connsiteY3" fmla="*/ 597694 h 1159669"/>
                  <a:gd name="connsiteX4" fmla="*/ 800100 w 800100"/>
                  <a:gd name="connsiteY4" fmla="*/ 545306 h 1159669"/>
                  <a:gd name="connsiteX5" fmla="*/ 759619 w 800100"/>
                  <a:gd name="connsiteY5" fmla="*/ 552450 h 1159669"/>
                  <a:gd name="connsiteX6" fmla="*/ 742950 w 800100"/>
                  <a:gd name="connsiteY6" fmla="*/ 421481 h 1159669"/>
                  <a:gd name="connsiteX7" fmla="*/ 721519 w 800100"/>
                  <a:gd name="connsiteY7" fmla="*/ 395288 h 1159669"/>
                  <a:gd name="connsiteX8" fmla="*/ 681037 w 800100"/>
                  <a:gd name="connsiteY8" fmla="*/ 264319 h 1159669"/>
                  <a:gd name="connsiteX9" fmla="*/ 707231 w 800100"/>
                  <a:gd name="connsiteY9" fmla="*/ 202406 h 1159669"/>
                  <a:gd name="connsiteX10" fmla="*/ 697706 w 800100"/>
                  <a:gd name="connsiteY10" fmla="*/ 133350 h 1159669"/>
                  <a:gd name="connsiteX11" fmla="*/ 661987 w 800100"/>
                  <a:gd name="connsiteY11" fmla="*/ 80963 h 1159669"/>
                  <a:gd name="connsiteX12" fmla="*/ 681037 w 800100"/>
                  <a:gd name="connsiteY12" fmla="*/ 28575 h 1159669"/>
                  <a:gd name="connsiteX13" fmla="*/ 590550 w 800100"/>
                  <a:gd name="connsiteY13" fmla="*/ 0 h 1159669"/>
                  <a:gd name="connsiteX14" fmla="*/ 581025 w 800100"/>
                  <a:gd name="connsiteY14" fmla="*/ 78581 h 1159669"/>
                  <a:gd name="connsiteX15" fmla="*/ 473869 w 800100"/>
                  <a:gd name="connsiteY15" fmla="*/ 169069 h 1159669"/>
                  <a:gd name="connsiteX16" fmla="*/ 416242 w 800100"/>
                  <a:gd name="connsiteY16" fmla="*/ 258128 h 1159669"/>
                  <a:gd name="connsiteX17" fmla="*/ 440531 w 800100"/>
                  <a:gd name="connsiteY17" fmla="*/ 310515 h 1159669"/>
                  <a:gd name="connsiteX18" fmla="*/ 464344 w 800100"/>
                  <a:gd name="connsiteY18" fmla="*/ 354806 h 1159669"/>
                  <a:gd name="connsiteX19" fmla="*/ 383381 w 800100"/>
                  <a:gd name="connsiteY19" fmla="*/ 450056 h 1159669"/>
                  <a:gd name="connsiteX20" fmla="*/ 421481 w 800100"/>
                  <a:gd name="connsiteY20" fmla="*/ 552450 h 1159669"/>
                  <a:gd name="connsiteX21" fmla="*/ 385762 w 800100"/>
                  <a:gd name="connsiteY21" fmla="*/ 635794 h 1159669"/>
                  <a:gd name="connsiteX22" fmla="*/ 323850 w 800100"/>
                  <a:gd name="connsiteY22" fmla="*/ 607219 h 1159669"/>
                  <a:gd name="connsiteX23" fmla="*/ 280987 w 800100"/>
                  <a:gd name="connsiteY23" fmla="*/ 626269 h 1159669"/>
                  <a:gd name="connsiteX24" fmla="*/ 242887 w 800100"/>
                  <a:gd name="connsiteY24" fmla="*/ 676275 h 1159669"/>
                  <a:gd name="connsiteX25" fmla="*/ 35719 w 800100"/>
                  <a:gd name="connsiteY25" fmla="*/ 785813 h 1159669"/>
                  <a:gd name="connsiteX26" fmla="*/ 30956 w 800100"/>
                  <a:gd name="connsiteY26" fmla="*/ 892969 h 1159669"/>
                  <a:gd name="connsiteX27" fmla="*/ 0 w 800100"/>
                  <a:gd name="connsiteY27" fmla="*/ 957263 h 1159669"/>
                  <a:gd name="connsiteX28" fmla="*/ 26194 w 800100"/>
                  <a:gd name="connsiteY28" fmla="*/ 1028700 h 1159669"/>
                  <a:gd name="connsiteX29" fmla="*/ 14287 w 800100"/>
                  <a:gd name="connsiteY29" fmla="*/ 1095375 h 1159669"/>
                  <a:gd name="connsiteX30" fmla="*/ 54769 w 800100"/>
                  <a:gd name="connsiteY30" fmla="*/ 1102519 h 1159669"/>
                  <a:gd name="connsiteX31" fmla="*/ 109537 w 800100"/>
                  <a:gd name="connsiteY31" fmla="*/ 1145381 h 1159669"/>
                  <a:gd name="connsiteX32" fmla="*/ 192881 w 800100"/>
                  <a:gd name="connsiteY32" fmla="*/ 1159669 h 1159669"/>
                  <a:gd name="connsiteX33" fmla="*/ 238125 w 800100"/>
                  <a:gd name="connsiteY33" fmla="*/ 1133475 h 1159669"/>
                  <a:gd name="connsiteX34" fmla="*/ 288131 w 800100"/>
                  <a:gd name="connsiteY34" fmla="*/ 1126331 h 1159669"/>
                  <a:gd name="connsiteX35" fmla="*/ 311944 w 800100"/>
                  <a:gd name="connsiteY35" fmla="*/ 1066800 h 1159669"/>
                  <a:gd name="connsiteX36" fmla="*/ 342900 w 800100"/>
                  <a:gd name="connsiteY36" fmla="*/ 1045369 h 1159669"/>
                  <a:gd name="connsiteX37" fmla="*/ 323850 w 800100"/>
                  <a:gd name="connsiteY37" fmla="*/ 966788 h 1159669"/>
                  <a:gd name="connsiteX38" fmla="*/ 338137 w 800100"/>
                  <a:gd name="connsiteY38" fmla="*/ 938213 h 1159669"/>
                  <a:gd name="connsiteX39" fmla="*/ 376237 w 800100"/>
                  <a:gd name="connsiteY39" fmla="*/ 954881 h 1159669"/>
                  <a:gd name="connsiteX40" fmla="*/ 414337 w 800100"/>
                  <a:gd name="connsiteY40" fmla="*/ 950119 h 1159669"/>
                  <a:gd name="connsiteX41" fmla="*/ 476250 w 800100"/>
                  <a:gd name="connsiteY41" fmla="*/ 983456 h 1159669"/>
                  <a:gd name="connsiteX42" fmla="*/ 692944 w 800100"/>
                  <a:gd name="connsiteY42" fmla="*/ 838200 h 1159669"/>
                  <a:gd name="connsiteX0" fmla="*/ 692944 w 800100"/>
                  <a:gd name="connsiteY0" fmla="*/ 838200 h 1159669"/>
                  <a:gd name="connsiteX1" fmla="*/ 795337 w 800100"/>
                  <a:gd name="connsiteY1" fmla="*/ 769144 h 1159669"/>
                  <a:gd name="connsiteX2" fmla="*/ 778669 w 800100"/>
                  <a:gd name="connsiteY2" fmla="*/ 654844 h 1159669"/>
                  <a:gd name="connsiteX3" fmla="*/ 800100 w 800100"/>
                  <a:gd name="connsiteY3" fmla="*/ 597694 h 1159669"/>
                  <a:gd name="connsiteX4" fmla="*/ 800100 w 800100"/>
                  <a:gd name="connsiteY4" fmla="*/ 545306 h 1159669"/>
                  <a:gd name="connsiteX5" fmla="*/ 759619 w 800100"/>
                  <a:gd name="connsiteY5" fmla="*/ 552450 h 1159669"/>
                  <a:gd name="connsiteX6" fmla="*/ 742950 w 800100"/>
                  <a:gd name="connsiteY6" fmla="*/ 421481 h 1159669"/>
                  <a:gd name="connsiteX7" fmla="*/ 721519 w 800100"/>
                  <a:gd name="connsiteY7" fmla="*/ 395288 h 1159669"/>
                  <a:gd name="connsiteX8" fmla="*/ 681037 w 800100"/>
                  <a:gd name="connsiteY8" fmla="*/ 264319 h 1159669"/>
                  <a:gd name="connsiteX9" fmla="*/ 707231 w 800100"/>
                  <a:gd name="connsiteY9" fmla="*/ 202406 h 1159669"/>
                  <a:gd name="connsiteX10" fmla="*/ 697706 w 800100"/>
                  <a:gd name="connsiteY10" fmla="*/ 133350 h 1159669"/>
                  <a:gd name="connsiteX11" fmla="*/ 661987 w 800100"/>
                  <a:gd name="connsiteY11" fmla="*/ 80963 h 1159669"/>
                  <a:gd name="connsiteX12" fmla="*/ 681037 w 800100"/>
                  <a:gd name="connsiteY12" fmla="*/ 28575 h 1159669"/>
                  <a:gd name="connsiteX13" fmla="*/ 590550 w 800100"/>
                  <a:gd name="connsiteY13" fmla="*/ 0 h 1159669"/>
                  <a:gd name="connsiteX14" fmla="*/ 581025 w 800100"/>
                  <a:gd name="connsiteY14" fmla="*/ 78581 h 1159669"/>
                  <a:gd name="connsiteX15" fmla="*/ 473869 w 800100"/>
                  <a:gd name="connsiteY15" fmla="*/ 169069 h 1159669"/>
                  <a:gd name="connsiteX16" fmla="*/ 416242 w 800100"/>
                  <a:gd name="connsiteY16" fmla="*/ 258128 h 1159669"/>
                  <a:gd name="connsiteX17" fmla="*/ 421481 w 800100"/>
                  <a:gd name="connsiteY17" fmla="*/ 306705 h 1159669"/>
                  <a:gd name="connsiteX18" fmla="*/ 464344 w 800100"/>
                  <a:gd name="connsiteY18" fmla="*/ 354806 h 1159669"/>
                  <a:gd name="connsiteX19" fmla="*/ 383381 w 800100"/>
                  <a:gd name="connsiteY19" fmla="*/ 450056 h 1159669"/>
                  <a:gd name="connsiteX20" fmla="*/ 421481 w 800100"/>
                  <a:gd name="connsiteY20" fmla="*/ 552450 h 1159669"/>
                  <a:gd name="connsiteX21" fmla="*/ 385762 w 800100"/>
                  <a:gd name="connsiteY21" fmla="*/ 635794 h 1159669"/>
                  <a:gd name="connsiteX22" fmla="*/ 323850 w 800100"/>
                  <a:gd name="connsiteY22" fmla="*/ 607219 h 1159669"/>
                  <a:gd name="connsiteX23" fmla="*/ 280987 w 800100"/>
                  <a:gd name="connsiteY23" fmla="*/ 626269 h 1159669"/>
                  <a:gd name="connsiteX24" fmla="*/ 242887 w 800100"/>
                  <a:gd name="connsiteY24" fmla="*/ 676275 h 1159669"/>
                  <a:gd name="connsiteX25" fmla="*/ 35719 w 800100"/>
                  <a:gd name="connsiteY25" fmla="*/ 785813 h 1159669"/>
                  <a:gd name="connsiteX26" fmla="*/ 30956 w 800100"/>
                  <a:gd name="connsiteY26" fmla="*/ 892969 h 1159669"/>
                  <a:gd name="connsiteX27" fmla="*/ 0 w 800100"/>
                  <a:gd name="connsiteY27" fmla="*/ 957263 h 1159669"/>
                  <a:gd name="connsiteX28" fmla="*/ 26194 w 800100"/>
                  <a:gd name="connsiteY28" fmla="*/ 1028700 h 1159669"/>
                  <a:gd name="connsiteX29" fmla="*/ 14287 w 800100"/>
                  <a:gd name="connsiteY29" fmla="*/ 1095375 h 1159669"/>
                  <a:gd name="connsiteX30" fmla="*/ 54769 w 800100"/>
                  <a:gd name="connsiteY30" fmla="*/ 1102519 h 1159669"/>
                  <a:gd name="connsiteX31" fmla="*/ 109537 w 800100"/>
                  <a:gd name="connsiteY31" fmla="*/ 1145381 h 1159669"/>
                  <a:gd name="connsiteX32" fmla="*/ 192881 w 800100"/>
                  <a:gd name="connsiteY32" fmla="*/ 1159669 h 1159669"/>
                  <a:gd name="connsiteX33" fmla="*/ 238125 w 800100"/>
                  <a:gd name="connsiteY33" fmla="*/ 1133475 h 1159669"/>
                  <a:gd name="connsiteX34" fmla="*/ 288131 w 800100"/>
                  <a:gd name="connsiteY34" fmla="*/ 1126331 h 1159669"/>
                  <a:gd name="connsiteX35" fmla="*/ 311944 w 800100"/>
                  <a:gd name="connsiteY35" fmla="*/ 1066800 h 1159669"/>
                  <a:gd name="connsiteX36" fmla="*/ 342900 w 800100"/>
                  <a:gd name="connsiteY36" fmla="*/ 1045369 h 1159669"/>
                  <a:gd name="connsiteX37" fmla="*/ 323850 w 800100"/>
                  <a:gd name="connsiteY37" fmla="*/ 966788 h 1159669"/>
                  <a:gd name="connsiteX38" fmla="*/ 338137 w 800100"/>
                  <a:gd name="connsiteY38" fmla="*/ 938213 h 1159669"/>
                  <a:gd name="connsiteX39" fmla="*/ 376237 w 800100"/>
                  <a:gd name="connsiteY39" fmla="*/ 954881 h 1159669"/>
                  <a:gd name="connsiteX40" fmla="*/ 414337 w 800100"/>
                  <a:gd name="connsiteY40" fmla="*/ 950119 h 1159669"/>
                  <a:gd name="connsiteX41" fmla="*/ 476250 w 800100"/>
                  <a:gd name="connsiteY41" fmla="*/ 983456 h 1159669"/>
                  <a:gd name="connsiteX42" fmla="*/ 692944 w 800100"/>
                  <a:gd name="connsiteY42" fmla="*/ 838200 h 11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0100" h="1159669">
                    <a:moveTo>
                      <a:pt x="692944" y="838200"/>
                    </a:moveTo>
                    <a:lnTo>
                      <a:pt x="795337" y="769144"/>
                    </a:lnTo>
                    <a:lnTo>
                      <a:pt x="778669" y="654844"/>
                    </a:lnTo>
                    <a:lnTo>
                      <a:pt x="800100" y="597694"/>
                    </a:lnTo>
                    <a:lnTo>
                      <a:pt x="800100" y="545306"/>
                    </a:lnTo>
                    <a:lnTo>
                      <a:pt x="759619" y="552450"/>
                    </a:lnTo>
                    <a:lnTo>
                      <a:pt x="742950" y="421481"/>
                    </a:lnTo>
                    <a:lnTo>
                      <a:pt x="721519" y="395288"/>
                    </a:lnTo>
                    <a:lnTo>
                      <a:pt x="681037" y="264319"/>
                    </a:lnTo>
                    <a:lnTo>
                      <a:pt x="707231" y="202406"/>
                    </a:lnTo>
                    <a:lnTo>
                      <a:pt x="697706" y="133350"/>
                    </a:lnTo>
                    <a:lnTo>
                      <a:pt x="661987" y="80963"/>
                    </a:lnTo>
                    <a:lnTo>
                      <a:pt x="681037" y="28575"/>
                    </a:lnTo>
                    <a:lnTo>
                      <a:pt x="590550" y="0"/>
                    </a:lnTo>
                    <a:lnTo>
                      <a:pt x="581025" y="78581"/>
                    </a:lnTo>
                    <a:lnTo>
                      <a:pt x="473869" y="169069"/>
                    </a:lnTo>
                    <a:lnTo>
                      <a:pt x="416242" y="258128"/>
                    </a:lnTo>
                    <a:lnTo>
                      <a:pt x="421481" y="306705"/>
                    </a:lnTo>
                    <a:lnTo>
                      <a:pt x="464344" y="354806"/>
                    </a:lnTo>
                    <a:lnTo>
                      <a:pt x="383381" y="450056"/>
                    </a:lnTo>
                    <a:lnTo>
                      <a:pt x="421481" y="552450"/>
                    </a:lnTo>
                    <a:lnTo>
                      <a:pt x="385762" y="635794"/>
                    </a:lnTo>
                    <a:lnTo>
                      <a:pt x="323850" y="607219"/>
                    </a:lnTo>
                    <a:lnTo>
                      <a:pt x="280987" y="626269"/>
                    </a:lnTo>
                    <a:lnTo>
                      <a:pt x="242887" y="676275"/>
                    </a:lnTo>
                    <a:lnTo>
                      <a:pt x="35719" y="785813"/>
                    </a:lnTo>
                    <a:lnTo>
                      <a:pt x="30956" y="892969"/>
                    </a:lnTo>
                    <a:lnTo>
                      <a:pt x="0" y="957263"/>
                    </a:lnTo>
                    <a:lnTo>
                      <a:pt x="26194" y="1028700"/>
                    </a:lnTo>
                    <a:lnTo>
                      <a:pt x="14287" y="1095375"/>
                    </a:lnTo>
                    <a:lnTo>
                      <a:pt x="54769" y="1102519"/>
                    </a:lnTo>
                    <a:lnTo>
                      <a:pt x="109537" y="1145381"/>
                    </a:lnTo>
                    <a:lnTo>
                      <a:pt x="192881" y="1159669"/>
                    </a:lnTo>
                    <a:lnTo>
                      <a:pt x="238125" y="1133475"/>
                    </a:lnTo>
                    <a:lnTo>
                      <a:pt x="288131" y="1126331"/>
                    </a:lnTo>
                    <a:lnTo>
                      <a:pt x="311944" y="1066800"/>
                    </a:lnTo>
                    <a:lnTo>
                      <a:pt x="342900" y="1045369"/>
                    </a:lnTo>
                    <a:lnTo>
                      <a:pt x="323850" y="966788"/>
                    </a:lnTo>
                    <a:lnTo>
                      <a:pt x="338137" y="938213"/>
                    </a:lnTo>
                    <a:lnTo>
                      <a:pt x="376237" y="954881"/>
                    </a:lnTo>
                    <a:lnTo>
                      <a:pt x="414337" y="950119"/>
                    </a:lnTo>
                    <a:lnTo>
                      <a:pt x="476250" y="983456"/>
                    </a:lnTo>
                    <a:lnTo>
                      <a:pt x="692944" y="83820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1" name="Freeform 23556"/>
              <p:cNvSpPr/>
              <p:nvPr/>
            </p:nvSpPr>
            <p:spPr>
              <a:xfrm>
                <a:off x="7343775" y="2571750"/>
                <a:ext cx="304800" cy="277813"/>
              </a:xfrm>
              <a:custGeom>
                <a:avLst/>
                <a:gdLst>
                  <a:gd name="connsiteX0" fmla="*/ 185737 w 304800"/>
                  <a:gd name="connsiteY0" fmla="*/ 278606 h 278606"/>
                  <a:gd name="connsiteX1" fmla="*/ 219075 w 304800"/>
                  <a:gd name="connsiteY1" fmla="*/ 202406 h 278606"/>
                  <a:gd name="connsiteX2" fmla="*/ 304800 w 304800"/>
                  <a:gd name="connsiteY2" fmla="*/ 157163 h 278606"/>
                  <a:gd name="connsiteX3" fmla="*/ 304800 w 304800"/>
                  <a:gd name="connsiteY3" fmla="*/ 102394 h 278606"/>
                  <a:gd name="connsiteX4" fmla="*/ 240506 w 304800"/>
                  <a:gd name="connsiteY4" fmla="*/ 61913 h 278606"/>
                  <a:gd name="connsiteX5" fmla="*/ 204787 w 304800"/>
                  <a:gd name="connsiteY5" fmla="*/ 66675 h 278606"/>
                  <a:gd name="connsiteX6" fmla="*/ 147637 w 304800"/>
                  <a:gd name="connsiteY6" fmla="*/ 7144 h 278606"/>
                  <a:gd name="connsiteX7" fmla="*/ 0 w 304800"/>
                  <a:gd name="connsiteY7" fmla="*/ 0 h 278606"/>
                  <a:gd name="connsiteX8" fmla="*/ 61912 w 304800"/>
                  <a:gd name="connsiteY8" fmla="*/ 66675 h 278606"/>
                  <a:gd name="connsiteX9" fmla="*/ 57150 w 304800"/>
                  <a:gd name="connsiteY9" fmla="*/ 102394 h 278606"/>
                  <a:gd name="connsiteX10" fmla="*/ 111918 w 304800"/>
                  <a:gd name="connsiteY10" fmla="*/ 111919 h 278606"/>
                  <a:gd name="connsiteX11" fmla="*/ 116681 w 304800"/>
                  <a:gd name="connsiteY11" fmla="*/ 147638 h 278606"/>
                  <a:gd name="connsiteX12" fmla="*/ 88106 w 304800"/>
                  <a:gd name="connsiteY12" fmla="*/ 185738 h 278606"/>
                  <a:gd name="connsiteX13" fmla="*/ 85725 w 304800"/>
                  <a:gd name="connsiteY13" fmla="*/ 230981 h 278606"/>
                  <a:gd name="connsiteX14" fmla="*/ 114300 w 304800"/>
                  <a:gd name="connsiteY14" fmla="*/ 247650 h 278606"/>
                  <a:gd name="connsiteX15" fmla="*/ 185737 w 304800"/>
                  <a:gd name="connsiteY15" fmla="*/ 27860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4800" h="278606">
                    <a:moveTo>
                      <a:pt x="185737" y="278606"/>
                    </a:moveTo>
                    <a:lnTo>
                      <a:pt x="219075" y="202406"/>
                    </a:lnTo>
                    <a:lnTo>
                      <a:pt x="304800" y="157163"/>
                    </a:lnTo>
                    <a:lnTo>
                      <a:pt x="304800" y="102394"/>
                    </a:lnTo>
                    <a:lnTo>
                      <a:pt x="240506" y="61913"/>
                    </a:lnTo>
                    <a:lnTo>
                      <a:pt x="204787" y="66675"/>
                    </a:lnTo>
                    <a:lnTo>
                      <a:pt x="147637" y="7144"/>
                    </a:lnTo>
                    <a:lnTo>
                      <a:pt x="0" y="0"/>
                    </a:lnTo>
                    <a:lnTo>
                      <a:pt x="61912" y="66675"/>
                    </a:lnTo>
                    <a:lnTo>
                      <a:pt x="57150" y="102394"/>
                    </a:lnTo>
                    <a:lnTo>
                      <a:pt x="111918" y="111919"/>
                    </a:lnTo>
                    <a:lnTo>
                      <a:pt x="116681" y="147638"/>
                    </a:lnTo>
                    <a:lnTo>
                      <a:pt x="88106" y="185738"/>
                    </a:lnTo>
                    <a:lnTo>
                      <a:pt x="85725" y="230981"/>
                    </a:lnTo>
                    <a:lnTo>
                      <a:pt x="114300" y="247650"/>
                    </a:lnTo>
                    <a:lnTo>
                      <a:pt x="185737" y="2786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2" name="Freeform 23557"/>
              <p:cNvSpPr/>
              <p:nvPr/>
            </p:nvSpPr>
            <p:spPr>
              <a:xfrm>
                <a:off x="7356475" y="2449513"/>
                <a:ext cx="485775" cy="255587"/>
              </a:xfrm>
              <a:custGeom>
                <a:avLst/>
                <a:gdLst>
                  <a:gd name="connsiteX0" fmla="*/ 302419 w 485775"/>
                  <a:gd name="connsiteY0" fmla="*/ 254794 h 254794"/>
                  <a:gd name="connsiteX1" fmla="*/ 352425 w 485775"/>
                  <a:gd name="connsiteY1" fmla="*/ 226219 h 254794"/>
                  <a:gd name="connsiteX2" fmla="*/ 350044 w 485775"/>
                  <a:gd name="connsiteY2" fmla="*/ 192882 h 254794"/>
                  <a:gd name="connsiteX3" fmla="*/ 428625 w 485775"/>
                  <a:gd name="connsiteY3" fmla="*/ 130969 h 254794"/>
                  <a:gd name="connsiteX4" fmla="*/ 485775 w 485775"/>
                  <a:gd name="connsiteY4" fmla="*/ 30957 h 254794"/>
                  <a:gd name="connsiteX5" fmla="*/ 431006 w 485775"/>
                  <a:gd name="connsiteY5" fmla="*/ 0 h 254794"/>
                  <a:gd name="connsiteX6" fmla="*/ 373856 w 485775"/>
                  <a:gd name="connsiteY6" fmla="*/ 26194 h 254794"/>
                  <a:gd name="connsiteX7" fmla="*/ 328612 w 485775"/>
                  <a:gd name="connsiteY7" fmla="*/ 16669 h 254794"/>
                  <a:gd name="connsiteX8" fmla="*/ 316706 w 485775"/>
                  <a:gd name="connsiteY8" fmla="*/ 80963 h 254794"/>
                  <a:gd name="connsiteX9" fmla="*/ 271462 w 485775"/>
                  <a:gd name="connsiteY9" fmla="*/ 64294 h 254794"/>
                  <a:gd name="connsiteX10" fmla="*/ 221456 w 485775"/>
                  <a:gd name="connsiteY10" fmla="*/ 95250 h 254794"/>
                  <a:gd name="connsiteX11" fmla="*/ 188119 w 485775"/>
                  <a:gd name="connsiteY11" fmla="*/ 69057 h 254794"/>
                  <a:gd name="connsiteX12" fmla="*/ 180975 w 485775"/>
                  <a:gd name="connsiteY12" fmla="*/ 38100 h 254794"/>
                  <a:gd name="connsiteX13" fmla="*/ 157162 w 485775"/>
                  <a:gd name="connsiteY13" fmla="*/ 28575 h 254794"/>
                  <a:gd name="connsiteX14" fmla="*/ 133350 w 485775"/>
                  <a:gd name="connsiteY14" fmla="*/ 50007 h 254794"/>
                  <a:gd name="connsiteX15" fmla="*/ 111919 w 485775"/>
                  <a:gd name="connsiteY15" fmla="*/ 14288 h 254794"/>
                  <a:gd name="connsiteX16" fmla="*/ 83344 w 485775"/>
                  <a:gd name="connsiteY16" fmla="*/ 50007 h 254794"/>
                  <a:gd name="connsiteX17" fmla="*/ 0 w 485775"/>
                  <a:gd name="connsiteY17" fmla="*/ 100013 h 254794"/>
                  <a:gd name="connsiteX18" fmla="*/ 0 w 485775"/>
                  <a:gd name="connsiteY18" fmla="*/ 119063 h 254794"/>
                  <a:gd name="connsiteX19" fmla="*/ 133350 w 485775"/>
                  <a:gd name="connsiteY19" fmla="*/ 133350 h 254794"/>
                  <a:gd name="connsiteX20" fmla="*/ 202406 w 485775"/>
                  <a:gd name="connsiteY20" fmla="*/ 190500 h 254794"/>
                  <a:gd name="connsiteX21" fmla="*/ 247650 w 485775"/>
                  <a:gd name="connsiteY21" fmla="*/ 188119 h 254794"/>
                  <a:gd name="connsiteX22" fmla="*/ 302419 w 485775"/>
                  <a:gd name="connsiteY22" fmla="*/ 254794 h 254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5775" h="254794">
                    <a:moveTo>
                      <a:pt x="302419" y="254794"/>
                    </a:moveTo>
                    <a:lnTo>
                      <a:pt x="352425" y="226219"/>
                    </a:lnTo>
                    <a:lnTo>
                      <a:pt x="350044" y="192882"/>
                    </a:lnTo>
                    <a:lnTo>
                      <a:pt x="428625" y="130969"/>
                    </a:lnTo>
                    <a:lnTo>
                      <a:pt x="485775" y="30957"/>
                    </a:lnTo>
                    <a:lnTo>
                      <a:pt x="431006" y="0"/>
                    </a:lnTo>
                    <a:lnTo>
                      <a:pt x="373856" y="26194"/>
                    </a:lnTo>
                    <a:lnTo>
                      <a:pt x="328612" y="16669"/>
                    </a:lnTo>
                    <a:lnTo>
                      <a:pt x="316706" y="80963"/>
                    </a:lnTo>
                    <a:lnTo>
                      <a:pt x="271462" y="64294"/>
                    </a:lnTo>
                    <a:lnTo>
                      <a:pt x="221456" y="95250"/>
                    </a:lnTo>
                    <a:lnTo>
                      <a:pt x="188119" y="69057"/>
                    </a:lnTo>
                    <a:lnTo>
                      <a:pt x="180975" y="38100"/>
                    </a:lnTo>
                    <a:lnTo>
                      <a:pt x="157162" y="28575"/>
                    </a:lnTo>
                    <a:lnTo>
                      <a:pt x="133350" y="50007"/>
                    </a:lnTo>
                    <a:lnTo>
                      <a:pt x="111919" y="14288"/>
                    </a:lnTo>
                    <a:lnTo>
                      <a:pt x="83344" y="50007"/>
                    </a:lnTo>
                    <a:lnTo>
                      <a:pt x="0" y="100013"/>
                    </a:lnTo>
                    <a:lnTo>
                      <a:pt x="0" y="119063"/>
                    </a:lnTo>
                    <a:lnTo>
                      <a:pt x="133350" y="133350"/>
                    </a:lnTo>
                    <a:lnTo>
                      <a:pt x="202406" y="190500"/>
                    </a:lnTo>
                    <a:lnTo>
                      <a:pt x="247650" y="188119"/>
                    </a:lnTo>
                    <a:lnTo>
                      <a:pt x="302419" y="2547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3" name="Freeform 23558"/>
              <p:cNvSpPr/>
              <p:nvPr/>
            </p:nvSpPr>
            <p:spPr>
              <a:xfrm>
                <a:off x="6951663" y="2198688"/>
                <a:ext cx="933450" cy="371475"/>
              </a:xfrm>
              <a:custGeom>
                <a:avLst/>
                <a:gdLst>
                  <a:gd name="connsiteX0" fmla="*/ 900113 w 933450"/>
                  <a:gd name="connsiteY0" fmla="*/ 280987 h 371475"/>
                  <a:gd name="connsiteX1" fmla="*/ 933450 w 933450"/>
                  <a:gd name="connsiteY1" fmla="*/ 128587 h 371475"/>
                  <a:gd name="connsiteX2" fmla="*/ 926307 w 933450"/>
                  <a:gd name="connsiteY2" fmla="*/ 0 h 371475"/>
                  <a:gd name="connsiteX3" fmla="*/ 881063 w 933450"/>
                  <a:gd name="connsiteY3" fmla="*/ 11906 h 371475"/>
                  <a:gd name="connsiteX4" fmla="*/ 869157 w 933450"/>
                  <a:gd name="connsiteY4" fmla="*/ 76200 h 371475"/>
                  <a:gd name="connsiteX5" fmla="*/ 831057 w 933450"/>
                  <a:gd name="connsiteY5" fmla="*/ 61912 h 371475"/>
                  <a:gd name="connsiteX6" fmla="*/ 797719 w 933450"/>
                  <a:gd name="connsiteY6" fmla="*/ 85725 h 371475"/>
                  <a:gd name="connsiteX7" fmla="*/ 807244 w 933450"/>
                  <a:gd name="connsiteY7" fmla="*/ 119062 h 371475"/>
                  <a:gd name="connsiteX8" fmla="*/ 776288 w 933450"/>
                  <a:gd name="connsiteY8" fmla="*/ 116681 h 371475"/>
                  <a:gd name="connsiteX9" fmla="*/ 752475 w 933450"/>
                  <a:gd name="connsiteY9" fmla="*/ 95250 h 371475"/>
                  <a:gd name="connsiteX10" fmla="*/ 678657 w 933450"/>
                  <a:gd name="connsiteY10" fmla="*/ 135731 h 371475"/>
                  <a:gd name="connsiteX11" fmla="*/ 666750 w 933450"/>
                  <a:gd name="connsiteY11" fmla="*/ 183356 h 371475"/>
                  <a:gd name="connsiteX12" fmla="*/ 628650 w 933450"/>
                  <a:gd name="connsiteY12" fmla="*/ 178594 h 371475"/>
                  <a:gd name="connsiteX13" fmla="*/ 611982 w 933450"/>
                  <a:gd name="connsiteY13" fmla="*/ 147637 h 371475"/>
                  <a:gd name="connsiteX14" fmla="*/ 578644 w 933450"/>
                  <a:gd name="connsiteY14" fmla="*/ 154781 h 371475"/>
                  <a:gd name="connsiteX15" fmla="*/ 566738 w 933450"/>
                  <a:gd name="connsiteY15" fmla="*/ 119062 h 371475"/>
                  <a:gd name="connsiteX16" fmla="*/ 597694 w 933450"/>
                  <a:gd name="connsiteY16" fmla="*/ 92869 h 371475"/>
                  <a:gd name="connsiteX17" fmla="*/ 597694 w 933450"/>
                  <a:gd name="connsiteY17" fmla="*/ 59531 h 371475"/>
                  <a:gd name="connsiteX18" fmla="*/ 619125 w 933450"/>
                  <a:gd name="connsiteY18" fmla="*/ 64294 h 371475"/>
                  <a:gd name="connsiteX19" fmla="*/ 626269 w 933450"/>
                  <a:gd name="connsiteY19" fmla="*/ 30956 h 371475"/>
                  <a:gd name="connsiteX20" fmla="*/ 559594 w 933450"/>
                  <a:gd name="connsiteY20" fmla="*/ 40481 h 371475"/>
                  <a:gd name="connsiteX21" fmla="*/ 526257 w 933450"/>
                  <a:gd name="connsiteY21" fmla="*/ 66675 h 371475"/>
                  <a:gd name="connsiteX22" fmla="*/ 488157 w 933450"/>
                  <a:gd name="connsiteY22" fmla="*/ 66675 h 371475"/>
                  <a:gd name="connsiteX23" fmla="*/ 435769 w 933450"/>
                  <a:gd name="connsiteY23" fmla="*/ 116681 h 371475"/>
                  <a:gd name="connsiteX24" fmla="*/ 388144 w 933450"/>
                  <a:gd name="connsiteY24" fmla="*/ 76200 h 371475"/>
                  <a:gd name="connsiteX25" fmla="*/ 316707 w 933450"/>
                  <a:gd name="connsiteY25" fmla="*/ 111919 h 371475"/>
                  <a:gd name="connsiteX26" fmla="*/ 233363 w 933450"/>
                  <a:gd name="connsiteY26" fmla="*/ 33337 h 371475"/>
                  <a:gd name="connsiteX27" fmla="*/ 195263 w 933450"/>
                  <a:gd name="connsiteY27" fmla="*/ 23812 h 371475"/>
                  <a:gd name="connsiteX28" fmla="*/ 154782 w 933450"/>
                  <a:gd name="connsiteY28" fmla="*/ 47625 h 371475"/>
                  <a:gd name="connsiteX29" fmla="*/ 104775 w 933450"/>
                  <a:gd name="connsiteY29" fmla="*/ 50006 h 371475"/>
                  <a:gd name="connsiteX30" fmla="*/ 95250 w 933450"/>
                  <a:gd name="connsiteY30" fmla="*/ 161925 h 371475"/>
                  <a:gd name="connsiteX31" fmla="*/ 0 w 933450"/>
                  <a:gd name="connsiteY31" fmla="*/ 250031 h 371475"/>
                  <a:gd name="connsiteX32" fmla="*/ 64294 w 933450"/>
                  <a:gd name="connsiteY32" fmla="*/ 271462 h 371475"/>
                  <a:gd name="connsiteX33" fmla="*/ 114300 w 933450"/>
                  <a:gd name="connsiteY33" fmla="*/ 371475 h 371475"/>
                  <a:gd name="connsiteX34" fmla="*/ 166688 w 933450"/>
                  <a:gd name="connsiteY34" fmla="*/ 338137 h 371475"/>
                  <a:gd name="connsiteX35" fmla="*/ 221457 w 933450"/>
                  <a:gd name="connsiteY35" fmla="*/ 278606 h 371475"/>
                  <a:gd name="connsiteX36" fmla="*/ 283369 w 933450"/>
                  <a:gd name="connsiteY36" fmla="*/ 311944 h 371475"/>
                  <a:gd name="connsiteX37" fmla="*/ 321469 w 933450"/>
                  <a:gd name="connsiteY37" fmla="*/ 297656 h 371475"/>
                  <a:gd name="connsiteX38" fmla="*/ 350044 w 933450"/>
                  <a:gd name="connsiteY38" fmla="*/ 280987 h 371475"/>
                  <a:gd name="connsiteX39" fmla="*/ 345282 w 933450"/>
                  <a:gd name="connsiteY39" fmla="*/ 316706 h 371475"/>
                  <a:gd name="connsiteX40" fmla="*/ 390525 w 933450"/>
                  <a:gd name="connsiteY40" fmla="*/ 321469 h 371475"/>
                  <a:gd name="connsiteX41" fmla="*/ 395288 w 933450"/>
                  <a:gd name="connsiteY41" fmla="*/ 352425 h 371475"/>
                  <a:gd name="connsiteX42" fmla="*/ 492919 w 933450"/>
                  <a:gd name="connsiteY42" fmla="*/ 292894 h 371475"/>
                  <a:gd name="connsiteX43" fmla="*/ 509588 w 933450"/>
                  <a:gd name="connsiteY43" fmla="*/ 269081 h 371475"/>
                  <a:gd name="connsiteX44" fmla="*/ 542925 w 933450"/>
                  <a:gd name="connsiteY44" fmla="*/ 297656 h 371475"/>
                  <a:gd name="connsiteX45" fmla="*/ 573882 w 933450"/>
                  <a:gd name="connsiteY45" fmla="*/ 283369 h 371475"/>
                  <a:gd name="connsiteX46" fmla="*/ 590550 w 933450"/>
                  <a:gd name="connsiteY46" fmla="*/ 297656 h 371475"/>
                  <a:gd name="connsiteX47" fmla="*/ 597694 w 933450"/>
                  <a:gd name="connsiteY47" fmla="*/ 328612 h 371475"/>
                  <a:gd name="connsiteX48" fmla="*/ 628650 w 933450"/>
                  <a:gd name="connsiteY48" fmla="*/ 347662 h 371475"/>
                  <a:gd name="connsiteX49" fmla="*/ 683419 w 933450"/>
                  <a:gd name="connsiteY49" fmla="*/ 316706 h 371475"/>
                  <a:gd name="connsiteX50" fmla="*/ 711994 w 933450"/>
                  <a:gd name="connsiteY50" fmla="*/ 335756 h 371475"/>
                  <a:gd name="connsiteX51" fmla="*/ 742950 w 933450"/>
                  <a:gd name="connsiteY51" fmla="*/ 261937 h 371475"/>
                  <a:gd name="connsiteX52" fmla="*/ 783432 w 933450"/>
                  <a:gd name="connsiteY52" fmla="*/ 269081 h 371475"/>
                  <a:gd name="connsiteX53" fmla="*/ 833438 w 933450"/>
                  <a:gd name="connsiteY53" fmla="*/ 257175 h 371475"/>
                  <a:gd name="connsiteX54" fmla="*/ 900113 w 933450"/>
                  <a:gd name="connsiteY54" fmla="*/ 280987 h 371475"/>
                  <a:gd name="connsiteX0" fmla="*/ 900113 w 933450"/>
                  <a:gd name="connsiteY0" fmla="*/ 280987 h 371475"/>
                  <a:gd name="connsiteX1" fmla="*/ 933450 w 933450"/>
                  <a:gd name="connsiteY1" fmla="*/ 128587 h 371475"/>
                  <a:gd name="connsiteX2" fmla="*/ 926307 w 933450"/>
                  <a:gd name="connsiteY2" fmla="*/ 0 h 371475"/>
                  <a:gd name="connsiteX3" fmla="*/ 881063 w 933450"/>
                  <a:gd name="connsiteY3" fmla="*/ 11906 h 371475"/>
                  <a:gd name="connsiteX4" fmla="*/ 869157 w 933450"/>
                  <a:gd name="connsiteY4" fmla="*/ 76200 h 371475"/>
                  <a:gd name="connsiteX5" fmla="*/ 831057 w 933450"/>
                  <a:gd name="connsiteY5" fmla="*/ 61912 h 371475"/>
                  <a:gd name="connsiteX6" fmla="*/ 797719 w 933450"/>
                  <a:gd name="connsiteY6" fmla="*/ 85725 h 371475"/>
                  <a:gd name="connsiteX7" fmla="*/ 807244 w 933450"/>
                  <a:gd name="connsiteY7" fmla="*/ 119062 h 371475"/>
                  <a:gd name="connsiteX8" fmla="*/ 776288 w 933450"/>
                  <a:gd name="connsiteY8" fmla="*/ 116681 h 371475"/>
                  <a:gd name="connsiteX9" fmla="*/ 752475 w 933450"/>
                  <a:gd name="connsiteY9" fmla="*/ 95250 h 371475"/>
                  <a:gd name="connsiteX10" fmla="*/ 678657 w 933450"/>
                  <a:gd name="connsiteY10" fmla="*/ 135731 h 371475"/>
                  <a:gd name="connsiteX11" fmla="*/ 666750 w 933450"/>
                  <a:gd name="connsiteY11" fmla="*/ 183356 h 371475"/>
                  <a:gd name="connsiteX12" fmla="*/ 628650 w 933450"/>
                  <a:gd name="connsiteY12" fmla="*/ 178594 h 371475"/>
                  <a:gd name="connsiteX13" fmla="*/ 611982 w 933450"/>
                  <a:gd name="connsiteY13" fmla="*/ 147637 h 371475"/>
                  <a:gd name="connsiteX14" fmla="*/ 578644 w 933450"/>
                  <a:gd name="connsiteY14" fmla="*/ 154781 h 371475"/>
                  <a:gd name="connsiteX15" fmla="*/ 566738 w 933450"/>
                  <a:gd name="connsiteY15" fmla="*/ 119062 h 371475"/>
                  <a:gd name="connsiteX16" fmla="*/ 597694 w 933450"/>
                  <a:gd name="connsiteY16" fmla="*/ 92869 h 371475"/>
                  <a:gd name="connsiteX17" fmla="*/ 597694 w 933450"/>
                  <a:gd name="connsiteY17" fmla="*/ 59531 h 371475"/>
                  <a:gd name="connsiteX18" fmla="*/ 619125 w 933450"/>
                  <a:gd name="connsiteY18" fmla="*/ 64294 h 371475"/>
                  <a:gd name="connsiteX19" fmla="*/ 626269 w 933450"/>
                  <a:gd name="connsiteY19" fmla="*/ 30956 h 371475"/>
                  <a:gd name="connsiteX20" fmla="*/ 559594 w 933450"/>
                  <a:gd name="connsiteY20" fmla="*/ 40481 h 371475"/>
                  <a:gd name="connsiteX21" fmla="*/ 526257 w 933450"/>
                  <a:gd name="connsiteY21" fmla="*/ 66675 h 371475"/>
                  <a:gd name="connsiteX22" fmla="*/ 488157 w 933450"/>
                  <a:gd name="connsiteY22" fmla="*/ 66675 h 371475"/>
                  <a:gd name="connsiteX23" fmla="*/ 435769 w 933450"/>
                  <a:gd name="connsiteY23" fmla="*/ 116681 h 371475"/>
                  <a:gd name="connsiteX24" fmla="*/ 388144 w 933450"/>
                  <a:gd name="connsiteY24" fmla="*/ 76200 h 371475"/>
                  <a:gd name="connsiteX25" fmla="*/ 316707 w 933450"/>
                  <a:gd name="connsiteY25" fmla="*/ 111919 h 371475"/>
                  <a:gd name="connsiteX26" fmla="*/ 233363 w 933450"/>
                  <a:gd name="connsiteY26" fmla="*/ 33337 h 371475"/>
                  <a:gd name="connsiteX27" fmla="*/ 195263 w 933450"/>
                  <a:gd name="connsiteY27" fmla="*/ 23812 h 371475"/>
                  <a:gd name="connsiteX28" fmla="*/ 154782 w 933450"/>
                  <a:gd name="connsiteY28" fmla="*/ 47625 h 371475"/>
                  <a:gd name="connsiteX29" fmla="*/ 93345 w 933450"/>
                  <a:gd name="connsiteY29" fmla="*/ 72866 h 371475"/>
                  <a:gd name="connsiteX30" fmla="*/ 95250 w 933450"/>
                  <a:gd name="connsiteY30" fmla="*/ 161925 h 371475"/>
                  <a:gd name="connsiteX31" fmla="*/ 0 w 933450"/>
                  <a:gd name="connsiteY31" fmla="*/ 250031 h 371475"/>
                  <a:gd name="connsiteX32" fmla="*/ 64294 w 933450"/>
                  <a:gd name="connsiteY32" fmla="*/ 271462 h 371475"/>
                  <a:gd name="connsiteX33" fmla="*/ 114300 w 933450"/>
                  <a:gd name="connsiteY33" fmla="*/ 371475 h 371475"/>
                  <a:gd name="connsiteX34" fmla="*/ 166688 w 933450"/>
                  <a:gd name="connsiteY34" fmla="*/ 338137 h 371475"/>
                  <a:gd name="connsiteX35" fmla="*/ 221457 w 933450"/>
                  <a:gd name="connsiteY35" fmla="*/ 278606 h 371475"/>
                  <a:gd name="connsiteX36" fmla="*/ 283369 w 933450"/>
                  <a:gd name="connsiteY36" fmla="*/ 311944 h 371475"/>
                  <a:gd name="connsiteX37" fmla="*/ 321469 w 933450"/>
                  <a:gd name="connsiteY37" fmla="*/ 297656 h 371475"/>
                  <a:gd name="connsiteX38" fmla="*/ 350044 w 933450"/>
                  <a:gd name="connsiteY38" fmla="*/ 280987 h 371475"/>
                  <a:gd name="connsiteX39" fmla="*/ 345282 w 933450"/>
                  <a:gd name="connsiteY39" fmla="*/ 316706 h 371475"/>
                  <a:gd name="connsiteX40" fmla="*/ 390525 w 933450"/>
                  <a:gd name="connsiteY40" fmla="*/ 321469 h 371475"/>
                  <a:gd name="connsiteX41" fmla="*/ 395288 w 933450"/>
                  <a:gd name="connsiteY41" fmla="*/ 352425 h 371475"/>
                  <a:gd name="connsiteX42" fmla="*/ 492919 w 933450"/>
                  <a:gd name="connsiteY42" fmla="*/ 292894 h 371475"/>
                  <a:gd name="connsiteX43" fmla="*/ 509588 w 933450"/>
                  <a:gd name="connsiteY43" fmla="*/ 269081 h 371475"/>
                  <a:gd name="connsiteX44" fmla="*/ 542925 w 933450"/>
                  <a:gd name="connsiteY44" fmla="*/ 297656 h 371475"/>
                  <a:gd name="connsiteX45" fmla="*/ 573882 w 933450"/>
                  <a:gd name="connsiteY45" fmla="*/ 283369 h 371475"/>
                  <a:gd name="connsiteX46" fmla="*/ 590550 w 933450"/>
                  <a:gd name="connsiteY46" fmla="*/ 297656 h 371475"/>
                  <a:gd name="connsiteX47" fmla="*/ 597694 w 933450"/>
                  <a:gd name="connsiteY47" fmla="*/ 328612 h 371475"/>
                  <a:gd name="connsiteX48" fmla="*/ 628650 w 933450"/>
                  <a:gd name="connsiteY48" fmla="*/ 347662 h 371475"/>
                  <a:gd name="connsiteX49" fmla="*/ 683419 w 933450"/>
                  <a:gd name="connsiteY49" fmla="*/ 316706 h 371475"/>
                  <a:gd name="connsiteX50" fmla="*/ 711994 w 933450"/>
                  <a:gd name="connsiteY50" fmla="*/ 335756 h 371475"/>
                  <a:gd name="connsiteX51" fmla="*/ 742950 w 933450"/>
                  <a:gd name="connsiteY51" fmla="*/ 261937 h 371475"/>
                  <a:gd name="connsiteX52" fmla="*/ 783432 w 933450"/>
                  <a:gd name="connsiteY52" fmla="*/ 269081 h 371475"/>
                  <a:gd name="connsiteX53" fmla="*/ 833438 w 933450"/>
                  <a:gd name="connsiteY53" fmla="*/ 257175 h 371475"/>
                  <a:gd name="connsiteX54" fmla="*/ 900113 w 933450"/>
                  <a:gd name="connsiteY54" fmla="*/ 280987 h 371475"/>
                  <a:gd name="connsiteX0" fmla="*/ 900113 w 933450"/>
                  <a:gd name="connsiteY0" fmla="*/ 280987 h 371475"/>
                  <a:gd name="connsiteX1" fmla="*/ 933450 w 933450"/>
                  <a:gd name="connsiteY1" fmla="*/ 128587 h 371475"/>
                  <a:gd name="connsiteX2" fmla="*/ 926307 w 933450"/>
                  <a:gd name="connsiteY2" fmla="*/ 0 h 371475"/>
                  <a:gd name="connsiteX3" fmla="*/ 881063 w 933450"/>
                  <a:gd name="connsiteY3" fmla="*/ 11906 h 371475"/>
                  <a:gd name="connsiteX4" fmla="*/ 869157 w 933450"/>
                  <a:gd name="connsiteY4" fmla="*/ 76200 h 371475"/>
                  <a:gd name="connsiteX5" fmla="*/ 831057 w 933450"/>
                  <a:gd name="connsiteY5" fmla="*/ 61912 h 371475"/>
                  <a:gd name="connsiteX6" fmla="*/ 797719 w 933450"/>
                  <a:gd name="connsiteY6" fmla="*/ 85725 h 371475"/>
                  <a:gd name="connsiteX7" fmla="*/ 807244 w 933450"/>
                  <a:gd name="connsiteY7" fmla="*/ 119062 h 371475"/>
                  <a:gd name="connsiteX8" fmla="*/ 776288 w 933450"/>
                  <a:gd name="connsiteY8" fmla="*/ 116681 h 371475"/>
                  <a:gd name="connsiteX9" fmla="*/ 752475 w 933450"/>
                  <a:gd name="connsiteY9" fmla="*/ 95250 h 371475"/>
                  <a:gd name="connsiteX10" fmla="*/ 678657 w 933450"/>
                  <a:gd name="connsiteY10" fmla="*/ 135731 h 371475"/>
                  <a:gd name="connsiteX11" fmla="*/ 666750 w 933450"/>
                  <a:gd name="connsiteY11" fmla="*/ 183356 h 371475"/>
                  <a:gd name="connsiteX12" fmla="*/ 628650 w 933450"/>
                  <a:gd name="connsiteY12" fmla="*/ 178594 h 371475"/>
                  <a:gd name="connsiteX13" fmla="*/ 611982 w 933450"/>
                  <a:gd name="connsiteY13" fmla="*/ 147637 h 371475"/>
                  <a:gd name="connsiteX14" fmla="*/ 578644 w 933450"/>
                  <a:gd name="connsiteY14" fmla="*/ 154781 h 371475"/>
                  <a:gd name="connsiteX15" fmla="*/ 566738 w 933450"/>
                  <a:gd name="connsiteY15" fmla="*/ 119062 h 371475"/>
                  <a:gd name="connsiteX16" fmla="*/ 597694 w 933450"/>
                  <a:gd name="connsiteY16" fmla="*/ 92869 h 371475"/>
                  <a:gd name="connsiteX17" fmla="*/ 597694 w 933450"/>
                  <a:gd name="connsiteY17" fmla="*/ 59531 h 371475"/>
                  <a:gd name="connsiteX18" fmla="*/ 619125 w 933450"/>
                  <a:gd name="connsiteY18" fmla="*/ 64294 h 371475"/>
                  <a:gd name="connsiteX19" fmla="*/ 626269 w 933450"/>
                  <a:gd name="connsiteY19" fmla="*/ 30956 h 371475"/>
                  <a:gd name="connsiteX20" fmla="*/ 559594 w 933450"/>
                  <a:gd name="connsiteY20" fmla="*/ 40481 h 371475"/>
                  <a:gd name="connsiteX21" fmla="*/ 526257 w 933450"/>
                  <a:gd name="connsiteY21" fmla="*/ 66675 h 371475"/>
                  <a:gd name="connsiteX22" fmla="*/ 488157 w 933450"/>
                  <a:gd name="connsiteY22" fmla="*/ 66675 h 371475"/>
                  <a:gd name="connsiteX23" fmla="*/ 435769 w 933450"/>
                  <a:gd name="connsiteY23" fmla="*/ 116681 h 371475"/>
                  <a:gd name="connsiteX24" fmla="*/ 388144 w 933450"/>
                  <a:gd name="connsiteY24" fmla="*/ 76200 h 371475"/>
                  <a:gd name="connsiteX25" fmla="*/ 316707 w 933450"/>
                  <a:gd name="connsiteY25" fmla="*/ 111919 h 371475"/>
                  <a:gd name="connsiteX26" fmla="*/ 233363 w 933450"/>
                  <a:gd name="connsiteY26" fmla="*/ 33337 h 371475"/>
                  <a:gd name="connsiteX27" fmla="*/ 195263 w 933450"/>
                  <a:gd name="connsiteY27" fmla="*/ 23812 h 371475"/>
                  <a:gd name="connsiteX28" fmla="*/ 154782 w 933450"/>
                  <a:gd name="connsiteY28" fmla="*/ 47625 h 371475"/>
                  <a:gd name="connsiteX29" fmla="*/ 93345 w 933450"/>
                  <a:gd name="connsiteY29" fmla="*/ 72866 h 371475"/>
                  <a:gd name="connsiteX30" fmla="*/ 95250 w 933450"/>
                  <a:gd name="connsiteY30" fmla="*/ 161925 h 371475"/>
                  <a:gd name="connsiteX31" fmla="*/ 0 w 933450"/>
                  <a:gd name="connsiteY31" fmla="*/ 250031 h 371475"/>
                  <a:gd name="connsiteX32" fmla="*/ 64294 w 933450"/>
                  <a:gd name="connsiteY32" fmla="*/ 271462 h 371475"/>
                  <a:gd name="connsiteX33" fmla="*/ 114300 w 933450"/>
                  <a:gd name="connsiteY33" fmla="*/ 371475 h 371475"/>
                  <a:gd name="connsiteX34" fmla="*/ 166688 w 933450"/>
                  <a:gd name="connsiteY34" fmla="*/ 338137 h 371475"/>
                  <a:gd name="connsiteX35" fmla="*/ 221457 w 933450"/>
                  <a:gd name="connsiteY35" fmla="*/ 278606 h 371475"/>
                  <a:gd name="connsiteX36" fmla="*/ 283369 w 933450"/>
                  <a:gd name="connsiteY36" fmla="*/ 311944 h 371475"/>
                  <a:gd name="connsiteX37" fmla="*/ 321469 w 933450"/>
                  <a:gd name="connsiteY37" fmla="*/ 297656 h 371475"/>
                  <a:gd name="connsiteX38" fmla="*/ 350044 w 933450"/>
                  <a:gd name="connsiteY38" fmla="*/ 280987 h 371475"/>
                  <a:gd name="connsiteX39" fmla="*/ 345282 w 933450"/>
                  <a:gd name="connsiteY39" fmla="*/ 316706 h 371475"/>
                  <a:gd name="connsiteX40" fmla="*/ 390525 w 933450"/>
                  <a:gd name="connsiteY40" fmla="*/ 321469 h 371475"/>
                  <a:gd name="connsiteX41" fmla="*/ 395288 w 933450"/>
                  <a:gd name="connsiteY41" fmla="*/ 352425 h 371475"/>
                  <a:gd name="connsiteX42" fmla="*/ 492919 w 933450"/>
                  <a:gd name="connsiteY42" fmla="*/ 292894 h 371475"/>
                  <a:gd name="connsiteX43" fmla="*/ 509588 w 933450"/>
                  <a:gd name="connsiteY43" fmla="*/ 269081 h 371475"/>
                  <a:gd name="connsiteX44" fmla="*/ 542925 w 933450"/>
                  <a:gd name="connsiteY44" fmla="*/ 297656 h 371475"/>
                  <a:gd name="connsiteX45" fmla="*/ 573882 w 933450"/>
                  <a:gd name="connsiteY45" fmla="*/ 283369 h 371475"/>
                  <a:gd name="connsiteX46" fmla="*/ 590550 w 933450"/>
                  <a:gd name="connsiteY46" fmla="*/ 297656 h 371475"/>
                  <a:gd name="connsiteX47" fmla="*/ 597694 w 933450"/>
                  <a:gd name="connsiteY47" fmla="*/ 328612 h 371475"/>
                  <a:gd name="connsiteX48" fmla="*/ 628650 w 933450"/>
                  <a:gd name="connsiteY48" fmla="*/ 347662 h 371475"/>
                  <a:gd name="connsiteX49" fmla="*/ 683419 w 933450"/>
                  <a:gd name="connsiteY49" fmla="*/ 316706 h 371475"/>
                  <a:gd name="connsiteX50" fmla="*/ 711994 w 933450"/>
                  <a:gd name="connsiteY50" fmla="*/ 335756 h 371475"/>
                  <a:gd name="connsiteX51" fmla="*/ 742950 w 933450"/>
                  <a:gd name="connsiteY51" fmla="*/ 261937 h 371475"/>
                  <a:gd name="connsiteX52" fmla="*/ 783432 w 933450"/>
                  <a:gd name="connsiteY52" fmla="*/ 269081 h 371475"/>
                  <a:gd name="connsiteX53" fmla="*/ 833438 w 933450"/>
                  <a:gd name="connsiteY53" fmla="*/ 257175 h 371475"/>
                  <a:gd name="connsiteX54" fmla="*/ 900113 w 933450"/>
                  <a:gd name="connsiteY54" fmla="*/ 280987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933450" h="371475">
                    <a:moveTo>
                      <a:pt x="900113" y="280987"/>
                    </a:moveTo>
                    <a:lnTo>
                      <a:pt x="933450" y="128587"/>
                    </a:lnTo>
                    <a:lnTo>
                      <a:pt x="926307" y="0"/>
                    </a:lnTo>
                    <a:lnTo>
                      <a:pt x="881063" y="11906"/>
                    </a:lnTo>
                    <a:lnTo>
                      <a:pt x="869157" y="76200"/>
                    </a:lnTo>
                    <a:lnTo>
                      <a:pt x="831057" y="61912"/>
                    </a:lnTo>
                    <a:lnTo>
                      <a:pt x="797719" y="85725"/>
                    </a:lnTo>
                    <a:lnTo>
                      <a:pt x="807244" y="119062"/>
                    </a:lnTo>
                    <a:lnTo>
                      <a:pt x="776288" y="116681"/>
                    </a:lnTo>
                    <a:lnTo>
                      <a:pt x="752475" y="95250"/>
                    </a:lnTo>
                    <a:lnTo>
                      <a:pt x="678657" y="135731"/>
                    </a:lnTo>
                    <a:lnTo>
                      <a:pt x="666750" y="183356"/>
                    </a:lnTo>
                    <a:lnTo>
                      <a:pt x="628650" y="178594"/>
                    </a:lnTo>
                    <a:lnTo>
                      <a:pt x="611982" y="147637"/>
                    </a:lnTo>
                    <a:lnTo>
                      <a:pt x="578644" y="154781"/>
                    </a:lnTo>
                    <a:lnTo>
                      <a:pt x="566738" y="119062"/>
                    </a:lnTo>
                    <a:lnTo>
                      <a:pt x="597694" y="92869"/>
                    </a:lnTo>
                    <a:lnTo>
                      <a:pt x="597694" y="59531"/>
                    </a:lnTo>
                    <a:lnTo>
                      <a:pt x="619125" y="64294"/>
                    </a:lnTo>
                    <a:lnTo>
                      <a:pt x="626269" y="30956"/>
                    </a:lnTo>
                    <a:lnTo>
                      <a:pt x="559594" y="40481"/>
                    </a:lnTo>
                    <a:lnTo>
                      <a:pt x="526257" y="66675"/>
                    </a:lnTo>
                    <a:lnTo>
                      <a:pt x="488157" y="66675"/>
                    </a:lnTo>
                    <a:lnTo>
                      <a:pt x="435769" y="116681"/>
                    </a:lnTo>
                    <a:lnTo>
                      <a:pt x="388144" y="76200"/>
                    </a:lnTo>
                    <a:lnTo>
                      <a:pt x="316707" y="111919"/>
                    </a:lnTo>
                    <a:lnTo>
                      <a:pt x="233363" y="33337"/>
                    </a:lnTo>
                    <a:lnTo>
                      <a:pt x="195263" y="23812"/>
                    </a:lnTo>
                    <a:lnTo>
                      <a:pt x="154782" y="47625"/>
                    </a:lnTo>
                    <a:cubicBezTo>
                      <a:pt x="134303" y="56039"/>
                      <a:pt x="90964" y="26352"/>
                      <a:pt x="93345" y="72866"/>
                    </a:cubicBezTo>
                    <a:lnTo>
                      <a:pt x="95250" y="161925"/>
                    </a:lnTo>
                    <a:lnTo>
                      <a:pt x="0" y="250031"/>
                    </a:lnTo>
                    <a:lnTo>
                      <a:pt x="64294" y="271462"/>
                    </a:lnTo>
                    <a:lnTo>
                      <a:pt x="114300" y="371475"/>
                    </a:lnTo>
                    <a:lnTo>
                      <a:pt x="166688" y="338137"/>
                    </a:lnTo>
                    <a:lnTo>
                      <a:pt x="221457" y="278606"/>
                    </a:lnTo>
                    <a:lnTo>
                      <a:pt x="283369" y="311944"/>
                    </a:lnTo>
                    <a:lnTo>
                      <a:pt x="321469" y="297656"/>
                    </a:lnTo>
                    <a:lnTo>
                      <a:pt x="350044" y="280987"/>
                    </a:lnTo>
                    <a:lnTo>
                      <a:pt x="345282" y="316706"/>
                    </a:lnTo>
                    <a:lnTo>
                      <a:pt x="390525" y="321469"/>
                    </a:lnTo>
                    <a:lnTo>
                      <a:pt x="395288" y="352425"/>
                    </a:lnTo>
                    <a:lnTo>
                      <a:pt x="492919" y="292894"/>
                    </a:lnTo>
                    <a:lnTo>
                      <a:pt x="509588" y="269081"/>
                    </a:lnTo>
                    <a:lnTo>
                      <a:pt x="542925" y="297656"/>
                    </a:lnTo>
                    <a:lnTo>
                      <a:pt x="573882" y="283369"/>
                    </a:lnTo>
                    <a:lnTo>
                      <a:pt x="590550" y="297656"/>
                    </a:lnTo>
                    <a:lnTo>
                      <a:pt x="597694" y="328612"/>
                    </a:lnTo>
                    <a:lnTo>
                      <a:pt x="628650" y="347662"/>
                    </a:lnTo>
                    <a:lnTo>
                      <a:pt x="683419" y="316706"/>
                    </a:lnTo>
                    <a:lnTo>
                      <a:pt x="711994" y="335756"/>
                    </a:lnTo>
                    <a:lnTo>
                      <a:pt x="742950" y="261937"/>
                    </a:lnTo>
                    <a:lnTo>
                      <a:pt x="783432" y="269081"/>
                    </a:lnTo>
                    <a:lnTo>
                      <a:pt x="833438" y="257175"/>
                    </a:lnTo>
                    <a:lnTo>
                      <a:pt x="900113" y="280987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4" name="Freeform 23559"/>
              <p:cNvSpPr/>
              <p:nvPr/>
            </p:nvSpPr>
            <p:spPr>
              <a:xfrm>
                <a:off x="7304088" y="2038350"/>
                <a:ext cx="571500" cy="334963"/>
              </a:xfrm>
              <a:custGeom>
                <a:avLst/>
                <a:gdLst>
                  <a:gd name="connsiteX0" fmla="*/ 571500 w 571500"/>
                  <a:gd name="connsiteY0" fmla="*/ 154781 h 335756"/>
                  <a:gd name="connsiteX1" fmla="*/ 547688 w 571500"/>
                  <a:gd name="connsiteY1" fmla="*/ 66675 h 335756"/>
                  <a:gd name="connsiteX2" fmla="*/ 485775 w 571500"/>
                  <a:gd name="connsiteY2" fmla="*/ 78581 h 335756"/>
                  <a:gd name="connsiteX3" fmla="*/ 433388 w 571500"/>
                  <a:gd name="connsiteY3" fmla="*/ 59531 h 335756"/>
                  <a:gd name="connsiteX4" fmla="*/ 390525 w 571500"/>
                  <a:gd name="connsiteY4" fmla="*/ 85725 h 335756"/>
                  <a:gd name="connsiteX5" fmla="*/ 369094 w 571500"/>
                  <a:gd name="connsiteY5" fmla="*/ 54769 h 335756"/>
                  <a:gd name="connsiteX6" fmla="*/ 314325 w 571500"/>
                  <a:gd name="connsiteY6" fmla="*/ 78581 h 335756"/>
                  <a:gd name="connsiteX7" fmla="*/ 330994 w 571500"/>
                  <a:gd name="connsiteY7" fmla="*/ 123825 h 335756"/>
                  <a:gd name="connsiteX8" fmla="*/ 304800 w 571500"/>
                  <a:gd name="connsiteY8" fmla="*/ 142875 h 335756"/>
                  <a:gd name="connsiteX9" fmla="*/ 269082 w 571500"/>
                  <a:gd name="connsiteY9" fmla="*/ 109538 h 335756"/>
                  <a:gd name="connsiteX10" fmla="*/ 228600 w 571500"/>
                  <a:gd name="connsiteY10" fmla="*/ 123825 h 335756"/>
                  <a:gd name="connsiteX11" fmla="*/ 209550 w 571500"/>
                  <a:gd name="connsiteY11" fmla="*/ 92869 h 335756"/>
                  <a:gd name="connsiteX12" fmla="*/ 183357 w 571500"/>
                  <a:gd name="connsiteY12" fmla="*/ 83344 h 335756"/>
                  <a:gd name="connsiteX13" fmla="*/ 221457 w 571500"/>
                  <a:gd name="connsiteY13" fmla="*/ 42863 h 335756"/>
                  <a:gd name="connsiteX14" fmla="*/ 257175 w 571500"/>
                  <a:gd name="connsiteY14" fmla="*/ 40481 h 335756"/>
                  <a:gd name="connsiteX15" fmla="*/ 259557 w 571500"/>
                  <a:gd name="connsiteY15" fmla="*/ 4763 h 335756"/>
                  <a:gd name="connsiteX16" fmla="*/ 188119 w 571500"/>
                  <a:gd name="connsiteY16" fmla="*/ 0 h 335756"/>
                  <a:gd name="connsiteX17" fmla="*/ 183357 w 571500"/>
                  <a:gd name="connsiteY17" fmla="*/ 38100 h 335756"/>
                  <a:gd name="connsiteX18" fmla="*/ 147638 w 571500"/>
                  <a:gd name="connsiteY18" fmla="*/ 30956 h 335756"/>
                  <a:gd name="connsiteX19" fmla="*/ 109538 w 571500"/>
                  <a:gd name="connsiteY19" fmla="*/ 69056 h 335756"/>
                  <a:gd name="connsiteX20" fmla="*/ 95250 w 571500"/>
                  <a:gd name="connsiteY20" fmla="*/ 121444 h 335756"/>
                  <a:gd name="connsiteX21" fmla="*/ 0 w 571500"/>
                  <a:gd name="connsiteY21" fmla="*/ 130969 h 335756"/>
                  <a:gd name="connsiteX22" fmla="*/ 7144 w 571500"/>
                  <a:gd name="connsiteY22" fmla="*/ 157163 h 335756"/>
                  <a:gd name="connsiteX23" fmla="*/ 33338 w 571500"/>
                  <a:gd name="connsiteY23" fmla="*/ 171450 h 335756"/>
                  <a:gd name="connsiteX24" fmla="*/ 40482 w 571500"/>
                  <a:gd name="connsiteY24" fmla="*/ 214313 h 335756"/>
                  <a:gd name="connsiteX25" fmla="*/ 42863 w 571500"/>
                  <a:gd name="connsiteY25" fmla="*/ 252413 h 335756"/>
                  <a:gd name="connsiteX26" fmla="*/ 83344 w 571500"/>
                  <a:gd name="connsiteY26" fmla="*/ 271463 h 335756"/>
                  <a:gd name="connsiteX27" fmla="*/ 130969 w 571500"/>
                  <a:gd name="connsiteY27" fmla="*/ 223838 h 335756"/>
                  <a:gd name="connsiteX28" fmla="*/ 197644 w 571500"/>
                  <a:gd name="connsiteY28" fmla="*/ 214313 h 335756"/>
                  <a:gd name="connsiteX29" fmla="*/ 228600 w 571500"/>
                  <a:gd name="connsiteY29" fmla="*/ 202406 h 335756"/>
                  <a:gd name="connsiteX30" fmla="*/ 278607 w 571500"/>
                  <a:gd name="connsiteY30" fmla="*/ 195263 h 335756"/>
                  <a:gd name="connsiteX31" fmla="*/ 259557 w 571500"/>
                  <a:gd name="connsiteY31" fmla="*/ 226219 h 335756"/>
                  <a:gd name="connsiteX32" fmla="*/ 259557 w 571500"/>
                  <a:gd name="connsiteY32" fmla="*/ 226219 h 335756"/>
                  <a:gd name="connsiteX33" fmla="*/ 242888 w 571500"/>
                  <a:gd name="connsiteY33" fmla="*/ 257175 h 335756"/>
                  <a:gd name="connsiteX34" fmla="*/ 219075 w 571500"/>
                  <a:gd name="connsiteY34" fmla="*/ 280988 h 335756"/>
                  <a:gd name="connsiteX35" fmla="*/ 219075 w 571500"/>
                  <a:gd name="connsiteY35" fmla="*/ 309563 h 335756"/>
                  <a:gd name="connsiteX36" fmla="*/ 254794 w 571500"/>
                  <a:gd name="connsiteY36" fmla="*/ 309563 h 335756"/>
                  <a:gd name="connsiteX37" fmla="*/ 278607 w 571500"/>
                  <a:gd name="connsiteY37" fmla="*/ 330994 h 335756"/>
                  <a:gd name="connsiteX38" fmla="*/ 309563 w 571500"/>
                  <a:gd name="connsiteY38" fmla="*/ 335756 h 335756"/>
                  <a:gd name="connsiteX39" fmla="*/ 335757 w 571500"/>
                  <a:gd name="connsiteY39" fmla="*/ 278606 h 335756"/>
                  <a:gd name="connsiteX40" fmla="*/ 400050 w 571500"/>
                  <a:gd name="connsiteY40" fmla="*/ 259556 h 335756"/>
                  <a:gd name="connsiteX41" fmla="*/ 435769 w 571500"/>
                  <a:gd name="connsiteY41" fmla="*/ 285750 h 335756"/>
                  <a:gd name="connsiteX42" fmla="*/ 461963 w 571500"/>
                  <a:gd name="connsiteY42" fmla="*/ 278606 h 335756"/>
                  <a:gd name="connsiteX43" fmla="*/ 447675 w 571500"/>
                  <a:gd name="connsiteY43" fmla="*/ 230981 h 335756"/>
                  <a:gd name="connsiteX44" fmla="*/ 478632 w 571500"/>
                  <a:gd name="connsiteY44" fmla="*/ 226219 h 335756"/>
                  <a:gd name="connsiteX45" fmla="*/ 516732 w 571500"/>
                  <a:gd name="connsiteY45" fmla="*/ 230981 h 335756"/>
                  <a:gd name="connsiteX46" fmla="*/ 571500 w 571500"/>
                  <a:gd name="connsiteY46" fmla="*/ 154781 h 335756"/>
                  <a:gd name="connsiteX0" fmla="*/ 571500 w 571500"/>
                  <a:gd name="connsiteY0" fmla="*/ 154781 h 335756"/>
                  <a:gd name="connsiteX1" fmla="*/ 547688 w 571500"/>
                  <a:gd name="connsiteY1" fmla="*/ 66675 h 335756"/>
                  <a:gd name="connsiteX2" fmla="*/ 493395 w 571500"/>
                  <a:gd name="connsiteY2" fmla="*/ 59531 h 335756"/>
                  <a:gd name="connsiteX3" fmla="*/ 433388 w 571500"/>
                  <a:gd name="connsiteY3" fmla="*/ 59531 h 335756"/>
                  <a:gd name="connsiteX4" fmla="*/ 390525 w 571500"/>
                  <a:gd name="connsiteY4" fmla="*/ 85725 h 335756"/>
                  <a:gd name="connsiteX5" fmla="*/ 369094 w 571500"/>
                  <a:gd name="connsiteY5" fmla="*/ 54769 h 335756"/>
                  <a:gd name="connsiteX6" fmla="*/ 314325 w 571500"/>
                  <a:gd name="connsiteY6" fmla="*/ 78581 h 335756"/>
                  <a:gd name="connsiteX7" fmla="*/ 330994 w 571500"/>
                  <a:gd name="connsiteY7" fmla="*/ 123825 h 335756"/>
                  <a:gd name="connsiteX8" fmla="*/ 304800 w 571500"/>
                  <a:gd name="connsiteY8" fmla="*/ 142875 h 335756"/>
                  <a:gd name="connsiteX9" fmla="*/ 269082 w 571500"/>
                  <a:gd name="connsiteY9" fmla="*/ 109538 h 335756"/>
                  <a:gd name="connsiteX10" fmla="*/ 228600 w 571500"/>
                  <a:gd name="connsiteY10" fmla="*/ 123825 h 335756"/>
                  <a:gd name="connsiteX11" fmla="*/ 209550 w 571500"/>
                  <a:gd name="connsiteY11" fmla="*/ 92869 h 335756"/>
                  <a:gd name="connsiteX12" fmla="*/ 183357 w 571500"/>
                  <a:gd name="connsiteY12" fmla="*/ 83344 h 335756"/>
                  <a:gd name="connsiteX13" fmla="*/ 221457 w 571500"/>
                  <a:gd name="connsiteY13" fmla="*/ 42863 h 335756"/>
                  <a:gd name="connsiteX14" fmla="*/ 257175 w 571500"/>
                  <a:gd name="connsiteY14" fmla="*/ 40481 h 335756"/>
                  <a:gd name="connsiteX15" fmla="*/ 259557 w 571500"/>
                  <a:gd name="connsiteY15" fmla="*/ 4763 h 335756"/>
                  <a:gd name="connsiteX16" fmla="*/ 188119 w 571500"/>
                  <a:gd name="connsiteY16" fmla="*/ 0 h 335756"/>
                  <a:gd name="connsiteX17" fmla="*/ 183357 w 571500"/>
                  <a:gd name="connsiteY17" fmla="*/ 38100 h 335756"/>
                  <a:gd name="connsiteX18" fmla="*/ 147638 w 571500"/>
                  <a:gd name="connsiteY18" fmla="*/ 30956 h 335756"/>
                  <a:gd name="connsiteX19" fmla="*/ 109538 w 571500"/>
                  <a:gd name="connsiteY19" fmla="*/ 69056 h 335756"/>
                  <a:gd name="connsiteX20" fmla="*/ 95250 w 571500"/>
                  <a:gd name="connsiteY20" fmla="*/ 121444 h 335756"/>
                  <a:gd name="connsiteX21" fmla="*/ 0 w 571500"/>
                  <a:gd name="connsiteY21" fmla="*/ 130969 h 335756"/>
                  <a:gd name="connsiteX22" fmla="*/ 7144 w 571500"/>
                  <a:gd name="connsiteY22" fmla="*/ 157163 h 335756"/>
                  <a:gd name="connsiteX23" fmla="*/ 33338 w 571500"/>
                  <a:gd name="connsiteY23" fmla="*/ 171450 h 335756"/>
                  <a:gd name="connsiteX24" fmla="*/ 40482 w 571500"/>
                  <a:gd name="connsiteY24" fmla="*/ 214313 h 335756"/>
                  <a:gd name="connsiteX25" fmla="*/ 42863 w 571500"/>
                  <a:gd name="connsiteY25" fmla="*/ 252413 h 335756"/>
                  <a:gd name="connsiteX26" fmla="*/ 83344 w 571500"/>
                  <a:gd name="connsiteY26" fmla="*/ 271463 h 335756"/>
                  <a:gd name="connsiteX27" fmla="*/ 130969 w 571500"/>
                  <a:gd name="connsiteY27" fmla="*/ 223838 h 335756"/>
                  <a:gd name="connsiteX28" fmla="*/ 197644 w 571500"/>
                  <a:gd name="connsiteY28" fmla="*/ 214313 h 335756"/>
                  <a:gd name="connsiteX29" fmla="*/ 228600 w 571500"/>
                  <a:gd name="connsiteY29" fmla="*/ 202406 h 335756"/>
                  <a:gd name="connsiteX30" fmla="*/ 278607 w 571500"/>
                  <a:gd name="connsiteY30" fmla="*/ 195263 h 335756"/>
                  <a:gd name="connsiteX31" fmla="*/ 259557 w 571500"/>
                  <a:gd name="connsiteY31" fmla="*/ 226219 h 335756"/>
                  <a:gd name="connsiteX32" fmla="*/ 259557 w 571500"/>
                  <a:gd name="connsiteY32" fmla="*/ 226219 h 335756"/>
                  <a:gd name="connsiteX33" fmla="*/ 242888 w 571500"/>
                  <a:gd name="connsiteY33" fmla="*/ 257175 h 335756"/>
                  <a:gd name="connsiteX34" fmla="*/ 219075 w 571500"/>
                  <a:gd name="connsiteY34" fmla="*/ 280988 h 335756"/>
                  <a:gd name="connsiteX35" fmla="*/ 219075 w 571500"/>
                  <a:gd name="connsiteY35" fmla="*/ 309563 h 335756"/>
                  <a:gd name="connsiteX36" fmla="*/ 254794 w 571500"/>
                  <a:gd name="connsiteY36" fmla="*/ 309563 h 335756"/>
                  <a:gd name="connsiteX37" fmla="*/ 278607 w 571500"/>
                  <a:gd name="connsiteY37" fmla="*/ 330994 h 335756"/>
                  <a:gd name="connsiteX38" fmla="*/ 309563 w 571500"/>
                  <a:gd name="connsiteY38" fmla="*/ 335756 h 335756"/>
                  <a:gd name="connsiteX39" fmla="*/ 335757 w 571500"/>
                  <a:gd name="connsiteY39" fmla="*/ 278606 h 335756"/>
                  <a:gd name="connsiteX40" fmla="*/ 400050 w 571500"/>
                  <a:gd name="connsiteY40" fmla="*/ 259556 h 335756"/>
                  <a:gd name="connsiteX41" fmla="*/ 435769 w 571500"/>
                  <a:gd name="connsiteY41" fmla="*/ 285750 h 335756"/>
                  <a:gd name="connsiteX42" fmla="*/ 461963 w 571500"/>
                  <a:gd name="connsiteY42" fmla="*/ 278606 h 335756"/>
                  <a:gd name="connsiteX43" fmla="*/ 447675 w 571500"/>
                  <a:gd name="connsiteY43" fmla="*/ 230981 h 335756"/>
                  <a:gd name="connsiteX44" fmla="*/ 478632 w 571500"/>
                  <a:gd name="connsiteY44" fmla="*/ 226219 h 335756"/>
                  <a:gd name="connsiteX45" fmla="*/ 516732 w 571500"/>
                  <a:gd name="connsiteY45" fmla="*/ 230981 h 335756"/>
                  <a:gd name="connsiteX46" fmla="*/ 571500 w 571500"/>
                  <a:gd name="connsiteY46" fmla="*/ 154781 h 33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71500" h="335756">
                    <a:moveTo>
                      <a:pt x="571500" y="154781"/>
                    </a:moveTo>
                    <a:lnTo>
                      <a:pt x="547688" y="66675"/>
                    </a:lnTo>
                    <a:lnTo>
                      <a:pt x="493395" y="59531"/>
                    </a:lnTo>
                    <a:lnTo>
                      <a:pt x="433388" y="59531"/>
                    </a:lnTo>
                    <a:lnTo>
                      <a:pt x="390525" y="85725"/>
                    </a:lnTo>
                    <a:lnTo>
                      <a:pt x="369094" y="54769"/>
                    </a:lnTo>
                    <a:lnTo>
                      <a:pt x="314325" y="78581"/>
                    </a:lnTo>
                    <a:lnTo>
                      <a:pt x="330994" y="123825"/>
                    </a:lnTo>
                    <a:lnTo>
                      <a:pt x="304800" y="142875"/>
                    </a:lnTo>
                    <a:lnTo>
                      <a:pt x="269082" y="109538"/>
                    </a:lnTo>
                    <a:lnTo>
                      <a:pt x="228600" y="123825"/>
                    </a:lnTo>
                    <a:lnTo>
                      <a:pt x="209550" y="92869"/>
                    </a:lnTo>
                    <a:lnTo>
                      <a:pt x="183357" y="83344"/>
                    </a:lnTo>
                    <a:lnTo>
                      <a:pt x="221457" y="42863"/>
                    </a:lnTo>
                    <a:lnTo>
                      <a:pt x="257175" y="40481"/>
                    </a:lnTo>
                    <a:lnTo>
                      <a:pt x="259557" y="4763"/>
                    </a:lnTo>
                    <a:lnTo>
                      <a:pt x="188119" y="0"/>
                    </a:lnTo>
                    <a:lnTo>
                      <a:pt x="183357" y="38100"/>
                    </a:lnTo>
                    <a:lnTo>
                      <a:pt x="147638" y="30956"/>
                    </a:lnTo>
                    <a:lnTo>
                      <a:pt x="109538" y="69056"/>
                    </a:lnTo>
                    <a:lnTo>
                      <a:pt x="95250" y="121444"/>
                    </a:lnTo>
                    <a:lnTo>
                      <a:pt x="0" y="130969"/>
                    </a:lnTo>
                    <a:lnTo>
                      <a:pt x="7144" y="157163"/>
                    </a:lnTo>
                    <a:lnTo>
                      <a:pt x="33338" y="171450"/>
                    </a:lnTo>
                    <a:lnTo>
                      <a:pt x="40482" y="214313"/>
                    </a:lnTo>
                    <a:lnTo>
                      <a:pt x="42863" y="252413"/>
                    </a:lnTo>
                    <a:lnTo>
                      <a:pt x="83344" y="271463"/>
                    </a:lnTo>
                    <a:lnTo>
                      <a:pt x="130969" y="223838"/>
                    </a:lnTo>
                    <a:lnTo>
                      <a:pt x="197644" y="214313"/>
                    </a:lnTo>
                    <a:lnTo>
                      <a:pt x="228600" y="202406"/>
                    </a:lnTo>
                    <a:lnTo>
                      <a:pt x="278607" y="195263"/>
                    </a:lnTo>
                    <a:lnTo>
                      <a:pt x="259557" y="226219"/>
                    </a:lnTo>
                    <a:lnTo>
                      <a:pt x="259557" y="226219"/>
                    </a:lnTo>
                    <a:lnTo>
                      <a:pt x="242888" y="257175"/>
                    </a:lnTo>
                    <a:lnTo>
                      <a:pt x="219075" y="280988"/>
                    </a:lnTo>
                    <a:lnTo>
                      <a:pt x="219075" y="309563"/>
                    </a:lnTo>
                    <a:lnTo>
                      <a:pt x="254794" y="309563"/>
                    </a:lnTo>
                    <a:lnTo>
                      <a:pt x="278607" y="330994"/>
                    </a:lnTo>
                    <a:lnTo>
                      <a:pt x="309563" y="335756"/>
                    </a:lnTo>
                    <a:lnTo>
                      <a:pt x="335757" y="278606"/>
                    </a:lnTo>
                    <a:lnTo>
                      <a:pt x="400050" y="259556"/>
                    </a:lnTo>
                    <a:lnTo>
                      <a:pt x="435769" y="285750"/>
                    </a:lnTo>
                    <a:lnTo>
                      <a:pt x="461963" y="278606"/>
                    </a:lnTo>
                    <a:lnTo>
                      <a:pt x="447675" y="230981"/>
                    </a:lnTo>
                    <a:lnTo>
                      <a:pt x="478632" y="226219"/>
                    </a:lnTo>
                    <a:lnTo>
                      <a:pt x="516732" y="230981"/>
                    </a:lnTo>
                    <a:lnTo>
                      <a:pt x="571500" y="1547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5" name="Freeform 23560"/>
              <p:cNvSpPr/>
              <p:nvPr/>
            </p:nvSpPr>
            <p:spPr>
              <a:xfrm>
                <a:off x="7339013" y="1878013"/>
                <a:ext cx="504825" cy="293687"/>
              </a:xfrm>
              <a:custGeom>
                <a:avLst/>
                <a:gdLst>
                  <a:gd name="connsiteX0" fmla="*/ 504825 w 504825"/>
                  <a:gd name="connsiteY0" fmla="*/ 214313 h 292894"/>
                  <a:gd name="connsiteX1" fmla="*/ 485775 w 504825"/>
                  <a:gd name="connsiteY1" fmla="*/ 135732 h 292894"/>
                  <a:gd name="connsiteX2" fmla="*/ 457200 w 504825"/>
                  <a:gd name="connsiteY2" fmla="*/ 71438 h 292894"/>
                  <a:gd name="connsiteX3" fmla="*/ 354806 w 504825"/>
                  <a:gd name="connsiteY3" fmla="*/ 57150 h 292894"/>
                  <a:gd name="connsiteX4" fmla="*/ 316706 w 504825"/>
                  <a:gd name="connsiteY4" fmla="*/ 57150 h 292894"/>
                  <a:gd name="connsiteX5" fmla="*/ 257175 w 504825"/>
                  <a:gd name="connsiteY5" fmla="*/ 50007 h 292894"/>
                  <a:gd name="connsiteX6" fmla="*/ 250031 w 504825"/>
                  <a:gd name="connsiteY6" fmla="*/ 33338 h 292894"/>
                  <a:gd name="connsiteX7" fmla="*/ 221456 w 504825"/>
                  <a:gd name="connsiteY7" fmla="*/ 42863 h 292894"/>
                  <a:gd name="connsiteX8" fmla="*/ 188119 w 504825"/>
                  <a:gd name="connsiteY8" fmla="*/ 0 h 292894"/>
                  <a:gd name="connsiteX9" fmla="*/ 109538 w 504825"/>
                  <a:gd name="connsiteY9" fmla="*/ 66675 h 292894"/>
                  <a:gd name="connsiteX10" fmla="*/ 76200 w 504825"/>
                  <a:gd name="connsiteY10" fmla="*/ 142875 h 292894"/>
                  <a:gd name="connsiteX11" fmla="*/ 0 w 504825"/>
                  <a:gd name="connsiteY11" fmla="*/ 204788 h 292894"/>
                  <a:gd name="connsiteX12" fmla="*/ 4763 w 504825"/>
                  <a:gd name="connsiteY12" fmla="*/ 233363 h 292894"/>
                  <a:gd name="connsiteX13" fmla="*/ 47625 w 504825"/>
                  <a:gd name="connsiteY13" fmla="*/ 226219 h 292894"/>
                  <a:gd name="connsiteX14" fmla="*/ 76200 w 504825"/>
                  <a:gd name="connsiteY14" fmla="*/ 240507 h 292894"/>
                  <a:gd name="connsiteX15" fmla="*/ 123825 w 504825"/>
                  <a:gd name="connsiteY15" fmla="*/ 192882 h 292894"/>
                  <a:gd name="connsiteX16" fmla="*/ 138113 w 504825"/>
                  <a:gd name="connsiteY16" fmla="*/ 195263 h 292894"/>
                  <a:gd name="connsiteX17" fmla="*/ 147638 w 504825"/>
                  <a:gd name="connsiteY17" fmla="*/ 147638 h 292894"/>
                  <a:gd name="connsiteX18" fmla="*/ 219075 w 504825"/>
                  <a:gd name="connsiteY18" fmla="*/ 164307 h 292894"/>
                  <a:gd name="connsiteX19" fmla="*/ 207169 w 504825"/>
                  <a:gd name="connsiteY19" fmla="*/ 195263 h 292894"/>
                  <a:gd name="connsiteX20" fmla="*/ 176213 w 504825"/>
                  <a:gd name="connsiteY20" fmla="*/ 209550 h 292894"/>
                  <a:gd name="connsiteX21" fmla="*/ 145256 w 504825"/>
                  <a:gd name="connsiteY21" fmla="*/ 245269 h 292894"/>
                  <a:gd name="connsiteX22" fmla="*/ 192881 w 504825"/>
                  <a:gd name="connsiteY22" fmla="*/ 273844 h 292894"/>
                  <a:gd name="connsiteX23" fmla="*/ 230981 w 504825"/>
                  <a:gd name="connsiteY23" fmla="*/ 257175 h 292894"/>
                  <a:gd name="connsiteX24" fmla="*/ 278606 w 504825"/>
                  <a:gd name="connsiteY24" fmla="*/ 292894 h 292894"/>
                  <a:gd name="connsiteX25" fmla="*/ 297656 w 504825"/>
                  <a:gd name="connsiteY25" fmla="*/ 278607 h 292894"/>
                  <a:gd name="connsiteX26" fmla="*/ 292894 w 504825"/>
                  <a:gd name="connsiteY26" fmla="*/ 221457 h 292894"/>
                  <a:gd name="connsiteX27" fmla="*/ 330994 w 504825"/>
                  <a:gd name="connsiteY27" fmla="*/ 214313 h 292894"/>
                  <a:gd name="connsiteX28" fmla="*/ 357188 w 504825"/>
                  <a:gd name="connsiteY28" fmla="*/ 238125 h 292894"/>
                  <a:gd name="connsiteX29" fmla="*/ 392906 w 504825"/>
                  <a:gd name="connsiteY29" fmla="*/ 214313 h 292894"/>
                  <a:gd name="connsiteX30" fmla="*/ 504825 w 504825"/>
                  <a:gd name="connsiteY30" fmla="*/ 214313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4825" h="292894">
                    <a:moveTo>
                      <a:pt x="504825" y="214313"/>
                    </a:moveTo>
                    <a:lnTo>
                      <a:pt x="485775" y="135732"/>
                    </a:lnTo>
                    <a:lnTo>
                      <a:pt x="457200" y="71438"/>
                    </a:lnTo>
                    <a:lnTo>
                      <a:pt x="354806" y="57150"/>
                    </a:lnTo>
                    <a:lnTo>
                      <a:pt x="316706" y="57150"/>
                    </a:lnTo>
                    <a:lnTo>
                      <a:pt x="257175" y="50007"/>
                    </a:lnTo>
                    <a:lnTo>
                      <a:pt x="250031" y="33338"/>
                    </a:lnTo>
                    <a:lnTo>
                      <a:pt x="221456" y="42863"/>
                    </a:lnTo>
                    <a:lnTo>
                      <a:pt x="188119" y="0"/>
                    </a:lnTo>
                    <a:lnTo>
                      <a:pt x="109538" y="66675"/>
                    </a:lnTo>
                    <a:lnTo>
                      <a:pt x="76200" y="142875"/>
                    </a:lnTo>
                    <a:lnTo>
                      <a:pt x="0" y="204788"/>
                    </a:lnTo>
                    <a:lnTo>
                      <a:pt x="4763" y="233363"/>
                    </a:lnTo>
                    <a:lnTo>
                      <a:pt x="47625" y="226219"/>
                    </a:lnTo>
                    <a:lnTo>
                      <a:pt x="76200" y="240507"/>
                    </a:lnTo>
                    <a:lnTo>
                      <a:pt x="123825" y="192882"/>
                    </a:lnTo>
                    <a:lnTo>
                      <a:pt x="138113" y="195263"/>
                    </a:lnTo>
                    <a:lnTo>
                      <a:pt x="147638" y="147638"/>
                    </a:lnTo>
                    <a:lnTo>
                      <a:pt x="219075" y="164307"/>
                    </a:lnTo>
                    <a:lnTo>
                      <a:pt x="207169" y="195263"/>
                    </a:lnTo>
                    <a:lnTo>
                      <a:pt x="176213" y="209550"/>
                    </a:lnTo>
                    <a:lnTo>
                      <a:pt x="145256" y="245269"/>
                    </a:lnTo>
                    <a:lnTo>
                      <a:pt x="192881" y="273844"/>
                    </a:lnTo>
                    <a:lnTo>
                      <a:pt x="230981" y="257175"/>
                    </a:lnTo>
                    <a:lnTo>
                      <a:pt x="278606" y="292894"/>
                    </a:lnTo>
                    <a:lnTo>
                      <a:pt x="297656" y="278607"/>
                    </a:lnTo>
                    <a:lnTo>
                      <a:pt x="292894" y="221457"/>
                    </a:lnTo>
                    <a:lnTo>
                      <a:pt x="330994" y="214313"/>
                    </a:lnTo>
                    <a:lnTo>
                      <a:pt x="357188" y="238125"/>
                    </a:lnTo>
                    <a:lnTo>
                      <a:pt x="392906" y="214313"/>
                    </a:lnTo>
                    <a:lnTo>
                      <a:pt x="504825" y="214313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rgbClr val="41B9E6"/>
                </a:solidFill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  <p:sp>
            <p:nvSpPr>
              <p:cNvPr id="86" name="Freeform 23561"/>
              <p:cNvSpPr/>
              <p:nvPr/>
            </p:nvSpPr>
            <p:spPr>
              <a:xfrm>
                <a:off x="6923088" y="1589088"/>
                <a:ext cx="611187" cy="711200"/>
              </a:xfrm>
              <a:custGeom>
                <a:avLst/>
                <a:gdLst>
                  <a:gd name="connsiteX0" fmla="*/ 611982 w 611982"/>
                  <a:gd name="connsiteY0" fmla="*/ 288131 h 711994"/>
                  <a:gd name="connsiteX1" fmla="*/ 545307 w 611982"/>
                  <a:gd name="connsiteY1" fmla="*/ 276225 h 711994"/>
                  <a:gd name="connsiteX2" fmla="*/ 519113 w 611982"/>
                  <a:gd name="connsiteY2" fmla="*/ 221456 h 711994"/>
                  <a:gd name="connsiteX3" fmla="*/ 457200 w 611982"/>
                  <a:gd name="connsiteY3" fmla="*/ 192881 h 711994"/>
                  <a:gd name="connsiteX4" fmla="*/ 314325 w 611982"/>
                  <a:gd name="connsiteY4" fmla="*/ 66675 h 711994"/>
                  <a:gd name="connsiteX5" fmla="*/ 276225 w 611982"/>
                  <a:gd name="connsiteY5" fmla="*/ 66675 h 711994"/>
                  <a:gd name="connsiteX6" fmla="*/ 188119 w 611982"/>
                  <a:gd name="connsiteY6" fmla="*/ 0 h 711994"/>
                  <a:gd name="connsiteX7" fmla="*/ 19050 w 611982"/>
                  <a:gd name="connsiteY7" fmla="*/ 28575 h 711994"/>
                  <a:gd name="connsiteX8" fmla="*/ 0 w 611982"/>
                  <a:gd name="connsiteY8" fmla="*/ 97631 h 711994"/>
                  <a:gd name="connsiteX9" fmla="*/ 40482 w 611982"/>
                  <a:gd name="connsiteY9" fmla="*/ 135731 h 711994"/>
                  <a:gd name="connsiteX10" fmla="*/ 47625 w 611982"/>
                  <a:gd name="connsiteY10" fmla="*/ 209550 h 711994"/>
                  <a:gd name="connsiteX11" fmla="*/ 26194 w 611982"/>
                  <a:gd name="connsiteY11" fmla="*/ 266700 h 711994"/>
                  <a:gd name="connsiteX12" fmla="*/ 57150 w 611982"/>
                  <a:gd name="connsiteY12" fmla="*/ 400050 h 711994"/>
                  <a:gd name="connsiteX13" fmla="*/ 80963 w 611982"/>
                  <a:gd name="connsiteY13" fmla="*/ 442912 h 711994"/>
                  <a:gd name="connsiteX14" fmla="*/ 92869 w 611982"/>
                  <a:gd name="connsiteY14" fmla="*/ 545306 h 711994"/>
                  <a:gd name="connsiteX15" fmla="*/ 133350 w 611982"/>
                  <a:gd name="connsiteY15" fmla="*/ 547687 h 711994"/>
                  <a:gd name="connsiteX16" fmla="*/ 121444 w 611982"/>
                  <a:gd name="connsiteY16" fmla="*/ 647700 h 711994"/>
                  <a:gd name="connsiteX17" fmla="*/ 176213 w 611982"/>
                  <a:gd name="connsiteY17" fmla="*/ 659606 h 711994"/>
                  <a:gd name="connsiteX18" fmla="*/ 252413 w 611982"/>
                  <a:gd name="connsiteY18" fmla="*/ 638175 h 711994"/>
                  <a:gd name="connsiteX19" fmla="*/ 316707 w 611982"/>
                  <a:gd name="connsiteY19" fmla="*/ 690562 h 711994"/>
                  <a:gd name="connsiteX20" fmla="*/ 352425 w 611982"/>
                  <a:gd name="connsiteY20" fmla="*/ 711994 h 711994"/>
                  <a:gd name="connsiteX21" fmla="*/ 414338 w 611982"/>
                  <a:gd name="connsiteY21" fmla="*/ 695325 h 711994"/>
                  <a:gd name="connsiteX22" fmla="*/ 428625 w 611982"/>
                  <a:gd name="connsiteY22" fmla="*/ 659606 h 711994"/>
                  <a:gd name="connsiteX23" fmla="*/ 407194 w 611982"/>
                  <a:gd name="connsiteY23" fmla="*/ 602456 h 711994"/>
                  <a:gd name="connsiteX24" fmla="*/ 383382 w 611982"/>
                  <a:gd name="connsiteY24" fmla="*/ 597694 h 711994"/>
                  <a:gd name="connsiteX25" fmla="*/ 376238 w 611982"/>
                  <a:gd name="connsiteY25" fmla="*/ 578644 h 711994"/>
                  <a:gd name="connsiteX26" fmla="*/ 404813 w 611982"/>
                  <a:gd name="connsiteY26" fmla="*/ 578644 h 711994"/>
                  <a:gd name="connsiteX27" fmla="*/ 466725 w 611982"/>
                  <a:gd name="connsiteY27" fmla="*/ 576262 h 711994"/>
                  <a:gd name="connsiteX28" fmla="*/ 490538 w 611982"/>
                  <a:gd name="connsiteY28" fmla="*/ 531019 h 711994"/>
                  <a:gd name="connsiteX29" fmla="*/ 457200 w 611982"/>
                  <a:gd name="connsiteY29" fmla="*/ 516731 h 711994"/>
                  <a:gd name="connsiteX30" fmla="*/ 414338 w 611982"/>
                  <a:gd name="connsiteY30" fmla="*/ 521494 h 711994"/>
                  <a:gd name="connsiteX31" fmla="*/ 421482 w 611982"/>
                  <a:gd name="connsiteY31" fmla="*/ 483394 h 711994"/>
                  <a:gd name="connsiteX32" fmla="*/ 488157 w 611982"/>
                  <a:gd name="connsiteY32" fmla="*/ 433387 h 711994"/>
                  <a:gd name="connsiteX33" fmla="*/ 523875 w 611982"/>
                  <a:gd name="connsiteY33" fmla="*/ 350044 h 711994"/>
                  <a:gd name="connsiteX34" fmla="*/ 611982 w 611982"/>
                  <a:gd name="connsiteY34" fmla="*/ 288131 h 71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1982" h="711994">
                    <a:moveTo>
                      <a:pt x="611982" y="288131"/>
                    </a:moveTo>
                    <a:lnTo>
                      <a:pt x="545307" y="276225"/>
                    </a:lnTo>
                    <a:lnTo>
                      <a:pt x="519113" y="221456"/>
                    </a:lnTo>
                    <a:lnTo>
                      <a:pt x="457200" y="192881"/>
                    </a:lnTo>
                    <a:lnTo>
                      <a:pt x="314325" y="66675"/>
                    </a:lnTo>
                    <a:lnTo>
                      <a:pt x="276225" y="66675"/>
                    </a:lnTo>
                    <a:lnTo>
                      <a:pt x="188119" y="0"/>
                    </a:lnTo>
                    <a:lnTo>
                      <a:pt x="19050" y="28575"/>
                    </a:lnTo>
                    <a:lnTo>
                      <a:pt x="0" y="97631"/>
                    </a:lnTo>
                    <a:lnTo>
                      <a:pt x="40482" y="135731"/>
                    </a:lnTo>
                    <a:lnTo>
                      <a:pt x="47625" y="209550"/>
                    </a:lnTo>
                    <a:lnTo>
                      <a:pt x="26194" y="266700"/>
                    </a:lnTo>
                    <a:lnTo>
                      <a:pt x="57150" y="400050"/>
                    </a:lnTo>
                    <a:lnTo>
                      <a:pt x="80963" y="442912"/>
                    </a:lnTo>
                    <a:lnTo>
                      <a:pt x="92869" y="545306"/>
                    </a:lnTo>
                    <a:lnTo>
                      <a:pt x="133350" y="547687"/>
                    </a:lnTo>
                    <a:lnTo>
                      <a:pt x="121444" y="647700"/>
                    </a:lnTo>
                    <a:lnTo>
                      <a:pt x="176213" y="659606"/>
                    </a:lnTo>
                    <a:lnTo>
                      <a:pt x="252413" y="638175"/>
                    </a:lnTo>
                    <a:lnTo>
                      <a:pt x="316707" y="690562"/>
                    </a:lnTo>
                    <a:lnTo>
                      <a:pt x="352425" y="711994"/>
                    </a:lnTo>
                    <a:lnTo>
                      <a:pt x="414338" y="695325"/>
                    </a:lnTo>
                    <a:lnTo>
                      <a:pt x="428625" y="659606"/>
                    </a:lnTo>
                    <a:lnTo>
                      <a:pt x="407194" y="602456"/>
                    </a:lnTo>
                    <a:lnTo>
                      <a:pt x="383382" y="597694"/>
                    </a:lnTo>
                    <a:lnTo>
                      <a:pt x="376238" y="578644"/>
                    </a:lnTo>
                    <a:lnTo>
                      <a:pt x="404813" y="578644"/>
                    </a:lnTo>
                    <a:lnTo>
                      <a:pt x="466725" y="576262"/>
                    </a:lnTo>
                    <a:lnTo>
                      <a:pt x="490538" y="531019"/>
                    </a:lnTo>
                    <a:lnTo>
                      <a:pt x="457200" y="516731"/>
                    </a:lnTo>
                    <a:lnTo>
                      <a:pt x="414338" y="521494"/>
                    </a:lnTo>
                    <a:lnTo>
                      <a:pt x="421482" y="483394"/>
                    </a:lnTo>
                    <a:lnTo>
                      <a:pt x="488157" y="433387"/>
                    </a:lnTo>
                    <a:lnTo>
                      <a:pt x="523875" y="350044"/>
                    </a:lnTo>
                    <a:lnTo>
                      <a:pt x="611982" y="288131"/>
                    </a:lnTo>
                    <a:close/>
                  </a:path>
                </a:pathLst>
              </a:custGeom>
              <a:solidFill>
                <a:srgbClr val="55BE5A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 charset="-128"/>
                </a:endParaRPr>
              </a:p>
            </p:txBody>
          </p:sp>
        </p:grpSp>
        <p:sp>
          <p:nvSpPr>
            <p:cNvPr id="43" name="Retângulo 42"/>
            <p:cNvSpPr/>
            <p:nvPr/>
          </p:nvSpPr>
          <p:spPr>
            <a:xfrm>
              <a:off x="-2359448" y="3674010"/>
              <a:ext cx="158995" cy="98423"/>
            </a:xfrm>
            <a:prstGeom prst="rect">
              <a:avLst/>
            </a:prstGeom>
            <a:solidFill>
              <a:srgbClr val="0070C0"/>
            </a:solidFill>
            <a:ln w="3175" cap="flat" cmpd="sng" algn="ctr">
              <a:solidFill>
                <a:srgbClr val="41B9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7" name="Título 14"/>
          <p:cNvSpPr txBox="1">
            <a:spLocks/>
          </p:cNvSpPr>
          <p:nvPr/>
        </p:nvSpPr>
        <p:spPr>
          <a:xfrm>
            <a:off x="498008" y="2931465"/>
            <a:ext cx="3518055" cy="1281214"/>
          </a:xfrm>
          <a:prstGeom prst="rect">
            <a:avLst/>
          </a:prstGeom>
        </p:spPr>
        <p:txBody>
          <a:bodyPr vert="horz" lIns="104306" tIns="52153" rIns="104306" bIns="52153" rtlCol="0" anchor="b">
            <a:normAutofit/>
          </a:bodyPr>
          <a:lstStyle>
            <a:lvl1pPr algn="l" defTabSz="1043056" rtl="0" eaLnBrk="1" latinLnBrk="0" hangingPunct="1">
              <a:spcBef>
                <a:spcPct val="0"/>
              </a:spcBef>
              <a:buNone/>
              <a:defRPr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Enel no Brasil</a:t>
            </a:r>
            <a:endParaRPr lang="pt-BR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Espaço Reservado para Texto 16"/>
          <p:cNvSpPr txBox="1">
            <a:spLocks/>
          </p:cNvSpPr>
          <p:nvPr/>
        </p:nvSpPr>
        <p:spPr>
          <a:xfrm>
            <a:off x="511579" y="4176272"/>
            <a:ext cx="5229457" cy="615708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Somos a maior empresa privada do setor elétrico brasileiro e desempenhamos papel de liderança no desenvolvimento das fontes renováveis de energia no país. </a:t>
            </a:r>
            <a:r>
              <a:rPr lang="pt-BR" dirty="0" smtClean="0"/>
              <a:t>Atuamos em toda a cadeia energética, com atividades nas áreas de </a:t>
            </a:r>
            <a:r>
              <a:rPr lang="pt-BR" b="1" dirty="0" smtClean="0"/>
              <a:t>geração, distribuição, transmissão </a:t>
            </a:r>
            <a:r>
              <a:rPr lang="pt-BR" dirty="0" smtClean="0"/>
              <a:t>e </a:t>
            </a:r>
            <a:r>
              <a:rPr lang="pt-BR" b="1" dirty="0" smtClean="0"/>
              <a:t>comercialização</a:t>
            </a:r>
            <a:r>
              <a:rPr lang="pt-BR" dirty="0" smtClean="0"/>
              <a:t>, além de </a:t>
            </a:r>
            <a:r>
              <a:rPr lang="pt-BR" b="1" dirty="0" smtClean="0"/>
              <a:t>soluções em energia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Por meio de quatro distribuidoras, nos estados do </a:t>
            </a:r>
            <a:r>
              <a:rPr lang="pt-BR" b="1" dirty="0" smtClean="0"/>
              <a:t>Rio de Janeiro</a:t>
            </a:r>
            <a:r>
              <a:rPr lang="pt-BR" dirty="0" smtClean="0"/>
              <a:t>, </a:t>
            </a:r>
            <a:r>
              <a:rPr lang="pt-BR" b="1" dirty="0" smtClean="0"/>
              <a:t>Ceará</a:t>
            </a:r>
            <a:r>
              <a:rPr lang="pt-BR" dirty="0" smtClean="0"/>
              <a:t>, </a:t>
            </a:r>
            <a:r>
              <a:rPr lang="pt-BR" b="1" dirty="0" smtClean="0"/>
              <a:t>Goiás </a:t>
            </a:r>
            <a:r>
              <a:rPr lang="pt-BR" dirty="0" smtClean="0"/>
              <a:t>e</a:t>
            </a:r>
            <a:r>
              <a:rPr lang="pt-BR" b="1" dirty="0" smtClean="0"/>
              <a:t> São Paulo</a:t>
            </a:r>
            <a:r>
              <a:rPr lang="pt-BR" dirty="0" smtClean="0"/>
              <a:t>, levamos energia a cerca de </a:t>
            </a:r>
            <a:r>
              <a:rPr lang="pt-BR" b="1" dirty="0" smtClean="0"/>
              <a:t>17 milhões de clientes</a:t>
            </a:r>
            <a:r>
              <a:rPr lang="pt-BR" dirty="0" smtClean="0"/>
              <a:t> residenciais, comerciais, industriais, rurais e do setor público. </a:t>
            </a:r>
          </a:p>
          <a:p>
            <a:endParaRPr lang="pt-BR" dirty="0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94E26AE-8374-400F-936E-91939AA8E3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Introdução</a:t>
            </a:r>
            <a:endParaRPr lang="en-US" altLang="pt-BR" sz="2400" b="1" dirty="0">
              <a:latin typeface="Verdana" pitchFamily="-1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Problemática</a:t>
            </a:r>
            <a:r>
              <a:rPr lang="en-US" altLang="pt-BR" sz="2400" b="1" dirty="0">
                <a:latin typeface="Verdana" pitchFamily="-116" charset="0"/>
              </a:rPr>
              <a:t> de </a:t>
            </a:r>
            <a:r>
              <a:rPr lang="en-US" altLang="pt-BR" sz="2400" b="1" dirty="0" err="1">
                <a:latin typeface="Verdana" pitchFamily="-116" charset="0"/>
              </a:rPr>
              <a:t>Perdas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4E26AE-8374-400F-936E-91939AA8E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4D7425-73DF-488B-8BFB-0A2A6FEE2D4A}"/>
              </a:ext>
            </a:extLst>
          </p:cNvPr>
          <p:cNvSpPr txBox="1"/>
          <p:nvPr/>
        </p:nvSpPr>
        <p:spPr>
          <a:xfrm>
            <a:off x="810196" y="2191320"/>
            <a:ext cx="3954275" cy="367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Tema prioritário para as distribuidoras: fraudes e furtos;</a:t>
            </a:r>
          </a:p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Tais práticas são os principais ofensores de Perdas Comerciais;</a:t>
            </a:r>
          </a:p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Principal ferramenta de combate: inspeções </a:t>
            </a:r>
            <a:r>
              <a:rPr lang="pt-BR" sz="1600" i="1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in loco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;</a:t>
            </a:r>
          </a:p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Investimentos em tecnologia computacional;</a:t>
            </a:r>
          </a:p>
          <a:p>
            <a:pPr indent="-7200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EC882-DB63-41C5-B0D5-DCD56261C2ED}"/>
              </a:ext>
            </a:extLst>
          </p:cNvPr>
          <p:cNvSpPr txBox="1"/>
          <p:nvPr/>
        </p:nvSpPr>
        <p:spPr>
          <a:xfrm>
            <a:off x="5274692" y="2213180"/>
            <a:ext cx="3543012" cy="286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Valor máximo de repasse às tarifas aplicadas;</a:t>
            </a:r>
          </a:p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Redução de acidentes, melhoria do serviço prestado;</a:t>
            </a:r>
          </a:p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Redução de utilização dos recursos naturais;</a:t>
            </a:r>
          </a:p>
          <a:p>
            <a:pPr indent="-7200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Problemática</a:t>
            </a:r>
            <a:r>
              <a:rPr lang="en-US" altLang="pt-BR" sz="2400" b="1" dirty="0">
                <a:latin typeface="Verdana" pitchFamily="-116" charset="0"/>
              </a:rPr>
              <a:t> de </a:t>
            </a:r>
            <a:r>
              <a:rPr lang="en-US" altLang="pt-BR" sz="2400" b="1" dirty="0" err="1">
                <a:latin typeface="Verdana" pitchFamily="-116" charset="0"/>
              </a:rPr>
              <a:t>Perdas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4E26AE-8374-400F-936E-91939AA8E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003F0F-5299-4CAC-A4C2-507CE72929B3}"/>
              </a:ext>
            </a:extLst>
          </p:cNvPr>
          <p:cNvSpPr txBox="1"/>
          <p:nvPr/>
        </p:nvSpPr>
        <p:spPr>
          <a:xfrm>
            <a:off x="1098228" y="5082687"/>
            <a:ext cx="7920880" cy="85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Outros fatores que contribuem com Perdas Comerciais.</a:t>
            </a:r>
          </a:p>
          <a:p>
            <a:pPr marL="108000" indent="-3600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Níveis sociais;</a:t>
            </a:r>
            <a:r>
              <a:rPr lang="pt-BR" sz="1600" i="1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desemprego e renda; inadimplência;</a:t>
            </a:r>
          </a:p>
        </p:txBody>
      </p:sp>
      <p:pic>
        <p:nvPicPr>
          <p:cNvPr id="13" name="Picture 4" descr="http://src.odiario.com/imagem/tc/media/webmedia/files/Capa_gatos_na_rede_net.jpg">
            <a:extLst>
              <a:ext uri="{FF2B5EF4-FFF2-40B4-BE49-F238E27FC236}">
                <a16:creationId xmlns:a16="http://schemas.microsoft.com/office/drawing/2014/main" id="{39FAA822-51B3-4199-A304-B1549D33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3887" y="2552078"/>
            <a:ext cx="3218003" cy="2205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6" descr="http://www.riograndedonorte.net/wp-content/uploads/2014/05/noticia_166521.jpg">
            <a:extLst>
              <a:ext uri="{FF2B5EF4-FFF2-40B4-BE49-F238E27FC236}">
                <a16:creationId xmlns:a16="http://schemas.microsoft.com/office/drawing/2014/main" id="{94BFE246-A163-402A-AE3E-B08B7DEA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5853" y="2552078"/>
            <a:ext cx="3218400" cy="2262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584B96-9ED1-4072-81BA-2F4278249506}"/>
              </a:ext>
            </a:extLst>
          </p:cNvPr>
          <p:cNvSpPr txBox="1"/>
          <p:nvPr/>
        </p:nvSpPr>
        <p:spPr>
          <a:xfrm>
            <a:off x="1170236" y="2068531"/>
            <a:ext cx="301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Perdas Comerciais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C88ABB6-CA38-4DDA-AB14-B5CAA309103B}"/>
              </a:ext>
            </a:extLst>
          </p:cNvPr>
          <p:cNvSpPr txBox="1"/>
          <p:nvPr/>
        </p:nvSpPr>
        <p:spPr>
          <a:xfrm>
            <a:off x="5638954" y="2068531"/>
            <a:ext cx="26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Perdas Técnicas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Problemática</a:t>
            </a:r>
            <a:r>
              <a:rPr lang="en-US" altLang="pt-BR" sz="2400" b="1" dirty="0">
                <a:latin typeface="Verdana" pitchFamily="-116" charset="0"/>
              </a:rPr>
              <a:t> de </a:t>
            </a:r>
            <a:r>
              <a:rPr lang="en-US" altLang="pt-BR" sz="2400" b="1" dirty="0" err="1">
                <a:latin typeface="Verdana" pitchFamily="-116" charset="0"/>
              </a:rPr>
              <a:t>Perdas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4E26AE-8374-400F-936E-91939AA8E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B96F2F-C529-4252-B895-E2E284ED514E}"/>
              </a:ext>
            </a:extLst>
          </p:cNvPr>
          <p:cNvSpPr txBox="1"/>
          <p:nvPr/>
        </p:nvSpPr>
        <p:spPr>
          <a:xfrm>
            <a:off x="954212" y="2196455"/>
            <a:ext cx="7560840" cy="241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Diante da pluralidade e complexidade que cerca o contexto, a Ciência de Dados contribui para a mudança do cenário apresentado.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Aplicar estratégias baseadas na Descoberta de Conhecimento em Dados (KDD) e técnicas de Data Mining (DM), para prever possíveis clientes fraudadores.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656D76EF-A65D-4F5C-A841-155A392A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4" y="2860459"/>
            <a:ext cx="7768835" cy="40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55B2E3-1EC3-49C0-AE9C-F5F10B082600}"/>
              </a:ext>
            </a:extLst>
          </p:cNvPr>
          <p:cNvSpPr txBox="1"/>
          <p:nvPr/>
        </p:nvSpPr>
        <p:spPr>
          <a:xfrm>
            <a:off x="954212" y="1819640"/>
            <a:ext cx="7632849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“dados gerados em grande quantidade, com as mais diversas formas, estruturados, não estruturados ou semiestruturados.” </a:t>
            </a: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Bramer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, (2013)</a:t>
            </a:r>
          </a:p>
        </p:txBody>
      </p:sp>
    </p:spTree>
    <p:extLst>
      <p:ext uri="{BB962C8B-B14F-4D97-AF65-F5344CB8AC3E}">
        <p14:creationId xmlns:p14="http://schemas.microsoft.com/office/powerpoint/2010/main" val="35046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1026" name="Picture 2" descr="Resultado de imagem para data mining kdd word cloud">
            <a:extLst>
              <a:ext uri="{FF2B5EF4-FFF2-40B4-BE49-F238E27FC236}">
                <a16:creationId xmlns:a16="http://schemas.microsoft.com/office/drawing/2014/main" id="{C8D0E71D-1DAD-43C8-9AB3-8837A550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20" y="3852639"/>
            <a:ext cx="4994919" cy="34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ADE05A3-9755-4451-B766-7EB22513A658}"/>
              </a:ext>
            </a:extLst>
          </p:cNvPr>
          <p:cNvSpPr txBox="1"/>
          <p:nvPr/>
        </p:nvSpPr>
        <p:spPr>
          <a:xfrm>
            <a:off x="954212" y="2586743"/>
            <a:ext cx="7632849" cy="16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“é a análise de grandes conjuntos de dados a fim de encontrar relacionamentos inesperados e de resumir os dados de uma forma que eles sejam úteis e compreensíveis ao dono dos dados.” </a:t>
            </a: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Hand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pt-BR" sz="1600" i="1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et al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., (2001)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818CAD-7F01-4507-BD51-2A611241AD33}"/>
              </a:ext>
            </a:extLst>
          </p:cNvPr>
          <p:cNvSpPr txBox="1"/>
          <p:nvPr/>
        </p:nvSpPr>
        <p:spPr>
          <a:xfrm flipH="1">
            <a:off x="1530274" y="1786376"/>
            <a:ext cx="655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301324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2" t="83805" r="4396" b="4344"/>
          <a:stretch/>
        </p:blipFill>
        <p:spPr>
          <a:xfrm>
            <a:off x="9058094" y="3481956"/>
            <a:ext cx="1505120" cy="8027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t="5714" r="2299" b="50479"/>
          <a:stretch/>
        </p:blipFill>
        <p:spPr>
          <a:xfrm>
            <a:off x="9131274" y="141594"/>
            <a:ext cx="1358760" cy="223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7" t="72496" r="10512" b="17028"/>
          <a:stretch/>
        </p:blipFill>
        <p:spPr>
          <a:xfrm>
            <a:off x="9238112" y="2554431"/>
            <a:ext cx="1145084" cy="832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65B29D-02EF-4E79-80DC-9503E43A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96" y="972319"/>
            <a:ext cx="60213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6" charset="-128"/>
              </a:defRPr>
            </a:lvl9pPr>
          </a:lstStyle>
          <a:p>
            <a:pPr eaLnBrk="1" hangingPunct="1">
              <a:defRPr/>
            </a:pPr>
            <a:r>
              <a:rPr lang="en-US" altLang="pt-BR" sz="2400" b="1" dirty="0" err="1">
                <a:latin typeface="Verdana" pitchFamily="-116" charset="0"/>
              </a:rPr>
              <a:t>Desenvolvimento</a:t>
            </a:r>
            <a:r>
              <a:rPr lang="en-US" altLang="pt-BR" sz="2400" b="1" dirty="0">
                <a:latin typeface="Verdana" pitchFamily="-116" charset="0"/>
              </a:rPr>
              <a:t> do </a:t>
            </a:r>
            <a:r>
              <a:rPr lang="en-US" altLang="pt-BR" sz="2400" b="1" dirty="0" err="1">
                <a:latin typeface="Verdana" pitchFamily="-116" charset="0"/>
              </a:rPr>
              <a:t>trabalho</a:t>
            </a:r>
            <a:endParaRPr lang="en-US" altLang="pt-BR" sz="2400" b="1" dirty="0">
              <a:latin typeface="Verdana" pitchFamily="-116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57F87C-8D11-4C7B-B174-1E117C60D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4583673"/>
            <a:ext cx="1165406" cy="421094"/>
          </a:xfrm>
          <a:prstGeom prst="rect">
            <a:avLst/>
          </a:prstGeom>
        </p:spPr>
      </p:pic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D0D8BE44-53BF-4F6C-87D0-55F5DB7F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89" y="4205429"/>
            <a:ext cx="5103501" cy="31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A7E97-F063-485C-B530-801F78C89BF8}"/>
              </a:ext>
            </a:extLst>
          </p:cNvPr>
          <p:cNvSpPr txBox="1"/>
          <p:nvPr/>
        </p:nvSpPr>
        <p:spPr>
          <a:xfrm>
            <a:off x="903554" y="2459089"/>
            <a:ext cx="8020836" cy="159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“é o processo composto de várias etapas, não-triviais, iterativo e interativo, para identificação de padrões compreensíveis, válidos, novos e potencialmente úteis extraídos de grandes volumes de dados.” </a:t>
            </a: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Fayyad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pt-BR" sz="1600" i="1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et al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., (1996)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715CA2-5780-456A-9EB2-33006BAA0C4D}"/>
              </a:ext>
            </a:extLst>
          </p:cNvPr>
          <p:cNvSpPr txBox="1"/>
          <p:nvPr/>
        </p:nvSpPr>
        <p:spPr>
          <a:xfrm flipH="1">
            <a:off x="1530274" y="1786376"/>
            <a:ext cx="655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KDD –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Knowledge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Discovery in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Database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778</Words>
  <Application>Microsoft Office PowerPoint</Application>
  <PresentationFormat>Personalizar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Times New Roman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Everton Porto</dc:creator>
  <cp:lastModifiedBy>Jose Edilson Bruno Filho , Enel</cp:lastModifiedBy>
  <cp:revision>59</cp:revision>
  <dcterms:created xsi:type="dcterms:W3CDTF">2016-11-09T17:58:41Z</dcterms:created>
  <dcterms:modified xsi:type="dcterms:W3CDTF">2018-09-28T18:58:36Z</dcterms:modified>
</cp:coreProperties>
</file>