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62" r:id="rId11"/>
    <p:sldId id="27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2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9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9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9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75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7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5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78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0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1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0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5BA4A2-D55E-4E09-8D56-31A4FE939A55}" type="datetimeFigureOut">
              <a:rPr lang="es-ES" smtClean="0"/>
              <a:t>04-05-2017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006304-2317-49F0-9159-715600BDA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47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4378" y="545172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2.</a:t>
            </a:r>
            <a:br>
              <a:rPr lang="es-ES" dirty="0"/>
            </a:br>
            <a:r>
              <a:rPr lang="es-ES" sz="8000" dirty="0"/>
              <a:t>Minimizar número de visitas </a:t>
            </a:r>
            <a:br>
              <a:rPr lang="es-ES" sz="8000" dirty="0"/>
            </a:br>
            <a:r>
              <a:rPr lang="es-ES" sz="8000" dirty="0"/>
              <a:t>a un proveedor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92240" y="4924696"/>
            <a:ext cx="501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Alejandro Rodríguez Muñoz</a:t>
            </a:r>
          </a:p>
          <a:p>
            <a:pPr algn="r"/>
            <a:r>
              <a:rPr lang="es-ES" dirty="0"/>
              <a:t>Adrián Peláez Vegas</a:t>
            </a:r>
          </a:p>
          <a:p>
            <a:pPr algn="r"/>
            <a:r>
              <a:rPr lang="es-ES" dirty="0" err="1"/>
              <a:t>Jose</a:t>
            </a:r>
            <a:r>
              <a:rPr lang="es-ES" dirty="0"/>
              <a:t> Antonio Ruiz Millán</a:t>
            </a:r>
          </a:p>
          <a:p>
            <a:pPr algn="r"/>
            <a:r>
              <a:rPr lang="es-ES" dirty="0"/>
              <a:t>Julio Antonio Fresneda García</a:t>
            </a:r>
          </a:p>
        </p:txBody>
      </p:sp>
      <p:pic>
        <p:nvPicPr>
          <p:cNvPr id="3" name="Picture 2" descr="Resultado de imagen de granj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6" y="3846666"/>
            <a:ext cx="3165848" cy="310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fertilizant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17" y="473224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6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Este algoritmo es óptimo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óptimo por que, cuanto más lejos esté el próximo día d en el que ir a la tienda (dentro de los límites de r), menos días  desde d hasta el final quedarán, por lo que menos viajes harán falta para completar la solución.</a:t>
            </a:r>
          </a:p>
          <a:p>
            <a:r>
              <a:rPr lang="es-ES" dirty="0"/>
              <a:t>Si elegimos el día más lejos de entre los posibles, la distancia desde d hasta el final será mínima, por lo que la cifra de viajes siguientes será también mínima.</a:t>
            </a:r>
          </a:p>
        </p:txBody>
      </p:sp>
    </p:spTree>
    <p:extLst>
      <p:ext uri="{BB962C8B-B14F-4D97-AF65-F5344CB8AC3E}">
        <p14:creationId xmlns:p14="http://schemas.microsoft.com/office/powerpoint/2010/main" val="14041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Basta con añadir a la solución, una y otra vez, el día que abra la tienda más lejano de los que estén como muy lejos, a r días del último día añadido a la solución.</a:t>
            </a:r>
          </a:p>
          <a:p>
            <a:r>
              <a:rPr lang="es-ES" dirty="0"/>
              <a:t>Este algoritmo siempre es óptimo.</a:t>
            </a:r>
          </a:p>
        </p:txBody>
      </p:sp>
    </p:spTree>
    <p:extLst>
      <p:ext uri="{BB962C8B-B14F-4D97-AF65-F5344CB8AC3E}">
        <p14:creationId xmlns:p14="http://schemas.microsoft.com/office/powerpoint/2010/main" val="32308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granjero necesita disponer siempre de fertilizante. La cantidad máxima que puede almacenar se consume en </a:t>
            </a:r>
            <a:r>
              <a:rPr lang="es-ES" i="1" dirty="0"/>
              <a:t>r </a:t>
            </a:r>
            <a:r>
              <a:rPr lang="es-ES" dirty="0"/>
              <a:t>días, por lo que antes de que se consuma, el granjero debe ir a la tienda a comprar.</a:t>
            </a:r>
          </a:p>
          <a:p>
            <a:r>
              <a:rPr lang="es-ES" dirty="0"/>
              <a:t>El problema es que la tienda abre algunos días, de forma irregular. Se conoce con anterioridad esos días.</a:t>
            </a:r>
          </a:p>
          <a:p>
            <a:r>
              <a:rPr lang="es-ES" dirty="0"/>
              <a:t>El algoritmo desarrollado nos da los días que hay que ir a la tienda, en un periodo de tiempo t, para que el número de visitas sea mínimo.</a:t>
            </a:r>
          </a:p>
        </p:txBody>
      </p:sp>
    </p:spTree>
    <p:extLst>
      <p:ext uri="{BB962C8B-B14F-4D97-AF65-F5344CB8AC3E}">
        <p14:creationId xmlns:p14="http://schemas.microsoft.com/office/powerpoint/2010/main" val="35876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algoritmo </a:t>
            </a:r>
            <a:r>
              <a:rPr lang="es-ES" dirty="0" err="1"/>
              <a:t>Greedy</a:t>
            </a:r>
            <a:r>
              <a:rPr lang="es-ES" dirty="0"/>
              <a:t> que hemos usado tiene las siguientes características: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2094566"/>
            <a:ext cx="10233800" cy="4351338"/>
          </a:xfrm>
        </p:spPr>
        <p:txBody>
          <a:bodyPr>
            <a:normAutofit/>
          </a:bodyPr>
          <a:lstStyle/>
          <a:p>
            <a:r>
              <a:rPr lang="es-ES" dirty="0"/>
              <a:t>Conjunto de candidatos: Días que abre la tienda.</a:t>
            </a:r>
          </a:p>
          <a:p>
            <a:r>
              <a:rPr lang="es-ES" dirty="0"/>
              <a:t>Candidatos ya usados: Días que ha visitado la tienda.</a:t>
            </a:r>
          </a:p>
          <a:p>
            <a:r>
              <a:rPr lang="es-ES" dirty="0"/>
              <a:t>Función solución: Una lista de días en los que visita la tienda.</a:t>
            </a:r>
          </a:p>
          <a:p>
            <a:r>
              <a:rPr lang="es-ES" dirty="0"/>
              <a:t>Criterio factible: Que el tiempo entre el último día de visita a la tienda y el próximo día de apertura sea menor que r.</a:t>
            </a:r>
          </a:p>
          <a:p>
            <a:r>
              <a:rPr lang="es-ES" dirty="0"/>
              <a:t>Función selección: Día más lejano al último día que fue a la tienda sin sobrepasar r.</a:t>
            </a:r>
          </a:p>
          <a:p>
            <a:r>
              <a:rPr lang="es-ES" dirty="0"/>
              <a:t>Función objetivo: Visitar la tienda el menor número de días posible.</a:t>
            </a:r>
          </a:p>
        </p:txBody>
      </p:sp>
    </p:spTree>
    <p:extLst>
      <p:ext uri="{BB962C8B-B14F-4D97-AF65-F5344CB8AC3E}">
        <p14:creationId xmlns:p14="http://schemas.microsoft.com/office/powerpoint/2010/main" val="31337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00" y="2506662"/>
            <a:ext cx="10233800" cy="4351338"/>
          </a:xfrm>
        </p:spPr>
        <p:txBody>
          <a:bodyPr/>
          <a:lstStyle/>
          <a:p>
            <a:r>
              <a:rPr lang="es-ES" dirty="0"/>
              <a:t>Llamaremos d al último día introducido a la solución.</a:t>
            </a:r>
          </a:p>
          <a:p>
            <a:r>
              <a:rPr lang="es-ES" dirty="0"/>
              <a:t>Empezamos en el día d = </a:t>
            </a:r>
            <a:r>
              <a:rPr lang="es-E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</a:t>
            </a:r>
            <a:r>
              <a:rPr lang="es-ES" dirty="0">
                <a:ea typeface="Adobe Gothic Std B" panose="020B0800000000000000" pitchFamily="34" charset="-128"/>
              </a:rPr>
              <a:t>, día el cual el granjero va a la tienda. A partir de este día se ejecuta el algoritmo.</a:t>
            </a:r>
          </a:p>
          <a:p>
            <a:r>
              <a:rPr lang="es-ES" dirty="0">
                <a:ea typeface="Adobe Gothic Std B" panose="020B0800000000000000" pitchFamily="34" charset="-128"/>
              </a:rPr>
              <a:t>Para elegir los siguientes días para ir a la tienda, hacemos el siguiente ciclo:</a:t>
            </a:r>
          </a:p>
          <a:p>
            <a:pPr lvl="1"/>
            <a:r>
              <a:rPr lang="es-ES" dirty="0">
                <a:ea typeface="Adobe Gothic Std B" panose="020B0800000000000000" pitchFamily="34" charset="-128"/>
              </a:rPr>
              <a:t>De todos los días que abre la tienda, seleccionamos como nodos posibles los días cuya distancia con d sea menor o igual a r.</a:t>
            </a:r>
          </a:p>
          <a:p>
            <a:pPr lvl="1"/>
            <a:r>
              <a:rPr lang="es-ES" dirty="0">
                <a:ea typeface="Adobe Gothic Std B" panose="020B0800000000000000" pitchFamily="34" charset="-128"/>
              </a:rPr>
              <a:t>De esos nodos, elegimos el día más lejano a d.</a:t>
            </a:r>
          </a:p>
          <a:p>
            <a:pPr lvl="1"/>
            <a:r>
              <a:rPr lang="es-ES" dirty="0">
                <a:ea typeface="Adobe Gothic Std B" panose="020B0800000000000000" pitchFamily="34" charset="-128"/>
              </a:rPr>
              <a:t>Ese día será el nuevo d.</a:t>
            </a:r>
          </a:p>
          <a:p>
            <a:pPr lvl="1"/>
            <a:r>
              <a:rPr lang="es-ES" dirty="0">
                <a:ea typeface="Adobe Gothic Std B" panose="020B0800000000000000" pitchFamily="34" charset="-128"/>
              </a:rPr>
              <a:t>El ciclo finaliza cuando no hay más nodos para elegir.</a:t>
            </a:r>
          </a:p>
          <a:p>
            <a:pPr lvl="1"/>
            <a:endParaRPr lang="es-ES" dirty="0">
              <a:ea typeface="Adobe Gothic Std B" panose="020B0800000000000000" pitchFamily="34" charset="-128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02023" y="102300"/>
            <a:ext cx="11447930" cy="1851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s-ES" dirty="0"/>
            </a:br>
            <a:r>
              <a:rPr lang="es-ES" sz="6000" dirty="0"/>
              <a:t>¿</a:t>
            </a:r>
            <a:r>
              <a:rPr lang="es-ES" sz="6600" dirty="0"/>
              <a:t>Cómo funciona el algoritmo?</a:t>
            </a:r>
            <a:endParaRPr lang="es-ES" sz="64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5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ejemplo el periodo de tiempo t será de 30 días.</a:t>
            </a:r>
          </a:p>
          <a:p>
            <a:r>
              <a:rPr lang="es-ES" dirty="0"/>
              <a:t>La tienda abre los días 2, 3, 6, 9, 10, 13, 14, 15, 19, 21, 23, 27, 28, 29.</a:t>
            </a:r>
          </a:p>
          <a:p>
            <a:r>
              <a:rPr lang="es-ES" dirty="0"/>
              <a:t>El fertilizante se acaba en 4 días (r = 4) </a:t>
            </a:r>
          </a:p>
        </p:txBody>
      </p:sp>
    </p:spTree>
    <p:extLst>
      <p:ext uri="{BB962C8B-B14F-4D97-AF65-F5344CB8AC3E}">
        <p14:creationId xmlns:p14="http://schemas.microsoft.com/office/powerpoint/2010/main" val="33843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rcador de contenido 5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82" y="552450"/>
            <a:ext cx="6989518" cy="53103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6" name="Elipse 55"/>
          <p:cNvSpPr/>
          <p:nvPr/>
        </p:nvSpPr>
        <p:spPr>
          <a:xfrm>
            <a:off x="337280" y="791713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2</a:t>
            </a:r>
          </a:p>
        </p:txBody>
      </p:sp>
      <p:sp>
        <p:nvSpPr>
          <p:cNvPr id="64" name="Elipse 63"/>
          <p:cNvSpPr/>
          <p:nvPr/>
        </p:nvSpPr>
        <p:spPr>
          <a:xfrm>
            <a:off x="1141595" y="790575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3</a:t>
            </a:r>
          </a:p>
        </p:txBody>
      </p:sp>
      <p:sp>
        <p:nvSpPr>
          <p:cNvPr id="65" name="Elipse 64"/>
          <p:cNvSpPr/>
          <p:nvPr/>
        </p:nvSpPr>
        <p:spPr>
          <a:xfrm>
            <a:off x="740140" y="126102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0</a:t>
            </a:r>
          </a:p>
        </p:txBody>
      </p:sp>
      <p:sp>
        <p:nvSpPr>
          <p:cNvPr id="66" name="Elipse 65"/>
          <p:cNvSpPr/>
          <p:nvPr/>
        </p:nvSpPr>
        <p:spPr>
          <a:xfrm>
            <a:off x="1141595" y="1455048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6</a:t>
            </a:r>
          </a:p>
        </p:txBody>
      </p:sp>
      <p:sp>
        <p:nvSpPr>
          <p:cNvPr id="67" name="Elipse 66"/>
          <p:cNvSpPr/>
          <p:nvPr/>
        </p:nvSpPr>
        <p:spPr>
          <a:xfrm>
            <a:off x="759190" y="2119521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9</a:t>
            </a:r>
          </a:p>
        </p:txBody>
      </p:sp>
      <p:sp>
        <p:nvSpPr>
          <p:cNvPr id="68" name="Elipse 67"/>
          <p:cNvSpPr/>
          <p:nvPr/>
        </p:nvSpPr>
        <p:spPr>
          <a:xfrm>
            <a:off x="1508855" y="2119521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Elipse 68"/>
          <p:cNvSpPr/>
          <p:nvPr/>
        </p:nvSpPr>
        <p:spPr>
          <a:xfrm>
            <a:off x="1227010" y="2783994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0" name="Elipse 69"/>
          <p:cNvSpPr/>
          <p:nvPr/>
        </p:nvSpPr>
        <p:spPr>
          <a:xfrm>
            <a:off x="1839420" y="2783994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1" name="Elipse 70"/>
          <p:cNvSpPr/>
          <p:nvPr/>
        </p:nvSpPr>
        <p:spPr>
          <a:xfrm>
            <a:off x="1850040" y="3448467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2" name="Elipse 71"/>
          <p:cNvSpPr/>
          <p:nvPr/>
        </p:nvSpPr>
        <p:spPr>
          <a:xfrm>
            <a:off x="1839420" y="4112940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3" name="Elipse 72"/>
          <p:cNvSpPr/>
          <p:nvPr/>
        </p:nvSpPr>
        <p:spPr>
          <a:xfrm>
            <a:off x="1508855" y="4777413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4" name="Elipse 73"/>
          <p:cNvSpPr/>
          <p:nvPr/>
        </p:nvSpPr>
        <p:spPr>
          <a:xfrm>
            <a:off x="2202286" y="4777413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5" name="Elipse 74"/>
          <p:cNvSpPr/>
          <p:nvPr/>
        </p:nvSpPr>
        <p:spPr>
          <a:xfrm>
            <a:off x="2202286" y="5348496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6" name="Elipse 75"/>
          <p:cNvSpPr/>
          <p:nvPr/>
        </p:nvSpPr>
        <p:spPr>
          <a:xfrm>
            <a:off x="1955731" y="5967204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7" name="Elipse 76"/>
          <p:cNvSpPr/>
          <p:nvPr/>
        </p:nvSpPr>
        <p:spPr>
          <a:xfrm>
            <a:off x="2594822" y="5967204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508855" y="2073756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10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223783" y="2703864"/>
            <a:ext cx="54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13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850040" y="2738229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14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1829585" y="3408185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15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1829585" y="4077727"/>
            <a:ext cx="58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19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1484185" y="471795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21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2212906" y="4721142"/>
            <a:ext cx="56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23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194873" y="5313283"/>
            <a:ext cx="56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27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1951844" y="5920038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28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569147" y="5901333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29</a:t>
            </a:r>
          </a:p>
        </p:txBody>
      </p:sp>
      <p:cxnSp>
        <p:nvCxnSpPr>
          <p:cNvPr id="91" name="Conector recto de flecha 90"/>
          <p:cNvCxnSpPr/>
          <p:nvPr/>
        </p:nvCxnSpPr>
        <p:spPr>
          <a:xfrm flipH="1">
            <a:off x="1625737" y="383277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H="1">
            <a:off x="1662642" y="1108273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H="1">
            <a:off x="2020791" y="1659092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H="1">
            <a:off x="2349233" y="2307348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 flipH="1">
            <a:off x="2424450" y="3009765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 flipH="1">
            <a:off x="2423234" y="3736662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 flipH="1">
            <a:off x="2704047" y="4348135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 flipH="1">
            <a:off x="2787453" y="5088114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flipH="1">
            <a:off x="3994968" y="5559906"/>
            <a:ext cx="295899" cy="40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0" name="Flecha arriba 99"/>
          <p:cNvSpPr/>
          <p:nvPr/>
        </p:nvSpPr>
        <p:spPr>
          <a:xfrm>
            <a:off x="6038850" y="1304925"/>
            <a:ext cx="495300" cy="66447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3248287" y="5981593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773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3907 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07 0.00324 L 0.32344 0.003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44 0.00324 L 0.13751 0.15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1 0.15555 L 0.39063 0.1673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63 0.16736 L 0.04376 0.2641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6 0.26412 L 0.25469 0.306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69 0.30625 L 0.09219 0.4361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0.43611 L 0.31719 0.5032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19 0.50324 L 0.11797 0.5719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100" grpId="0" animBg="1"/>
      <p:bldP spid="100" grpId="1" animBg="1"/>
      <p:bldP spid="100" grpId="2" animBg="1"/>
      <p:bldP spid="100" grpId="3" animBg="1"/>
      <p:bldP spid="100" grpId="4" animBg="1"/>
      <p:bldP spid="100" grpId="5" animBg="1"/>
      <p:bldP spid="100" grpId="6" animBg="1"/>
      <p:bldP spid="100" grpId="7" animBg="1"/>
      <p:bldP spid="100" grpId="8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374" y="20673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Código: </a:t>
            </a:r>
            <a:br>
              <a:rPr lang="es-ES" dirty="0"/>
            </a:br>
            <a:r>
              <a:rPr lang="es-ES" dirty="0"/>
              <a:t>función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87749"/>
              </p:ext>
            </p:extLst>
          </p:nvPr>
        </p:nvGraphicFramePr>
        <p:xfrm>
          <a:off x="3835332" y="252863"/>
          <a:ext cx="9004087" cy="745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9319651" imgH="7736110" progId="Word.Document.8">
                  <p:embed/>
                </p:oleObj>
              </mc:Choice>
              <mc:Fallback>
                <p:oleObj name="Document" r:id="rId3" imgW="9319651" imgH="773611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332" y="252863"/>
                        <a:ext cx="9004087" cy="7459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9938691" y="6273225"/>
            <a:ext cx="2253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Orden: O(n)</a:t>
            </a:r>
          </a:p>
        </p:txBody>
      </p:sp>
    </p:spTree>
    <p:extLst>
      <p:ext uri="{BB962C8B-B14F-4D97-AF65-F5344CB8AC3E}">
        <p14:creationId xmlns:p14="http://schemas.microsoft.com/office/powerpoint/2010/main" val="38728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337" y="1846908"/>
            <a:ext cx="10515600" cy="1325563"/>
          </a:xfrm>
        </p:spPr>
        <p:txBody>
          <a:bodyPr/>
          <a:lstStyle/>
          <a:p>
            <a:r>
              <a:rPr lang="es-ES" dirty="0"/>
              <a:t>Código: </a:t>
            </a:r>
            <a:r>
              <a:rPr lang="es-ES" dirty="0" err="1"/>
              <a:t>main</a:t>
            </a:r>
            <a:endParaRPr lang="es-ES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03354"/>
              </p:ext>
            </p:extLst>
          </p:nvPr>
        </p:nvGraphicFramePr>
        <p:xfrm>
          <a:off x="5254606" y="458237"/>
          <a:ext cx="7546994" cy="639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6699332" imgH="5650981" progId="Word.Document.8">
                  <p:embed/>
                </p:oleObj>
              </mc:Choice>
              <mc:Fallback>
                <p:oleObj name="Document" r:id="rId3" imgW="6699332" imgH="565098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4606" y="458237"/>
                        <a:ext cx="7546994" cy="639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7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5457" y="500062"/>
            <a:ext cx="10515600" cy="1325563"/>
          </a:xfrm>
        </p:spPr>
        <p:txBody>
          <a:bodyPr/>
          <a:lstStyle/>
          <a:p>
            <a:r>
              <a:rPr lang="es-ES" dirty="0"/>
              <a:t>Código: resultado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6" y="2320490"/>
            <a:ext cx="7147197" cy="3017705"/>
          </a:xfrm>
        </p:spPr>
      </p:pic>
    </p:spTree>
    <p:extLst>
      <p:ext uri="{BB962C8B-B14F-4D97-AF65-F5344CB8AC3E}">
        <p14:creationId xmlns:p14="http://schemas.microsoft.com/office/powerpoint/2010/main" val="400659261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639</TotalTime>
  <Words>543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Adobe Gothic Std B</vt:lpstr>
      <vt:lpstr>Arial</vt:lpstr>
      <vt:lpstr>Corbel</vt:lpstr>
      <vt:lpstr>Profundidad</vt:lpstr>
      <vt:lpstr>Document</vt:lpstr>
      <vt:lpstr>Ejercicio 2. Minimizar número de visitas  a un proveedor</vt:lpstr>
      <vt:lpstr>Descripción</vt:lpstr>
      <vt:lpstr>El algoritmo Greedy que hemos usado tiene las siguientes características:</vt:lpstr>
      <vt:lpstr>Presentación de PowerPoint</vt:lpstr>
      <vt:lpstr>Ejemplo</vt:lpstr>
      <vt:lpstr>Presentación de PowerPoint</vt:lpstr>
      <vt:lpstr>Código:  función</vt:lpstr>
      <vt:lpstr>Código: main</vt:lpstr>
      <vt:lpstr>Código: resultado</vt:lpstr>
      <vt:lpstr>Este algoritmo es óptimo</vt:lpstr>
      <vt:lpstr>Conclusión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1. Contenedores en un barco</dc:title>
  <dc:creator>Julio</dc:creator>
  <cp:lastModifiedBy>Jose</cp:lastModifiedBy>
  <cp:revision>40</cp:revision>
  <dcterms:created xsi:type="dcterms:W3CDTF">2017-04-24T13:24:50Z</dcterms:created>
  <dcterms:modified xsi:type="dcterms:W3CDTF">2017-05-04T14:12:42Z</dcterms:modified>
</cp:coreProperties>
</file>