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4" r:id="rId7"/>
    <p:sldId id="262" r:id="rId8"/>
    <p:sldId id="277" r:id="rId9"/>
    <p:sldId id="275" r:id="rId10"/>
    <p:sldId id="276" r:id="rId11"/>
    <p:sldId id="279" r:id="rId12"/>
    <p:sldId id="273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2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9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95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29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9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9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757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7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5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78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0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7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1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0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47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4378" y="545172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 5.</a:t>
            </a:r>
            <a:br>
              <a:rPr lang="es-ES" dirty="0"/>
            </a:br>
            <a:r>
              <a:rPr lang="es-ES" sz="8000" dirty="0"/>
              <a:t>Reparaciones de un electricista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92240" y="4924696"/>
            <a:ext cx="501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Alejandro Rodríguez Muñoz</a:t>
            </a:r>
          </a:p>
          <a:p>
            <a:pPr algn="r"/>
            <a:r>
              <a:rPr lang="es-ES" dirty="0"/>
              <a:t>Adrián Peláez Vegas</a:t>
            </a:r>
          </a:p>
          <a:p>
            <a:pPr algn="r"/>
            <a:r>
              <a:rPr lang="es-ES" dirty="0" err="1"/>
              <a:t>Jose</a:t>
            </a:r>
            <a:r>
              <a:rPr lang="es-ES" dirty="0"/>
              <a:t> Antonio Ruiz Millán</a:t>
            </a:r>
          </a:p>
          <a:p>
            <a:pPr algn="r"/>
            <a:r>
              <a:rPr lang="es-ES" dirty="0"/>
              <a:t>Julio Antonio Fresneda García</a:t>
            </a:r>
          </a:p>
        </p:txBody>
      </p:sp>
      <p:pic>
        <p:nvPicPr>
          <p:cNvPr id="1026" name="Picture 2" descr="Resultado de imagen de electricis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8" y="3317966"/>
            <a:ext cx="3024050" cy="403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6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83" y="1527720"/>
            <a:ext cx="857807" cy="9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electricis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58" y="2945069"/>
            <a:ext cx="736056" cy="98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83" y="4363477"/>
            <a:ext cx="852309" cy="82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n de enchuf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6" y="374770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de enchuf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64" y="374770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enchuf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10" y="374770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enchuf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56" y="377083"/>
            <a:ext cx="745598" cy="7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983332" y="623564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018251" y="6235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2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010805" y="599461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3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048930" y="60016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4</a:t>
            </a:r>
          </a:p>
        </p:txBody>
      </p:sp>
      <p:pic>
        <p:nvPicPr>
          <p:cNvPr id="16" name="Picture 6" descr="Resultado de imagen de enchuf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71" y="406731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sultado de imagen de enchuf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569" y="406731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de enchuf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15" y="406731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n de enchuf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61" y="409044"/>
            <a:ext cx="745598" cy="7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5083855" y="623564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5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089412" y="71775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6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098510" y="631422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7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8139841" y="711751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8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549848" y="1833229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100/1 + 100/5 + 100/12 = 128.3 euros 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549847" y="3211639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100/2 + 100/7 + 100/15 = 70.95 euros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49847" y="459005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100/3 + 100/10 = 43.33 euros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9897" y="5995851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Cualquier otra combinación es menos óptima que ésta.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180658" y="625422"/>
            <a:ext cx="19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Total: 242.58 euros</a:t>
            </a:r>
          </a:p>
        </p:txBody>
      </p:sp>
    </p:spTree>
    <p:extLst>
      <p:ext uri="{BB962C8B-B14F-4D97-AF65-F5344CB8AC3E}">
        <p14:creationId xmlns:p14="http://schemas.microsoft.com/office/powerpoint/2010/main" val="943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13607 0.2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10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13334 0.204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05795 0.394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196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05195 0.393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02617 0.611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305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02865 0.61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3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04844 0.205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1025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05547 0.2076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12982 0.387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1937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13568 0.3930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0.21901 0.6067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3032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22135 0.6134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68" y="3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3528 0.2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100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23971 0.2108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31393 0.3833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1916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-0.32018 0.399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16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  <p:bldP spid="5" grpId="0"/>
      <p:bldP spid="25" grpId="0"/>
      <p:bldP spid="26" grpId="0"/>
      <p:bldP spid="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082" y="4809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Código que ejecuta </a:t>
            </a:r>
            <a:br>
              <a:rPr lang="es-ES" dirty="0"/>
            </a:br>
            <a:r>
              <a:rPr lang="es-ES" dirty="0"/>
              <a:t>el algoritmo: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72082" y="26191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Resultado al ejecutarlo: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7435" t="13603" r="38666" b="10294"/>
          <a:stretch/>
        </p:blipFill>
        <p:spPr>
          <a:xfrm>
            <a:off x="6740435" y="0"/>
            <a:ext cx="5451566" cy="6880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49" y="3586908"/>
            <a:ext cx="4010025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uadroTexto 4"/>
          <p:cNvSpPr txBox="1"/>
          <p:nvPr/>
        </p:nvSpPr>
        <p:spPr>
          <a:xfrm>
            <a:off x="2393689" y="2095934"/>
            <a:ext cx="19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Orden: O(n)</a:t>
            </a:r>
          </a:p>
        </p:txBody>
      </p:sp>
    </p:spTree>
    <p:extLst>
      <p:ext uri="{BB962C8B-B14F-4D97-AF65-F5344CB8AC3E}">
        <p14:creationId xmlns:p14="http://schemas.microsoft.com/office/powerpoint/2010/main" val="161874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maximizar las ganancias, basta con ordenar por tiempo, de menor a mayor, los servicios a hacer.</a:t>
            </a:r>
          </a:p>
          <a:p>
            <a:r>
              <a:rPr lang="es-ES" dirty="0"/>
              <a:t>Para varios electricistas, el algoritmo es el mismo, cada electricista, cuando acabe su servicio, hace el de menor tiempo de los disponibles.</a:t>
            </a:r>
          </a:p>
          <a:p>
            <a:r>
              <a:rPr lang="es-ES" dirty="0"/>
              <a:t>Ambos algoritmos son óptimos.</a:t>
            </a:r>
          </a:p>
        </p:txBody>
      </p:sp>
    </p:spTree>
    <p:extLst>
      <p:ext uri="{BB962C8B-B14F-4D97-AF65-F5344CB8AC3E}">
        <p14:creationId xmlns:p14="http://schemas.microsoft.com/office/powerpoint/2010/main" val="32308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electricista necesita hacer n reparaciones urgentes, y sabe de antemano el tiempo que le va a llevar cada una de ellas: en la tarea i-</a:t>
            </a:r>
            <a:r>
              <a:rPr lang="es-ES" dirty="0" err="1"/>
              <a:t>ésima</a:t>
            </a:r>
            <a:r>
              <a:rPr lang="es-ES" dirty="0"/>
              <a:t> tardará t</a:t>
            </a:r>
            <a:r>
              <a:rPr lang="es-ES" sz="1600" dirty="0"/>
              <a:t>i</a:t>
            </a:r>
            <a:r>
              <a:rPr lang="es-ES" dirty="0"/>
              <a:t> minutos.</a:t>
            </a:r>
          </a:p>
          <a:p>
            <a:r>
              <a:rPr lang="es-ES" dirty="0"/>
              <a:t>El electricista, cuanto menos tarda en hacer cada reparación, más satisfecho va a estar el cliente que espera a que acabe, por lo que más cobra.</a:t>
            </a:r>
          </a:p>
          <a:p>
            <a:r>
              <a:rPr lang="es-ES" dirty="0"/>
              <a:t>Nuestro algoritmo nos dice el orden en el que el electricista debe atender a los clientes para maximizar beneficio.</a:t>
            </a:r>
          </a:p>
        </p:txBody>
      </p:sp>
    </p:spTree>
    <p:extLst>
      <p:ext uri="{BB962C8B-B14F-4D97-AF65-F5344CB8AC3E}">
        <p14:creationId xmlns:p14="http://schemas.microsoft.com/office/powerpoint/2010/main" val="35876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100" y="2506662"/>
            <a:ext cx="10233800" cy="4351338"/>
          </a:xfrm>
        </p:spPr>
        <p:txBody>
          <a:bodyPr/>
          <a:lstStyle/>
          <a:p>
            <a:pPr lvl="1"/>
            <a:r>
              <a:rPr lang="es-ES" dirty="0">
                <a:ea typeface="Adobe Gothic Std B" panose="020B0800000000000000" pitchFamily="34" charset="-128"/>
              </a:rPr>
              <a:t>Este algoritmo </a:t>
            </a:r>
            <a:r>
              <a:rPr lang="es-ES" dirty="0" err="1">
                <a:ea typeface="Adobe Gothic Std B" panose="020B0800000000000000" pitchFamily="34" charset="-128"/>
              </a:rPr>
              <a:t>Greedy</a:t>
            </a:r>
            <a:r>
              <a:rPr lang="es-ES" dirty="0">
                <a:ea typeface="Adobe Gothic Std B" panose="020B0800000000000000" pitchFamily="34" charset="-128"/>
              </a:rPr>
              <a:t> ordena a los clientes de forma que se atiende de menor a mayor tiempo de servicio.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75897" y="102300"/>
            <a:ext cx="11447930" cy="1851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s-ES" dirty="0"/>
            </a:br>
            <a:r>
              <a:rPr lang="es-ES" sz="6000" dirty="0"/>
              <a:t>¿</a:t>
            </a:r>
            <a:r>
              <a:rPr lang="es-ES" sz="6600" dirty="0"/>
              <a:t>Cómo funciona el algoritmo?</a:t>
            </a:r>
            <a:endParaRPr lang="es-ES" sz="64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5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algoritmo </a:t>
            </a:r>
            <a:r>
              <a:rPr lang="es-ES" dirty="0" err="1"/>
              <a:t>Greedy</a:t>
            </a:r>
            <a:r>
              <a:rPr lang="es-ES" dirty="0"/>
              <a:t> que hemos usado tiene las siguientes características: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2094566"/>
            <a:ext cx="10233800" cy="4351338"/>
          </a:xfrm>
        </p:spPr>
        <p:txBody>
          <a:bodyPr/>
          <a:lstStyle/>
          <a:p>
            <a:r>
              <a:rPr lang="es-ES" dirty="0"/>
              <a:t>Conjunto de candidatos: Reparaciones que el electricista tiene pendientes.</a:t>
            </a:r>
          </a:p>
          <a:p>
            <a:r>
              <a:rPr lang="es-ES" dirty="0"/>
              <a:t>Candidatos ya usados: Reparaciones ya hechas.</a:t>
            </a:r>
          </a:p>
          <a:p>
            <a:r>
              <a:rPr lang="es-ES" dirty="0"/>
              <a:t>Función solución: Lista de reparaciones realizadas.</a:t>
            </a:r>
          </a:p>
          <a:p>
            <a:r>
              <a:rPr lang="es-ES" dirty="0"/>
              <a:t>Criterio factible: No queden reparaciones por realizar.</a:t>
            </a:r>
          </a:p>
          <a:p>
            <a:r>
              <a:rPr lang="es-ES" dirty="0"/>
              <a:t>Función selección: Reparación cuyo tiempo de realización sea el mas corto.</a:t>
            </a:r>
          </a:p>
          <a:p>
            <a:r>
              <a:rPr lang="es-ES" dirty="0"/>
              <a:t>Función objetivo: Minimizar el tiempo de espera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313375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electricista tiene que hacer 4 reparaciones. Las reparaciones duran 1, 9, 3, y 5 horas.</a:t>
            </a:r>
          </a:p>
          <a:p>
            <a:r>
              <a:rPr lang="es-ES" dirty="0"/>
              <a:t>Imaginemos que si un cliente espera x horas, el electricista cobra 100/x euros por esa reparación.</a:t>
            </a:r>
          </a:p>
          <a:p>
            <a:r>
              <a:rPr lang="es-ES" dirty="0"/>
              <a:t>Según el algoritmo, haría las reparaciones en orden ascendente:    1, 3, 5, y 9.</a:t>
            </a:r>
          </a:p>
          <a:p>
            <a:r>
              <a:rPr lang="es-ES" dirty="0"/>
              <a:t>Veamos cuanto tardaría.</a:t>
            </a:r>
          </a:p>
        </p:txBody>
      </p:sp>
    </p:spTree>
    <p:extLst>
      <p:ext uri="{BB962C8B-B14F-4D97-AF65-F5344CB8AC3E}">
        <p14:creationId xmlns:p14="http://schemas.microsoft.com/office/powerpoint/2010/main" val="33843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n de enchuf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20" y="348888"/>
            <a:ext cx="1022078" cy="10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de enchuf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75" y="348888"/>
            <a:ext cx="1022078" cy="10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n de enchuf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50" y="348888"/>
            <a:ext cx="1022078" cy="10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de enchuf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25" y="348253"/>
            <a:ext cx="1022078" cy="10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514264" y="802127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808819" y="7419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9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138641" y="741951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3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421823" y="7240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5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83234" y="2481942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100/1 + 100/4 + 100/9 + 100/18 = 141.6 euros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31520" y="3592286"/>
            <a:ext cx="812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Cualquier otra combinación es menos óptima que la que ha conseguido el algoritmo:</a:t>
            </a:r>
          </a:p>
        </p:txBody>
      </p:sp>
      <p:pic>
        <p:nvPicPr>
          <p:cNvPr id="19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192226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4192226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64" y="4192226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n de enchuf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10" y="4194539"/>
            <a:ext cx="745598" cy="7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1140086" y="444102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75005" y="4416917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3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167559" y="441691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9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205684" y="4417616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5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53145" y="4333298"/>
            <a:ext cx="454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100/1 + 100/4 + 100/13 + 100/18 = 138.24  euros</a:t>
            </a:r>
          </a:p>
        </p:txBody>
      </p:sp>
      <p:pic>
        <p:nvPicPr>
          <p:cNvPr id="28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5055030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5055030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64" y="5055030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sultado de imagen de enchuf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10" y="5057343"/>
            <a:ext cx="745598" cy="7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1140086" y="530382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2175005" y="5279721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5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3167559" y="527972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9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4205684" y="528042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953145" y="5196102"/>
            <a:ext cx="440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100/3 + 100/8 + 100/17 + 100/18 = 57.27  euros</a:t>
            </a:r>
          </a:p>
        </p:txBody>
      </p:sp>
      <p:pic>
        <p:nvPicPr>
          <p:cNvPr id="37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5905018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5905018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esultado de imagen de enchuf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64" y="5905018"/>
            <a:ext cx="715950" cy="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Resultado de imagen de enchuf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10" y="5907331"/>
            <a:ext cx="745598" cy="7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140086" y="615381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9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5005" y="612970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5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167559" y="6129709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3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4205684" y="6130408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953145" y="6046090"/>
            <a:ext cx="461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100/9 + 100/14 + 100/17 + 100/18 = 29.69  euros</a:t>
            </a:r>
          </a:p>
        </p:txBody>
      </p:sp>
      <p:pic>
        <p:nvPicPr>
          <p:cNvPr id="46" name="Picture 2" descr="Resultado de imagen de electricista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411" y="1559109"/>
            <a:ext cx="1165331" cy="155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1015 0.249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24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10703 0.250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10925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10886 0.25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3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21589 0.249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12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21289 0.244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1" grpId="0"/>
      <p:bldP spid="23" grpId="0"/>
      <p:bldP spid="24" grpId="0"/>
      <p:bldP spid="25" grpId="0"/>
      <p:bldP spid="26" grpId="0"/>
      <p:bldP spid="27" grpId="0"/>
      <p:bldP spid="32" grpId="0"/>
      <p:bldP spid="33" grpId="0"/>
      <p:bldP spid="34" grpId="0"/>
      <p:bldP spid="35" grpId="0"/>
      <p:bldP spid="36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Este algoritmo es óptimo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Cuanto más corto sea la primera reparación que hagamos, menos tendrán que esperar los siguientes clientes para sus reparaciones, por lo que más cobrará el electricista.</a:t>
            </a:r>
          </a:p>
          <a:p>
            <a:r>
              <a:rPr lang="es-ES" dirty="0"/>
              <a:t>Por lo que si hace siempre la reparación más corta que tenga por hacer, el tiempo de espera de los siguientes clientes será mínimo, y por lo tanto, el electricista cobrará el máximo posible.</a:t>
            </a:r>
          </a:p>
        </p:txBody>
      </p:sp>
    </p:spTree>
    <p:extLst>
      <p:ext uri="{BB962C8B-B14F-4D97-AF65-F5344CB8AC3E}">
        <p14:creationId xmlns:p14="http://schemas.microsoft.com/office/powerpoint/2010/main" val="14041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082" y="4809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Código que ejecuta </a:t>
            </a:r>
            <a:br>
              <a:rPr lang="es-ES" dirty="0"/>
            </a:br>
            <a:r>
              <a:rPr lang="es-ES" dirty="0"/>
              <a:t>el algoritmo: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198" t="11765" r="42800" b="6066"/>
          <a:stretch/>
        </p:blipFill>
        <p:spPr>
          <a:xfrm>
            <a:off x="7144388" y="0"/>
            <a:ext cx="504761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72082" y="3006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Resultado al ejecutarlo: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3" y="4106684"/>
            <a:ext cx="4181735" cy="246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/>
          <p:cNvSpPr txBox="1"/>
          <p:nvPr/>
        </p:nvSpPr>
        <p:spPr>
          <a:xfrm>
            <a:off x="2630729" y="1944913"/>
            <a:ext cx="285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Orden mostrar: O(n)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99065" y="2486686"/>
            <a:ext cx="443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Orden insertar en cola: O(log(n))</a:t>
            </a:r>
          </a:p>
        </p:txBody>
      </p:sp>
    </p:spTree>
    <p:extLst>
      <p:ext uri="{BB962C8B-B14F-4D97-AF65-F5344CB8AC3E}">
        <p14:creationId xmlns:p14="http://schemas.microsoft.com/office/powerpoint/2010/main" val="30615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Pero, ¿y si tenemos varios electricistas?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algoritmo es en esencia el mismo. Se ordenan los servicios en orden no decreciente, y conforme un electricista está libre, va cogiendo el servicio que menos tiempo requiera.</a:t>
            </a:r>
          </a:p>
        </p:txBody>
      </p:sp>
    </p:spTree>
    <p:extLst>
      <p:ext uri="{BB962C8B-B14F-4D97-AF65-F5344CB8AC3E}">
        <p14:creationId xmlns:p14="http://schemas.microsoft.com/office/powerpoint/2010/main" val="332713989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563</TotalTime>
  <Words>576</Words>
  <Application>Microsoft Office PowerPoint</Application>
  <PresentationFormat>Panorámica</PresentationFormat>
  <Paragraphs>73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Adobe Gothic Std B</vt:lpstr>
      <vt:lpstr>Arial</vt:lpstr>
      <vt:lpstr>Corbel</vt:lpstr>
      <vt:lpstr>Profundidad</vt:lpstr>
      <vt:lpstr>Ejercicio 5. Reparaciones de un electricista</vt:lpstr>
      <vt:lpstr>Descripción</vt:lpstr>
      <vt:lpstr>Presentación de PowerPoint</vt:lpstr>
      <vt:lpstr>El algoritmo Greedy que hemos usado tiene las siguientes características:</vt:lpstr>
      <vt:lpstr>Ejemplo</vt:lpstr>
      <vt:lpstr>Presentación de PowerPoint</vt:lpstr>
      <vt:lpstr>Este algoritmo es óptimo</vt:lpstr>
      <vt:lpstr>Código que ejecuta  el algoritmo:</vt:lpstr>
      <vt:lpstr>Pero, ¿y si tenemos varios electricistas?</vt:lpstr>
      <vt:lpstr>Presentación de PowerPoint</vt:lpstr>
      <vt:lpstr>Código que ejecuta  el algoritmo:</vt:lpstr>
      <vt:lpstr>Conclusión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1. Contenedores en un barco</dc:title>
  <dc:creator>Julio</dc:creator>
  <cp:lastModifiedBy>Jose</cp:lastModifiedBy>
  <cp:revision>40</cp:revision>
  <dcterms:created xsi:type="dcterms:W3CDTF">2017-04-24T13:24:50Z</dcterms:created>
  <dcterms:modified xsi:type="dcterms:W3CDTF">2017-05-04T16:04:55Z</dcterms:modified>
</cp:coreProperties>
</file>