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23906B3-2FFD-42FC-9665-29E73787AE4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20A9935-BB06-4E78-A48A-52A48B6E299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B3-2FFD-42FC-9665-29E73787AE4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9935-BB06-4E78-A48A-52A48B6E299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B3-2FFD-42FC-9665-29E73787AE4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9935-BB06-4E78-A48A-52A48B6E299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3906B3-2FFD-42FC-9665-29E73787AE4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0A9935-BB06-4E78-A48A-52A48B6E299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23906B3-2FFD-42FC-9665-29E73787AE4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20A9935-BB06-4E78-A48A-52A48B6E299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B3-2FFD-42FC-9665-29E73787AE4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9935-BB06-4E78-A48A-52A48B6E299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B3-2FFD-42FC-9665-29E73787AE4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9935-BB06-4E78-A48A-52A48B6E299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3906B3-2FFD-42FC-9665-29E73787AE4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0A9935-BB06-4E78-A48A-52A48B6E299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B3-2FFD-42FC-9665-29E73787AE4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9935-BB06-4E78-A48A-52A48B6E299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3906B3-2FFD-42FC-9665-29E73787AE4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0A9935-BB06-4E78-A48A-52A48B6E299F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3906B3-2FFD-42FC-9665-29E73787AE4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0A9935-BB06-4E78-A48A-52A48B6E299F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23906B3-2FFD-42FC-9665-29E73787AE4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20A9935-BB06-4E78-A48A-52A48B6E299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sz="4400" dirty="0" smtClean="0"/>
              <a:t>Legacy </a:t>
            </a:r>
            <a:endParaRPr lang="en-U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Andrés Alberto Barrantes Murillo</a:t>
            </a:r>
          </a:p>
          <a:p>
            <a:r>
              <a:rPr lang="es-CR" dirty="0" smtClean="0"/>
              <a:t>José Carlos Barrantes Araya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Introducción Android Studio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Android Studio 3.1.4 viene con Android </a:t>
            </a:r>
            <a:r>
              <a:rPr lang="es-ES" dirty="0" smtClean="0"/>
              <a:t>Jetpack.</a:t>
            </a:r>
          </a:p>
          <a:p>
            <a:r>
              <a:rPr lang="es-ES" dirty="0" smtClean="0"/>
              <a:t> Ayuda </a:t>
            </a:r>
            <a:r>
              <a:rPr lang="es-ES" dirty="0"/>
              <a:t>a acelerar el desarrollo </a:t>
            </a:r>
            <a:r>
              <a:rPr lang="es-ES" dirty="0" smtClean="0"/>
              <a:t>con </a:t>
            </a:r>
            <a:r>
              <a:rPr lang="es-ES" dirty="0"/>
              <a:t>componentes, herramientas y </a:t>
            </a:r>
            <a:r>
              <a:rPr lang="es-ES" dirty="0" smtClean="0"/>
              <a:t>orientación.</a:t>
            </a:r>
          </a:p>
          <a:p>
            <a:r>
              <a:rPr lang="es-ES" dirty="0"/>
              <a:t>P</a:t>
            </a:r>
            <a:r>
              <a:rPr lang="es-ES" dirty="0" smtClean="0"/>
              <a:t>ermite </a:t>
            </a:r>
            <a:r>
              <a:rPr lang="es-ES" dirty="0"/>
              <a:t>eliminar las tareas repetitivas y nos permite </a:t>
            </a:r>
            <a:r>
              <a:rPr lang="es-ES" dirty="0" smtClean="0"/>
              <a:t>hacer de forma </a:t>
            </a:r>
            <a:r>
              <a:rPr lang="es-ES" dirty="0"/>
              <a:t>rápida y </a:t>
            </a:r>
            <a:r>
              <a:rPr lang="es-ES" dirty="0" smtClean="0"/>
              <a:t>crear </a:t>
            </a:r>
            <a:r>
              <a:rPr lang="es-ES" dirty="0"/>
              <a:t>fácilmente </a:t>
            </a:r>
            <a:r>
              <a:rPr lang="es-ES" dirty="0" smtClean="0"/>
              <a:t>aplicaciones </a:t>
            </a:r>
            <a:r>
              <a:rPr lang="es-ES" dirty="0"/>
              <a:t>testeables y de gran calidad. 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3352800" cy="16863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53000"/>
              </a:schemeClr>
            </a:glow>
            <a:outerShdw dist="35921" sx="1000" sy="1000" algn="ctr" rotWithShape="0">
              <a:schemeClr val="bg2"/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4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6000" dirty="0" smtClean="0"/>
              <a:t>Legacy</a:t>
            </a:r>
            <a:endParaRPr lang="en-U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Legacy es una categoría que abarca diferentes componentes nativos de Android Studio, los cuales ya han sido reemplazados por otros más </a:t>
            </a:r>
            <a:r>
              <a:rPr lang="es-ES" dirty="0" smtClean="0"/>
              <a:t>nuevos.</a:t>
            </a:r>
          </a:p>
          <a:p>
            <a:endParaRPr lang="es-E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46252"/>
            <a:ext cx="22193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3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000" dirty="0" smtClean="0"/>
              <a:t>Cambios </a:t>
            </a: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ListView - reemplazado por RecyclerView</a:t>
            </a:r>
          </a:p>
          <a:p>
            <a:r>
              <a:rPr lang="en-US" dirty="0"/>
              <a:t>2. TabHost - reemplazado por TabLayout</a:t>
            </a:r>
          </a:p>
          <a:p>
            <a:r>
              <a:rPr lang="en-US" dirty="0"/>
              <a:t>3. RelativeLayout - reemplazado por ConstraintLayout</a:t>
            </a:r>
          </a:p>
          <a:p>
            <a:r>
              <a:rPr lang="en-US" dirty="0" smtClean="0"/>
              <a:t>4. </a:t>
            </a:r>
            <a:r>
              <a:rPr lang="en-US" dirty="0"/>
              <a:t>GridView - reemplazado por ConstraintLayout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Mayoritariamente porque estos componentes poseen mejor rendimiento que los anteriores.</a:t>
            </a:r>
          </a:p>
        </p:txBody>
      </p:sp>
    </p:spTree>
    <p:extLst>
      <p:ext uri="{BB962C8B-B14F-4D97-AF65-F5344CB8AC3E}">
        <p14:creationId xmlns:p14="http://schemas.microsoft.com/office/powerpoint/2010/main" val="4284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944562"/>
          </a:xfrm>
        </p:spPr>
        <p:txBody>
          <a:bodyPr/>
          <a:lstStyle/>
          <a:p>
            <a:r>
              <a:rPr lang="es-CR" dirty="0" smtClean="0"/>
              <a:t>Más Cambios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r>
              <a:rPr lang="es-CR" dirty="0" smtClean="0"/>
              <a:t>Con la llegada de Android Lollipop se oficializó el uso de RecyclerView, es mucho más potente y flexible que ListView.</a:t>
            </a:r>
          </a:p>
          <a:p>
            <a:r>
              <a:rPr lang="es-CR" dirty="0" smtClean="0"/>
              <a:t>Cuenta con dos componentes: Patrón ViewHolder y LayoutManager, el primero se utilizaba en ListView más no era obligatorio como es el caso de RecyclerView.</a:t>
            </a:r>
          </a:p>
          <a:p>
            <a:r>
              <a:rPr lang="es-CR" dirty="0" smtClean="0"/>
              <a:t>En el caso del LayoutManager este implementa LinearLayoutManager, StaggeredLayoutManager (listas al estilo de Pinterest) y GridLayoutManager, a diferencia de ListView que únicamente permitía vertical ListView.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Más Cambios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err="1" smtClean="0"/>
              <a:t>TabLayout</a:t>
            </a:r>
            <a:r>
              <a:rPr lang="es-CR" dirty="0" smtClean="0"/>
              <a:t>, a diferencia de </a:t>
            </a:r>
            <a:r>
              <a:rPr lang="es-CR" dirty="0" err="1" smtClean="0"/>
              <a:t>TabHost</a:t>
            </a:r>
            <a:r>
              <a:rPr lang="es-CR" dirty="0" smtClean="0"/>
              <a:t>, ahora implementa la posibilidad de utilizar </a:t>
            </a:r>
            <a:r>
              <a:rPr lang="es-CR" dirty="0" err="1" smtClean="0"/>
              <a:t>SwipeTabs</a:t>
            </a:r>
            <a:r>
              <a:rPr lang="es-CR" dirty="0" smtClean="0"/>
              <a:t> (tal como </a:t>
            </a:r>
            <a:r>
              <a:rPr lang="es-CR" dirty="0" err="1" smtClean="0"/>
              <a:t>whatsapp</a:t>
            </a:r>
            <a:r>
              <a:rPr lang="es-CR" dirty="0" smtClean="0"/>
              <a:t> lo implementó), permite una mayor eficiencia porque se puede utilizar un solo </a:t>
            </a:r>
            <a:r>
              <a:rPr lang="es-CR" dirty="0" err="1" smtClean="0"/>
              <a:t>tab</a:t>
            </a:r>
            <a:r>
              <a:rPr lang="es-CR" dirty="0" smtClean="0"/>
              <a:t> e iterar sobre este, en lugar de generar nuevos </a:t>
            </a:r>
            <a:r>
              <a:rPr lang="es-CR" dirty="0" err="1" smtClean="0"/>
              <a:t>tabs</a:t>
            </a:r>
            <a:r>
              <a:rPr lang="es-CR" dirty="0" smtClean="0"/>
              <a:t> para cada ventana.</a:t>
            </a:r>
          </a:p>
          <a:p>
            <a:endParaRPr lang="es-CR" dirty="0"/>
          </a:p>
          <a:p>
            <a:r>
              <a:rPr lang="es-CR" dirty="0" smtClean="0"/>
              <a:t>En el caso del </a:t>
            </a:r>
            <a:r>
              <a:rPr lang="es-CR" dirty="0" err="1" smtClean="0"/>
              <a:t>RelativeLayout</a:t>
            </a:r>
            <a:r>
              <a:rPr lang="es-CR" dirty="0" smtClean="0"/>
              <a:t> vs </a:t>
            </a:r>
            <a:r>
              <a:rPr lang="es-CR" dirty="0" err="1" smtClean="0"/>
              <a:t>ConstraintLayout</a:t>
            </a:r>
            <a:r>
              <a:rPr lang="es-CR" dirty="0" smtClean="0"/>
              <a:t>, la diferencia radica en que se evita el </a:t>
            </a:r>
            <a:r>
              <a:rPr lang="es-CR" dirty="0" err="1" smtClean="0"/>
              <a:t>nesting</a:t>
            </a:r>
            <a:r>
              <a:rPr lang="es-CR" dirty="0" smtClean="0"/>
              <a:t>, y se crean reglas específicas para cada vista, además, </a:t>
            </a:r>
            <a:r>
              <a:rPr lang="es-CR" dirty="0" err="1" smtClean="0"/>
              <a:t>ConstraintLayout</a:t>
            </a:r>
            <a:r>
              <a:rPr lang="es-CR" dirty="0" smtClean="0"/>
              <a:t> ofrece “</a:t>
            </a:r>
            <a:r>
              <a:rPr lang="es-CR" dirty="0" err="1" smtClean="0"/>
              <a:t>bias</a:t>
            </a:r>
            <a:r>
              <a:rPr lang="es-CR" dirty="0" smtClean="0"/>
              <a:t>” los cuales permiten posicionar de 0% a 100% de manera horizontal o vertical de acuerdo a un eje.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305</Words>
  <Application>Microsoft Office PowerPoint</Application>
  <PresentationFormat>Presentación en pantalla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Mirador</vt:lpstr>
      <vt:lpstr>Legacy </vt:lpstr>
      <vt:lpstr>Introducción Android Studio </vt:lpstr>
      <vt:lpstr>Legacy</vt:lpstr>
      <vt:lpstr>Cambios </vt:lpstr>
      <vt:lpstr>Más Cambios </vt:lpstr>
      <vt:lpstr>Más Cambios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Legacy</dc:title>
  <dc:creator>Jose Carlos</dc:creator>
  <cp:lastModifiedBy>Jose Carlos</cp:lastModifiedBy>
  <cp:revision>7</cp:revision>
  <dcterms:created xsi:type="dcterms:W3CDTF">2018-09-29T03:30:29Z</dcterms:created>
  <dcterms:modified xsi:type="dcterms:W3CDTF">2018-09-29T04:35:56Z</dcterms:modified>
</cp:coreProperties>
</file>