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B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3D9D57-398D-433B-982D-CB9A9928CA09}" v="37" dt="2023-07-31T13:26:46.4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OCA MARTINEZ, J.J. (JOSE JAVIER)" userId="62596a45-ea1f-4872-bb33-d900b6672b0c" providerId="ADAL" clId="{1D3D9D57-398D-433B-982D-CB9A9928CA09}"/>
    <pc:docChg chg="undo redo custSel modSld">
      <pc:chgData name="CALOCA MARTINEZ, J.J. (JOSE JAVIER)" userId="62596a45-ea1f-4872-bb33-d900b6672b0c" providerId="ADAL" clId="{1D3D9D57-398D-433B-982D-CB9A9928CA09}" dt="2023-07-31T13:26:59.907" v="1912" actId="122"/>
      <pc:docMkLst>
        <pc:docMk/>
      </pc:docMkLst>
      <pc:sldChg chg="addSp modSp mod">
        <pc:chgData name="CALOCA MARTINEZ, J.J. (JOSE JAVIER)" userId="62596a45-ea1f-4872-bb33-d900b6672b0c" providerId="ADAL" clId="{1D3D9D57-398D-433B-982D-CB9A9928CA09}" dt="2023-07-31T12:50:56.660" v="1418" actId="20577"/>
        <pc:sldMkLst>
          <pc:docMk/>
          <pc:sldMk cId="151279035" sldId="256"/>
        </pc:sldMkLst>
        <pc:spChg chg="add mod">
          <ac:chgData name="CALOCA MARTINEZ, J.J. (JOSE JAVIER)" userId="62596a45-ea1f-4872-bb33-d900b6672b0c" providerId="ADAL" clId="{1D3D9D57-398D-433B-982D-CB9A9928CA09}" dt="2023-07-31T12:50:56.660" v="1418" actId="20577"/>
          <ac:spMkLst>
            <pc:docMk/>
            <pc:sldMk cId="151279035" sldId="256"/>
            <ac:spMk id="6" creationId="{143B3676-004E-4E40-26D8-7764CB798570}"/>
          </ac:spMkLst>
        </pc:spChg>
        <pc:picChg chg="add mod">
          <ac:chgData name="CALOCA MARTINEZ, J.J. (JOSE JAVIER)" userId="62596a45-ea1f-4872-bb33-d900b6672b0c" providerId="ADAL" clId="{1D3D9D57-398D-433B-982D-CB9A9928CA09}" dt="2023-07-31T12:50:42.197" v="1408"/>
          <ac:picMkLst>
            <pc:docMk/>
            <pc:sldMk cId="151279035" sldId="256"/>
            <ac:picMk id="1032" creationId="{501147E1-129D-4993-E23C-B09F0D8B4729}"/>
          </ac:picMkLst>
        </pc:picChg>
      </pc:sldChg>
      <pc:sldChg chg="modSp mod">
        <pc:chgData name="CALOCA MARTINEZ, J.J. (JOSE JAVIER)" userId="62596a45-ea1f-4872-bb33-d900b6672b0c" providerId="ADAL" clId="{1D3D9D57-398D-433B-982D-CB9A9928CA09}" dt="2023-07-31T12:23:16.750" v="1146" actId="207"/>
        <pc:sldMkLst>
          <pc:docMk/>
          <pc:sldMk cId="1223563862" sldId="257"/>
        </pc:sldMkLst>
        <pc:spChg chg="mod">
          <ac:chgData name="CALOCA MARTINEZ, J.J. (JOSE JAVIER)" userId="62596a45-ea1f-4872-bb33-d900b6672b0c" providerId="ADAL" clId="{1D3D9D57-398D-433B-982D-CB9A9928CA09}" dt="2023-07-31T12:23:16.750" v="1146" actId="207"/>
          <ac:spMkLst>
            <pc:docMk/>
            <pc:sldMk cId="1223563862" sldId="257"/>
            <ac:spMk id="2" creationId="{3A71E34A-28DE-6A6C-942F-8A4647338F2F}"/>
          </ac:spMkLst>
        </pc:spChg>
        <pc:spChg chg="mod">
          <ac:chgData name="CALOCA MARTINEZ, J.J. (JOSE JAVIER)" userId="62596a45-ea1f-4872-bb33-d900b6672b0c" providerId="ADAL" clId="{1D3D9D57-398D-433B-982D-CB9A9928CA09}" dt="2023-07-31T12:05:50.138" v="23" actId="20577"/>
          <ac:spMkLst>
            <pc:docMk/>
            <pc:sldMk cId="1223563862" sldId="257"/>
            <ac:spMk id="6" creationId="{04C5CB93-5F71-8C7A-C97D-5D936FD94203}"/>
          </ac:spMkLst>
        </pc:spChg>
        <pc:spChg chg="mod">
          <ac:chgData name="CALOCA MARTINEZ, J.J. (JOSE JAVIER)" userId="62596a45-ea1f-4872-bb33-d900b6672b0c" providerId="ADAL" clId="{1D3D9D57-398D-433B-982D-CB9A9928CA09}" dt="2023-07-31T12:07:10.764" v="120" actId="113"/>
          <ac:spMkLst>
            <pc:docMk/>
            <pc:sldMk cId="1223563862" sldId="257"/>
            <ac:spMk id="7" creationId="{A341D764-234B-2516-789E-4D849942B314}"/>
          </ac:spMkLst>
        </pc:spChg>
      </pc:sldChg>
      <pc:sldChg chg="addSp delSp modSp mod">
        <pc:chgData name="CALOCA MARTINEZ, J.J. (JOSE JAVIER)" userId="62596a45-ea1f-4872-bb33-d900b6672b0c" providerId="ADAL" clId="{1D3D9D57-398D-433B-982D-CB9A9928CA09}" dt="2023-07-31T12:35:10.710" v="1377" actId="20577"/>
        <pc:sldMkLst>
          <pc:docMk/>
          <pc:sldMk cId="3532491300" sldId="258"/>
        </pc:sldMkLst>
        <pc:spChg chg="mod">
          <ac:chgData name="CALOCA MARTINEZ, J.J. (JOSE JAVIER)" userId="62596a45-ea1f-4872-bb33-d900b6672b0c" providerId="ADAL" clId="{1D3D9D57-398D-433B-982D-CB9A9928CA09}" dt="2023-07-31T12:23:27.229" v="1149" actId="1076"/>
          <ac:spMkLst>
            <pc:docMk/>
            <pc:sldMk cId="3532491300" sldId="258"/>
            <ac:spMk id="2" creationId="{3A71E34A-28DE-6A6C-942F-8A4647338F2F}"/>
          </ac:spMkLst>
        </pc:spChg>
        <pc:spChg chg="add del mod">
          <ac:chgData name="CALOCA MARTINEZ, J.J. (JOSE JAVIER)" userId="62596a45-ea1f-4872-bb33-d900b6672b0c" providerId="ADAL" clId="{1D3D9D57-398D-433B-982D-CB9A9928CA09}" dt="2023-07-31T12:08:08.561" v="123"/>
          <ac:spMkLst>
            <pc:docMk/>
            <pc:sldMk cId="3532491300" sldId="258"/>
            <ac:spMk id="3" creationId="{712459D5-B868-4259-8A99-0EE675757E5D}"/>
          </ac:spMkLst>
        </pc:spChg>
        <pc:spChg chg="add del mod ord">
          <ac:chgData name="CALOCA MARTINEZ, J.J. (JOSE JAVIER)" userId="62596a45-ea1f-4872-bb33-d900b6672b0c" providerId="ADAL" clId="{1D3D9D57-398D-433B-982D-CB9A9928CA09}" dt="2023-07-31T12:10:23.836" v="362" actId="478"/>
          <ac:spMkLst>
            <pc:docMk/>
            <pc:sldMk cId="3532491300" sldId="258"/>
            <ac:spMk id="4" creationId="{CF3EFDC3-E908-4E86-F559-1B23FA8FDCA5}"/>
          </ac:spMkLst>
        </pc:spChg>
        <pc:spChg chg="add mod">
          <ac:chgData name="CALOCA MARTINEZ, J.J. (JOSE JAVIER)" userId="62596a45-ea1f-4872-bb33-d900b6672b0c" providerId="ADAL" clId="{1D3D9D57-398D-433B-982D-CB9A9928CA09}" dt="2023-07-31T12:26:14.061" v="1236" actId="1076"/>
          <ac:spMkLst>
            <pc:docMk/>
            <pc:sldMk cId="3532491300" sldId="258"/>
            <ac:spMk id="5" creationId="{EDD25B4A-481E-E198-C025-4E15B9F7B3E4}"/>
          </ac:spMkLst>
        </pc:spChg>
        <pc:spChg chg="add mod">
          <ac:chgData name="CALOCA MARTINEZ, J.J. (JOSE JAVIER)" userId="62596a45-ea1f-4872-bb33-d900b6672b0c" providerId="ADAL" clId="{1D3D9D57-398D-433B-982D-CB9A9928CA09}" dt="2023-07-31T12:26:50.827" v="1251" actId="1076"/>
          <ac:spMkLst>
            <pc:docMk/>
            <pc:sldMk cId="3532491300" sldId="258"/>
            <ac:spMk id="6" creationId="{057C17CA-F882-AA1E-63FD-CF95E33B3DDC}"/>
          </ac:spMkLst>
        </pc:spChg>
        <pc:spChg chg="add mod">
          <ac:chgData name="CALOCA MARTINEZ, J.J. (JOSE JAVIER)" userId="62596a45-ea1f-4872-bb33-d900b6672b0c" providerId="ADAL" clId="{1D3D9D57-398D-433B-982D-CB9A9928CA09}" dt="2023-07-31T12:26:14.061" v="1236" actId="1076"/>
          <ac:spMkLst>
            <pc:docMk/>
            <pc:sldMk cId="3532491300" sldId="258"/>
            <ac:spMk id="7" creationId="{E49D072E-D911-95D1-0EE9-FF316BE02F1C}"/>
          </ac:spMkLst>
        </pc:spChg>
        <pc:spChg chg="add mod">
          <ac:chgData name="CALOCA MARTINEZ, J.J. (JOSE JAVIER)" userId="62596a45-ea1f-4872-bb33-d900b6672b0c" providerId="ADAL" clId="{1D3D9D57-398D-433B-982D-CB9A9928CA09}" dt="2023-07-31T12:27:25.629" v="1272" actId="20577"/>
          <ac:spMkLst>
            <pc:docMk/>
            <pc:sldMk cId="3532491300" sldId="258"/>
            <ac:spMk id="8" creationId="{59F00FC5-70B9-D827-98EA-4040091782FF}"/>
          </ac:spMkLst>
        </pc:spChg>
        <pc:spChg chg="add mod">
          <ac:chgData name="CALOCA MARTINEZ, J.J. (JOSE JAVIER)" userId="62596a45-ea1f-4872-bb33-d900b6672b0c" providerId="ADAL" clId="{1D3D9D57-398D-433B-982D-CB9A9928CA09}" dt="2023-07-31T12:26:14.061" v="1236" actId="1076"/>
          <ac:spMkLst>
            <pc:docMk/>
            <pc:sldMk cId="3532491300" sldId="258"/>
            <ac:spMk id="9" creationId="{648F9BBF-6366-7176-B930-54184DCEC8DD}"/>
          </ac:spMkLst>
        </pc:spChg>
        <pc:spChg chg="add mod">
          <ac:chgData name="CALOCA MARTINEZ, J.J. (JOSE JAVIER)" userId="62596a45-ea1f-4872-bb33-d900b6672b0c" providerId="ADAL" clId="{1D3D9D57-398D-433B-982D-CB9A9928CA09}" dt="2023-07-31T12:35:10.710" v="1377" actId="20577"/>
          <ac:spMkLst>
            <pc:docMk/>
            <pc:sldMk cId="3532491300" sldId="258"/>
            <ac:spMk id="10" creationId="{8E02B27D-9C29-3433-A4DD-FA8BA7C5CF60}"/>
          </ac:spMkLst>
        </pc:spChg>
        <pc:spChg chg="add mod">
          <ac:chgData name="CALOCA MARTINEZ, J.J. (JOSE JAVIER)" userId="62596a45-ea1f-4872-bb33-d900b6672b0c" providerId="ADAL" clId="{1D3D9D57-398D-433B-982D-CB9A9928CA09}" dt="2023-07-31T12:26:32.417" v="1240" actId="20577"/>
          <ac:spMkLst>
            <pc:docMk/>
            <pc:sldMk cId="3532491300" sldId="258"/>
            <ac:spMk id="11" creationId="{4D8CFCA8-E740-343E-C94E-94909A523799}"/>
          </ac:spMkLst>
        </pc:spChg>
        <pc:spChg chg="add mod">
          <ac:chgData name="CALOCA MARTINEZ, J.J. (JOSE JAVIER)" userId="62596a45-ea1f-4872-bb33-d900b6672b0c" providerId="ADAL" clId="{1D3D9D57-398D-433B-982D-CB9A9928CA09}" dt="2023-07-31T12:26:44.372" v="1246" actId="20577"/>
          <ac:spMkLst>
            <pc:docMk/>
            <pc:sldMk cId="3532491300" sldId="258"/>
            <ac:spMk id="12" creationId="{9FC3775F-F5EB-D46A-A707-95E2C9CC4A93}"/>
          </ac:spMkLst>
        </pc:spChg>
        <pc:spChg chg="add mod">
          <ac:chgData name="CALOCA MARTINEZ, J.J. (JOSE JAVIER)" userId="62596a45-ea1f-4872-bb33-d900b6672b0c" providerId="ADAL" clId="{1D3D9D57-398D-433B-982D-CB9A9928CA09}" dt="2023-07-31T12:26:45.891" v="1248" actId="20577"/>
          <ac:spMkLst>
            <pc:docMk/>
            <pc:sldMk cId="3532491300" sldId="258"/>
            <ac:spMk id="13" creationId="{AAE07642-095E-C637-81B3-6F52E68265C1}"/>
          </ac:spMkLst>
        </pc:spChg>
        <pc:spChg chg="add mod">
          <ac:chgData name="CALOCA MARTINEZ, J.J. (JOSE JAVIER)" userId="62596a45-ea1f-4872-bb33-d900b6672b0c" providerId="ADAL" clId="{1D3D9D57-398D-433B-982D-CB9A9928CA09}" dt="2023-07-31T12:26:56.858" v="1254" actId="20577"/>
          <ac:spMkLst>
            <pc:docMk/>
            <pc:sldMk cId="3532491300" sldId="258"/>
            <ac:spMk id="14" creationId="{D6DDD681-BC7D-9638-66AD-DB7CC26DF8E2}"/>
          </ac:spMkLst>
        </pc:spChg>
        <pc:spChg chg="add mod">
          <ac:chgData name="CALOCA MARTINEZ, J.J. (JOSE JAVIER)" userId="62596a45-ea1f-4872-bb33-d900b6672b0c" providerId="ADAL" clId="{1D3D9D57-398D-433B-982D-CB9A9928CA09}" dt="2023-07-31T12:27:13.583" v="1260" actId="20577"/>
          <ac:spMkLst>
            <pc:docMk/>
            <pc:sldMk cId="3532491300" sldId="258"/>
            <ac:spMk id="15" creationId="{59D27795-2748-3974-23EC-2B928007636E}"/>
          </ac:spMkLst>
        </pc:spChg>
        <pc:spChg chg="add mod">
          <ac:chgData name="CALOCA MARTINEZ, J.J. (JOSE JAVIER)" userId="62596a45-ea1f-4872-bb33-d900b6672b0c" providerId="ADAL" clId="{1D3D9D57-398D-433B-982D-CB9A9928CA09}" dt="2023-07-31T12:27:15.983" v="1262" actId="20577"/>
          <ac:spMkLst>
            <pc:docMk/>
            <pc:sldMk cId="3532491300" sldId="258"/>
            <ac:spMk id="16" creationId="{8172A3E9-ED68-5A7A-B494-D4A37C30FA8D}"/>
          </ac:spMkLst>
        </pc:spChg>
      </pc:sldChg>
      <pc:sldChg chg="addSp delSp modSp mod">
        <pc:chgData name="CALOCA MARTINEZ, J.J. (JOSE JAVIER)" userId="62596a45-ea1f-4872-bb33-d900b6672b0c" providerId="ADAL" clId="{1D3D9D57-398D-433B-982D-CB9A9928CA09}" dt="2023-07-31T13:26:00.645" v="1855" actId="1076"/>
        <pc:sldMkLst>
          <pc:docMk/>
          <pc:sldMk cId="3036313311" sldId="259"/>
        </pc:sldMkLst>
        <pc:spChg chg="mod">
          <ac:chgData name="CALOCA MARTINEZ, J.J. (JOSE JAVIER)" userId="62596a45-ea1f-4872-bb33-d900b6672b0c" providerId="ADAL" clId="{1D3D9D57-398D-433B-982D-CB9A9928CA09}" dt="2023-07-31T13:06:46.904" v="1436" actId="207"/>
          <ac:spMkLst>
            <pc:docMk/>
            <pc:sldMk cId="3036313311" sldId="259"/>
            <ac:spMk id="2" creationId="{3A71E34A-28DE-6A6C-942F-8A4647338F2F}"/>
          </ac:spMkLst>
        </pc:spChg>
        <pc:spChg chg="add del mod">
          <ac:chgData name="CALOCA MARTINEZ, J.J. (JOSE JAVIER)" userId="62596a45-ea1f-4872-bb33-d900b6672b0c" providerId="ADAL" clId="{1D3D9D57-398D-433B-982D-CB9A9928CA09}" dt="2023-07-31T13:25:14.304" v="1839" actId="478"/>
          <ac:spMkLst>
            <pc:docMk/>
            <pc:sldMk cId="3036313311" sldId="259"/>
            <ac:spMk id="4" creationId="{4765767C-1342-ED4F-00A1-6C81E0DF6775}"/>
          </ac:spMkLst>
        </pc:spChg>
        <pc:spChg chg="add mod">
          <ac:chgData name="CALOCA MARTINEZ, J.J. (JOSE JAVIER)" userId="62596a45-ea1f-4872-bb33-d900b6672b0c" providerId="ADAL" clId="{1D3D9D57-398D-433B-982D-CB9A9928CA09}" dt="2023-07-31T13:26:00.645" v="1855" actId="1076"/>
          <ac:spMkLst>
            <pc:docMk/>
            <pc:sldMk cId="3036313311" sldId="259"/>
            <ac:spMk id="5" creationId="{61ACE150-2811-B28D-2F45-1267809942E8}"/>
          </ac:spMkLst>
        </pc:spChg>
        <pc:graphicFrameChg chg="add mod modGraphic">
          <ac:chgData name="CALOCA MARTINEZ, J.J. (JOSE JAVIER)" userId="62596a45-ea1f-4872-bb33-d900b6672b0c" providerId="ADAL" clId="{1D3D9D57-398D-433B-982D-CB9A9928CA09}" dt="2023-07-31T13:23:58.893" v="1749" actId="207"/>
          <ac:graphicFrameMkLst>
            <pc:docMk/>
            <pc:sldMk cId="3036313311" sldId="259"/>
            <ac:graphicFrameMk id="3" creationId="{614C0A42-6A5A-A76D-03B5-46922CD79952}"/>
          </ac:graphicFrameMkLst>
        </pc:graphicFrameChg>
      </pc:sldChg>
      <pc:sldChg chg="addSp delSp modSp mod">
        <pc:chgData name="CALOCA MARTINEZ, J.J. (JOSE JAVIER)" userId="62596a45-ea1f-4872-bb33-d900b6672b0c" providerId="ADAL" clId="{1D3D9D57-398D-433B-982D-CB9A9928CA09}" dt="2023-07-31T13:26:59.907" v="1912" actId="122"/>
        <pc:sldMkLst>
          <pc:docMk/>
          <pc:sldMk cId="821497691" sldId="260"/>
        </pc:sldMkLst>
        <pc:spChg chg="mod">
          <ac:chgData name="CALOCA MARTINEZ, J.J. (JOSE JAVIER)" userId="62596a45-ea1f-4872-bb33-d900b6672b0c" providerId="ADAL" clId="{1D3D9D57-398D-433B-982D-CB9A9928CA09}" dt="2023-07-31T13:26:59.907" v="1912" actId="122"/>
          <ac:spMkLst>
            <pc:docMk/>
            <pc:sldMk cId="821497691" sldId="260"/>
            <ac:spMk id="2" creationId="{3A71E34A-28DE-6A6C-942F-8A4647338F2F}"/>
          </ac:spMkLst>
        </pc:spChg>
        <pc:picChg chg="add del mod">
          <ac:chgData name="CALOCA MARTINEZ, J.J. (JOSE JAVIER)" userId="62596a45-ea1f-4872-bb33-d900b6672b0c" providerId="ADAL" clId="{1D3D9D57-398D-433B-982D-CB9A9928CA09}" dt="2023-07-31T13:26:31.647" v="1887"/>
          <ac:picMkLst>
            <pc:docMk/>
            <pc:sldMk cId="821497691" sldId="260"/>
            <ac:picMk id="3" creationId="{6790A568-9F39-E079-8E5B-787F1BC06FA8}"/>
          </ac:picMkLst>
        </pc:picChg>
        <pc:picChg chg="add del mod">
          <ac:chgData name="CALOCA MARTINEZ, J.J. (JOSE JAVIER)" userId="62596a45-ea1f-4872-bb33-d900b6672b0c" providerId="ADAL" clId="{1D3D9D57-398D-433B-982D-CB9A9928CA09}" dt="2023-07-31T13:26:46.419" v="1892" actId="478"/>
          <ac:picMkLst>
            <pc:docMk/>
            <pc:sldMk cId="821497691" sldId="260"/>
            <ac:picMk id="4" creationId="{DBE9AB79-315C-0D82-9A03-E3A715411F8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94B56-4F1F-E664-E7C1-22B352EA5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1D7E-069A-E87B-8AED-1391BADB6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E1EC2-60A9-2445-35C0-A22CFF59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707E9-C25E-43D1-A56D-84433B2C4788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F275C-5211-185E-0307-91CD1C39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69CF3-61D1-9A6A-62CD-EC60EF96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66C8-8758-495B-AE18-680841CF1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77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39AC-3DE2-31E7-8845-49AE552C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6016D-DC0D-AB2C-F078-8C4DD4CCF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CFEC4-E060-AA61-9269-893EF2EB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707E9-C25E-43D1-A56D-84433B2C4788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FFD77-B8EA-3659-F738-1605401D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8854B-EE66-6477-689A-D7E63948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66C8-8758-495B-AE18-680841CF1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86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37D36-2C93-286B-E17F-B83232E69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2AC85-C52D-226B-1362-22515D29E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D881B-D059-CC15-B9B6-12FDB3B1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707E9-C25E-43D1-A56D-84433B2C4788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083F6-B5BA-A918-094D-9AFCF47B4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0A70C-2076-0BA5-94AD-CEC207A7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66C8-8758-495B-AE18-680841CF1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28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6977-8C27-357D-D0E5-0FD86608F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64765-8110-296F-D04D-386612128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0A41F-EF30-13C8-37DB-74B7D098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707E9-C25E-43D1-A56D-84433B2C4788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65B99-8F5A-2D04-69B6-3343BE0D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45285-E516-A8FD-591A-8CA1B123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66C8-8758-495B-AE18-680841CF1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41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BCEA2-D648-F937-52EA-40B1931C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E8CB6-5ACC-6C88-0B5F-8B305182F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61661-0072-CF3A-F9AD-4724D9C0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707E9-C25E-43D1-A56D-84433B2C4788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57107-75CF-5B8F-8812-496AB2C4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30994-BB79-4D15-9A67-6B9DC214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66C8-8758-495B-AE18-680841CF1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25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FDD9-A945-0CAB-4B51-626D9061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200CF-5624-E556-9AC1-5AFBD6357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1E6CA-3FBA-D78B-7319-6C9372619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19B64-9E2D-C935-71F2-B36A3502A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707E9-C25E-43D1-A56D-84433B2C4788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D01E8-38AB-604A-511B-1A70DA025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1A368-A441-BA01-10BB-51AA40D1C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66C8-8758-495B-AE18-680841CF1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74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0429-75BD-43D8-E89E-637ACEF9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38195-F000-A9A7-1608-2CB73E30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BEA4D-720F-C544-AE7B-5D575D661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9F314-3B76-CD4B-0DAA-26C637553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57ECB8-D9D8-8D5D-7F5E-3CE2D6125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0E7144-2324-DF7D-1A85-2FF048F55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707E9-C25E-43D1-A56D-84433B2C4788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41C350-98F2-369C-E9B3-542717568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8B7BC-3026-6076-5118-535D2C0B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66C8-8758-495B-AE18-680841CF1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38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7D714-C4C2-7723-E1B6-163C4585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1C046-2FEF-F016-F6A1-58F7D073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707E9-C25E-43D1-A56D-84433B2C4788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CF33C-768F-051D-1353-789DF6F6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AAAB7-FE90-EEBB-18B4-80CE5E2A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66C8-8758-495B-AE18-680841CF1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93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04360-ED63-AC14-EB93-569C42E0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707E9-C25E-43D1-A56D-84433B2C4788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B932A1-BCFD-4B33-3A29-9FA6BA99C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A73EB-9360-1AD3-FE56-111A30ED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66C8-8758-495B-AE18-680841CF1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4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75DD-4A57-BEEC-AA4B-BB8A084E7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96DF4-0271-4477-8E64-69E3CCA75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3FE1F-4E79-9207-357F-002401A8A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BF43B-0F98-9C71-774C-4E1090624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707E9-C25E-43D1-A56D-84433B2C4788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BB8FE-0FE7-7642-1730-330BF476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21429-1522-B95B-E6BB-1F117E4F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66C8-8758-495B-AE18-680841CF1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35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7DC8C-AE00-13D6-2310-98CDA9983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C01B2-AA3E-9438-8CEC-9C0FF85D2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7E253-E2B8-B94A-62B7-96B8F37E4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58469-FB7B-DD9E-7D4C-712DA4F0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707E9-C25E-43D1-A56D-84433B2C4788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6120E-906B-4E70-0054-73C61CFB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1474E-C89D-96E4-DB2A-C2819274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66C8-8758-495B-AE18-680841CF1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6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AEB04B-6ACB-4745-301A-0A81D3E0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4CE9E-1F12-17FC-DFD8-F58DB7B43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593AE-7113-B799-DD19-A91247DBB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707E9-C25E-43D1-A56D-84433B2C4788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30C8-42DB-BA2E-84D0-FE57693A9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79B1C-D305-D083-596F-6B74AF943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F66C8-8758-495B-AE18-680841CF1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07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ecaloca/Loan-Predictio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Logotype | SEB">
            <a:extLst>
              <a:ext uri="{FF2B5EF4-FFF2-40B4-BE49-F238E27FC236}">
                <a16:creationId xmlns:a16="http://schemas.microsoft.com/office/drawing/2014/main" id="{6E5E0492-3249-72CC-75A9-3617C1272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35" y="749345"/>
            <a:ext cx="7581900" cy="380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A55414-F3A8-8665-3D69-88BDA1130BB7}"/>
              </a:ext>
            </a:extLst>
          </p:cNvPr>
          <p:cNvSpPr txBox="1"/>
          <p:nvPr/>
        </p:nvSpPr>
        <p:spPr>
          <a:xfrm>
            <a:off x="2308194" y="4750182"/>
            <a:ext cx="71997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rgbClr val="53BA2D"/>
                </a:solidFill>
                <a:latin typeface="Bahnschrift" panose="020B0502040204020203" pitchFamily="34" charset="0"/>
                <a:ea typeface="ADLaM Display" panose="020B0604020202020204" pitchFamily="2" charset="0"/>
                <a:cs typeface="ADLaM Display" panose="020B0604020202020204" pitchFamily="2" charset="0"/>
              </a:rPr>
              <a:t>Loan Prediction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165081-EC42-2E6A-8E29-FC134C11E090}"/>
              </a:ext>
            </a:extLst>
          </p:cNvPr>
          <p:cNvSpPr txBox="1"/>
          <p:nvPr/>
        </p:nvSpPr>
        <p:spPr>
          <a:xfrm>
            <a:off x="2460594" y="5407695"/>
            <a:ext cx="7199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Bahnschrift" panose="020B0502040204020203" pitchFamily="34" charset="0"/>
              </a:rPr>
              <a:t>Author: Jose Caloca</a:t>
            </a:r>
          </a:p>
        </p:txBody>
      </p:sp>
      <p:pic>
        <p:nvPicPr>
          <p:cNvPr id="1032" name="Picture 8" descr="Github, logo, social network, social icon - Free download">
            <a:hlinkClick r:id="rId3"/>
            <a:extLst>
              <a:ext uri="{FF2B5EF4-FFF2-40B4-BE49-F238E27FC236}">
                <a16:creationId xmlns:a16="http://schemas.microsoft.com/office/drawing/2014/main" id="{501147E1-129D-4993-E23C-B09F0D8B4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535" y="4574207"/>
            <a:ext cx="1890832" cy="189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143B3676-004E-4E40-26D8-7764CB798570}"/>
              </a:ext>
            </a:extLst>
          </p:cNvPr>
          <p:cNvSpPr txBox="1"/>
          <p:nvPr/>
        </p:nvSpPr>
        <p:spPr>
          <a:xfrm>
            <a:off x="9436963" y="6465039"/>
            <a:ext cx="235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Click: Code Repository</a:t>
            </a:r>
          </a:p>
        </p:txBody>
      </p:sp>
    </p:spTree>
    <p:extLst>
      <p:ext uri="{BB962C8B-B14F-4D97-AF65-F5344CB8AC3E}">
        <p14:creationId xmlns:p14="http://schemas.microsoft.com/office/powerpoint/2010/main" val="15127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E34A-28DE-6A6C-942F-8A464733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ahnschrift" panose="020B0502040204020203" pitchFamily="34" charset="0"/>
              </a:rPr>
              <a:t>Summary: Model description and objective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9B4AFB-B099-D0FF-2CF4-0CC1D2046F95}"/>
              </a:ext>
            </a:extLst>
          </p:cNvPr>
          <p:cNvSpPr/>
          <p:nvPr/>
        </p:nvSpPr>
        <p:spPr>
          <a:xfrm>
            <a:off x="1065319" y="1859364"/>
            <a:ext cx="4216894" cy="2543960"/>
          </a:xfrm>
          <a:prstGeom prst="roundRect">
            <a:avLst/>
          </a:prstGeom>
          <a:solidFill>
            <a:srgbClr val="53BA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Description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The model leverages customer-specific and transactional data to determine the creditworthiness of a customer and decide whether a loan will be granted on that basis.</a:t>
            </a:r>
          </a:p>
          <a:p>
            <a:pPr algn="ctr"/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C5CB93-5F71-8C7A-C97D-5D936FD94203}"/>
              </a:ext>
            </a:extLst>
          </p:cNvPr>
          <p:cNvSpPr/>
          <p:nvPr/>
        </p:nvSpPr>
        <p:spPr>
          <a:xfrm>
            <a:off x="6388963" y="1859364"/>
            <a:ext cx="4216894" cy="2543960"/>
          </a:xfrm>
          <a:prstGeom prst="roundRect">
            <a:avLst/>
          </a:prstGeom>
          <a:solidFill>
            <a:srgbClr val="53BA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  <a:p>
            <a:pPr algn="ctr"/>
            <a:r>
              <a:rPr lang="en-GB" b="1" dirty="0"/>
              <a:t>Objective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The model predicts the probability of default for a customer. In order to make the model easy to use by non-technical users, the final output of this exercise is a scorecard that is relevant to the credit decision process.</a:t>
            </a:r>
          </a:p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41D764-234B-2516-789E-4D849942B314}"/>
              </a:ext>
            </a:extLst>
          </p:cNvPr>
          <p:cNvSpPr txBox="1"/>
          <p:nvPr/>
        </p:nvSpPr>
        <p:spPr>
          <a:xfrm>
            <a:off x="3649317" y="4740965"/>
            <a:ext cx="48933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Model:			 </a:t>
            </a:r>
            <a:r>
              <a:rPr lang="en-GB" dirty="0"/>
              <a:t>Logistic Regression</a:t>
            </a:r>
          </a:p>
          <a:p>
            <a:r>
              <a:rPr lang="en-GB" b="1" dirty="0"/>
              <a:t>Accuracy:                                    </a:t>
            </a:r>
            <a:r>
              <a:rPr lang="en-GB" dirty="0"/>
              <a:t>61%</a:t>
            </a:r>
          </a:p>
          <a:p>
            <a:r>
              <a:rPr lang="en-GB" b="1" dirty="0"/>
              <a:t>Misclassification rate:</a:t>
            </a:r>
            <a:r>
              <a:rPr lang="en-GB" dirty="0"/>
              <a:t>              39.4%</a:t>
            </a:r>
          </a:p>
          <a:p>
            <a:r>
              <a:rPr lang="en-GB" b="1" dirty="0"/>
              <a:t>AUC:</a:t>
            </a:r>
            <a:r>
              <a:rPr lang="en-GB" dirty="0"/>
              <a:t>                                            0.71</a:t>
            </a:r>
          </a:p>
          <a:p>
            <a:r>
              <a:rPr lang="en-GB" b="1" dirty="0"/>
              <a:t>Gini: </a:t>
            </a:r>
            <a:r>
              <a:rPr lang="en-GB" dirty="0"/>
              <a:t>			 043</a:t>
            </a:r>
          </a:p>
          <a:p>
            <a:r>
              <a:rPr lang="en-GB" b="1" dirty="0"/>
              <a:t>KS test</a:t>
            </a:r>
            <a:r>
              <a:rPr lang="en-GB" dirty="0"/>
              <a:t>: Output statistically significant</a:t>
            </a:r>
          </a:p>
        </p:txBody>
      </p:sp>
    </p:spTree>
    <p:extLst>
      <p:ext uri="{BB962C8B-B14F-4D97-AF65-F5344CB8AC3E}">
        <p14:creationId xmlns:p14="http://schemas.microsoft.com/office/powerpoint/2010/main" val="1223563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E34A-28DE-6A6C-942F-8A464733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ahnschrift" panose="020B0502040204020203" pitchFamily="34" charset="0"/>
              </a:rPr>
              <a:t>Modelling Steps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D25B4A-481E-E198-C025-4E15B9F7B3E4}"/>
              </a:ext>
            </a:extLst>
          </p:cNvPr>
          <p:cNvSpPr/>
          <p:nvPr/>
        </p:nvSpPr>
        <p:spPr>
          <a:xfrm>
            <a:off x="995778" y="1796080"/>
            <a:ext cx="4962618" cy="1988598"/>
          </a:xfrm>
          <a:prstGeom prst="roundRect">
            <a:avLst/>
          </a:prstGeom>
          <a:solidFill>
            <a:srgbClr val="53BA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/>
              <a:t>1. 	Load and prepare dataset</a:t>
            </a:r>
          </a:p>
          <a:p>
            <a:r>
              <a:rPr lang="en-GB" sz="1600" dirty="0"/>
              <a:t>1.1 	Handling missing values</a:t>
            </a:r>
          </a:p>
          <a:p>
            <a:r>
              <a:rPr lang="en-GB" sz="1600" dirty="0"/>
              <a:t>1.2 	Removing duplicates</a:t>
            </a:r>
          </a:p>
          <a:p>
            <a:r>
              <a:rPr lang="en-GB" sz="1600" dirty="0"/>
              <a:t>1.3	Outlier detection and treatment</a:t>
            </a:r>
          </a:p>
          <a:p>
            <a:r>
              <a:rPr lang="en-GB" sz="1600" dirty="0"/>
              <a:t>1.4 	Feature engineering</a:t>
            </a:r>
          </a:p>
          <a:p>
            <a:r>
              <a:rPr lang="en-GB" sz="1600" dirty="0"/>
              <a:t>1.5	Aggregate data for final modelling</a:t>
            </a:r>
          </a:p>
          <a:p>
            <a:r>
              <a:rPr lang="en-GB" sz="1600" dirty="0"/>
              <a:t>1.6	Encoding categorical variables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7C17CA-F882-AA1E-63FD-CF95E33B3DDC}"/>
              </a:ext>
            </a:extLst>
          </p:cNvPr>
          <p:cNvSpPr/>
          <p:nvPr/>
        </p:nvSpPr>
        <p:spPr>
          <a:xfrm>
            <a:off x="995778" y="4103473"/>
            <a:ext cx="4962618" cy="996921"/>
          </a:xfrm>
          <a:prstGeom prst="roundRect">
            <a:avLst/>
          </a:prstGeom>
          <a:solidFill>
            <a:srgbClr val="53BA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/>
              <a:t>2. 	Exploratory Data Analysis (EDA)</a:t>
            </a:r>
          </a:p>
          <a:p>
            <a:r>
              <a:rPr lang="en-GB" sz="1600" dirty="0"/>
              <a:t>2.1 	Correlation Analysis (continuous variables)</a:t>
            </a:r>
          </a:p>
          <a:p>
            <a:r>
              <a:rPr lang="en-GB" sz="1600" dirty="0"/>
              <a:t>2.2 	Chi-squared test (categorical variables)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9D072E-D911-95D1-0EE9-FF316BE02F1C}"/>
              </a:ext>
            </a:extLst>
          </p:cNvPr>
          <p:cNvSpPr/>
          <p:nvPr/>
        </p:nvSpPr>
        <p:spPr>
          <a:xfrm>
            <a:off x="6746289" y="1796080"/>
            <a:ext cx="4962618" cy="1059254"/>
          </a:xfrm>
          <a:prstGeom prst="roundRect">
            <a:avLst/>
          </a:prstGeom>
          <a:solidFill>
            <a:srgbClr val="53BA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/>
              <a:t>4. 	Modelling probability of default</a:t>
            </a:r>
          </a:p>
          <a:p>
            <a:r>
              <a:rPr lang="en-GB" sz="1600" dirty="0"/>
              <a:t>4.1 	Train initial Logistic Regression model</a:t>
            </a:r>
          </a:p>
          <a:p>
            <a:r>
              <a:rPr lang="en-GB" sz="1600" dirty="0"/>
              <a:t>4.2 	Select statistically significant features</a:t>
            </a:r>
          </a:p>
          <a:p>
            <a:r>
              <a:rPr lang="en-GB" sz="1600" dirty="0"/>
              <a:t>4.3	Train final Logistic Regression model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9F00FC5-70B9-D827-98EA-4040091782FF}"/>
              </a:ext>
            </a:extLst>
          </p:cNvPr>
          <p:cNvSpPr/>
          <p:nvPr/>
        </p:nvSpPr>
        <p:spPr>
          <a:xfrm>
            <a:off x="6746289" y="3330462"/>
            <a:ext cx="4962618" cy="1546022"/>
          </a:xfrm>
          <a:prstGeom prst="roundRect">
            <a:avLst/>
          </a:prstGeom>
          <a:solidFill>
            <a:srgbClr val="53BA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/>
              <a:t>5. 	Model Validation</a:t>
            </a:r>
          </a:p>
          <a:p>
            <a:r>
              <a:rPr lang="en-GB" sz="1600" dirty="0"/>
              <a:t>5.1 	AUC calculation</a:t>
            </a:r>
          </a:p>
          <a:p>
            <a:r>
              <a:rPr lang="en-GB" sz="1600" dirty="0"/>
              <a:t>5.2 	Find optimised threshold for classification</a:t>
            </a:r>
          </a:p>
          <a:p>
            <a:r>
              <a:rPr lang="en-GB" sz="1600" dirty="0"/>
              <a:t>5.3	Accuracy and Misclassification Rate</a:t>
            </a:r>
          </a:p>
          <a:p>
            <a:r>
              <a:rPr lang="en-GB" sz="1600" dirty="0"/>
              <a:t>5.4	Gini and Kolmogorov Smirnov test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8F9BBF-6366-7176-B930-54184DCEC8DD}"/>
              </a:ext>
            </a:extLst>
          </p:cNvPr>
          <p:cNvSpPr/>
          <p:nvPr/>
        </p:nvSpPr>
        <p:spPr>
          <a:xfrm>
            <a:off x="995778" y="5419189"/>
            <a:ext cx="4962618" cy="996921"/>
          </a:xfrm>
          <a:prstGeom prst="roundRect">
            <a:avLst/>
          </a:prstGeom>
          <a:solidFill>
            <a:srgbClr val="53BA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/>
              <a:t>3. 	Split Dataset</a:t>
            </a:r>
          </a:p>
          <a:p>
            <a:r>
              <a:rPr lang="en-GB" sz="1600" dirty="0"/>
              <a:t>3.1 	</a:t>
            </a:r>
            <a:r>
              <a:rPr lang="en-GB" sz="1600" dirty="0" err="1"/>
              <a:t>WoE</a:t>
            </a:r>
            <a:r>
              <a:rPr lang="en-GB" sz="1600" dirty="0"/>
              <a:t> transformation </a:t>
            </a:r>
          </a:p>
          <a:p>
            <a:r>
              <a:rPr lang="en-GB" sz="1600" dirty="0"/>
              <a:t>3.2	Fine and Coarse Classing based on </a:t>
            </a:r>
            <a:r>
              <a:rPr lang="en-GB" sz="1600" dirty="0" err="1"/>
              <a:t>WoE</a:t>
            </a:r>
            <a:endParaRPr lang="en-GB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02B27D-9C29-3433-A4DD-FA8BA7C5CF60}"/>
              </a:ext>
            </a:extLst>
          </p:cNvPr>
          <p:cNvSpPr/>
          <p:nvPr/>
        </p:nvSpPr>
        <p:spPr>
          <a:xfrm>
            <a:off x="6746289" y="5351612"/>
            <a:ext cx="4962618" cy="996921"/>
          </a:xfrm>
          <a:prstGeom prst="roundRect">
            <a:avLst/>
          </a:prstGeom>
          <a:solidFill>
            <a:srgbClr val="53BA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/>
              <a:t>6. 	Scorecard creation</a:t>
            </a:r>
          </a:p>
          <a:p>
            <a:r>
              <a:rPr lang="en-GB" sz="1600" dirty="0"/>
              <a:t>6.1	Covert model coefficients into scores</a:t>
            </a:r>
          </a:p>
          <a:p>
            <a:r>
              <a:rPr lang="en-GB" sz="1600" dirty="0"/>
              <a:t>6.2 	Calculate scores for each customer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D8CFCA8-E740-343E-C94E-94909A523799}"/>
              </a:ext>
            </a:extLst>
          </p:cNvPr>
          <p:cNvSpPr/>
          <p:nvPr/>
        </p:nvSpPr>
        <p:spPr>
          <a:xfrm>
            <a:off x="506027" y="2574524"/>
            <a:ext cx="489751" cy="53266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C3775F-F5EB-D46A-A707-95E2C9CC4A93}"/>
              </a:ext>
            </a:extLst>
          </p:cNvPr>
          <p:cNvSpPr/>
          <p:nvPr/>
        </p:nvSpPr>
        <p:spPr>
          <a:xfrm>
            <a:off x="506027" y="4331820"/>
            <a:ext cx="489751" cy="53266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AE07642-095E-C637-81B3-6F52E68265C1}"/>
              </a:ext>
            </a:extLst>
          </p:cNvPr>
          <p:cNvSpPr/>
          <p:nvPr/>
        </p:nvSpPr>
        <p:spPr>
          <a:xfrm>
            <a:off x="507506" y="5640967"/>
            <a:ext cx="489751" cy="53266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6DDD681-BC7D-9638-66AD-DB7CC26DF8E2}"/>
              </a:ext>
            </a:extLst>
          </p:cNvPr>
          <p:cNvSpPr/>
          <p:nvPr/>
        </p:nvSpPr>
        <p:spPr>
          <a:xfrm>
            <a:off x="6270593" y="2098090"/>
            <a:ext cx="489751" cy="53266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D27795-2748-3974-23EC-2B928007636E}"/>
              </a:ext>
            </a:extLst>
          </p:cNvPr>
          <p:cNvSpPr/>
          <p:nvPr/>
        </p:nvSpPr>
        <p:spPr>
          <a:xfrm>
            <a:off x="6270593" y="3799160"/>
            <a:ext cx="489751" cy="53266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172A3E9-ED68-5A7A-B494-D4A37C30FA8D}"/>
              </a:ext>
            </a:extLst>
          </p:cNvPr>
          <p:cNvSpPr/>
          <p:nvPr/>
        </p:nvSpPr>
        <p:spPr>
          <a:xfrm>
            <a:off x="6264676" y="5583742"/>
            <a:ext cx="489751" cy="53266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3249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E34A-28DE-6A6C-942F-8A464733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Final Scorecard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4C0A42-6A5A-A76D-03B5-46922CD79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734157"/>
              </p:ext>
            </p:extLst>
          </p:nvPr>
        </p:nvGraphicFramePr>
        <p:xfrm>
          <a:off x="5566067" y="57949"/>
          <a:ext cx="6534197" cy="67421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9623">
                  <a:extLst>
                    <a:ext uri="{9D8B030D-6E8A-4147-A177-3AD203B41FA5}">
                      <a16:colId xmlns:a16="http://schemas.microsoft.com/office/drawing/2014/main" val="1695617289"/>
                    </a:ext>
                  </a:extLst>
                </a:gridCol>
                <a:gridCol w="3249180">
                  <a:extLst>
                    <a:ext uri="{9D8B030D-6E8A-4147-A177-3AD203B41FA5}">
                      <a16:colId xmlns:a16="http://schemas.microsoft.com/office/drawing/2014/main" val="3483504573"/>
                    </a:ext>
                  </a:extLst>
                </a:gridCol>
                <a:gridCol w="1415394">
                  <a:extLst>
                    <a:ext uri="{9D8B030D-6E8A-4147-A177-3AD203B41FA5}">
                      <a16:colId xmlns:a16="http://schemas.microsoft.com/office/drawing/2014/main" val="2338972895"/>
                    </a:ext>
                  </a:extLst>
                </a:gridCol>
              </a:tblGrid>
              <a:tr h="18333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Feature name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Category name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Score - Final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460002"/>
                  </a:ext>
                </a:extLst>
              </a:tr>
              <a:tr h="183339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Intercept</a:t>
                      </a:r>
                    </a:p>
                  </a:txBody>
                  <a:tcPr marL="7620" marR="7620" marT="30480" marB="3048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Intercept</a:t>
                      </a:r>
                    </a:p>
                  </a:txBody>
                  <a:tcPr marL="7620" marR="7620" marT="30480" marB="3048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406</a:t>
                      </a:r>
                    </a:p>
                  </a:txBody>
                  <a:tcPr marL="7620" marR="7620" marT="30480" marB="3048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43292"/>
                  </a:ext>
                </a:extLst>
              </a:tr>
              <a:tr h="1760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AGE</a:t>
                      </a:r>
                    </a:p>
                  </a:txBody>
                  <a:tcPr marL="7620" marR="7620" marT="30480" marB="3048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AGE:18-22</a:t>
                      </a:r>
                    </a:p>
                  </a:txBody>
                  <a:tcPr marL="7620" marR="7620" marT="30480" marB="3048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30480" marB="3048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195954"/>
                  </a:ext>
                </a:extLst>
              </a:tr>
              <a:tr h="1760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AGE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AGE:22-27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-26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562996"/>
                  </a:ext>
                </a:extLst>
              </a:tr>
              <a:tr h="1760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AGE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AGE:27-34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-34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769902"/>
                  </a:ext>
                </a:extLst>
              </a:tr>
              <a:tr h="1760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AGE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AGE:34-43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-27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254409"/>
                  </a:ext>
                </a:extLst>
              </a:tr>
              <a:tr h="1760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AGE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AGE:44-57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-12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634830"/>
                  </a:ext>
                </a:extLst>
              </a:tr>
              <a:tr h="1760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AGE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AGE:58-63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-37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341227"/>
                  </a:ext>
                </a:extLst>
              </a:tr>
              <a:tr h="1760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AGE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AGE:64-75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147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211101"/>
                  </a:ext>
                </a:extLst>
              </a:tr>
              <a:tr h="183339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AGE</a:t>
                      </a:r>
                    </a:p>
                  </a:txBody>
                  <a:tcPr marL="7620" marR="7620" marT="30480" marB="3048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AGE:75+</a:t>
                      </a:r>
                    </a:p>
                  </a:txBody>
                  <a:tcPr marL="7620" marR="7620" marT="30480" marB="3048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104</a:t>
                      </a:r>
                    </a:p>
                  </a:txBody>
                  <a:tcPr marL="7620" marR="7620" marT="30480" marB="3048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172042"/>
                  </a:ext>
                </a:extLst>
              </a:tr>
              <a:tr h="1760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AMOUNT</a:t>
                      </a:r>
                    </a:p>
                  </a:txBody>
                  <a:tcPr marL="7620" marR="7620" marT="30480" marB="3048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AMOUNT:+70500</a:t>
                      </a:r>
                    </a:p>
                  </a:txBody>
                  <a:tcPr marL="7620" marR="7620" marT="30480" marB="3048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30480" marB="3048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588607"/>
                  </a:ext>
                </a:extLst>
              </a:tr>
              <a:tr h="1760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AMOUNT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AMOUNT:&lt;6281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187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323488"/>
                  </a:ext>
                </a:extLst>
              </a:tr>
              <a:tr h="1760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AMOUNT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AMOUNT:24871-40081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17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052121"/>
                  </a:ext>
                </a:extLst>
              </a:tr>
              <a:tr h="1760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AMOUNT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AMOUNT:40081-45150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402167"/>
                  </a:ext>
                </a:extLst>
              </a:tr>
              <a:tr h="1760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AMOUNT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AMOUNT:45150-50220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-24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449216"/>
                  </a:ext>
                </a:extLst>
              </a:tr>
              <a:tr h="1760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AMOUNT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AMOUNT:50220-70500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-69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790166"/>
                  </a:ext>
                </a:extLst>
              </a:tr>
              <a:tr h="183339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AMOUNT</a:t>
                      </a:r>
                    </a:p>
                  </a:txBody>
                  <a:tcPr marL="7620" marR="7620" marT="30480" marB="3048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AMOUNT:6281-24871</a:t>
                      </a:r>
                    </a:p>
                  </a:txBody>
                  <a:tcPr marL="7620" marR="7620" marT="30480" marB="3048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30480" marB="3048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09982"/>
                  </a:ext>
                </a:extLst>
              </a:tr>
              <a:tr h="1760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NUM_OF_TRANSACTIONS</a:t>
                      </a:r>
                    </a:p>
                  </a:txBody>
                  <a:tcPr marL="7620" marR="7620" marT="30480" marB="3048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NUM_OF_TRANSACTIONS:+566</a:t>
                      </a:r>
                    </a:p>
                  </a:txBody>
                  <a:tcPr marL="7620" marR="7620" marT="30480" marB="3048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30480" marB="3048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272224"/>
                  </a:ext>
                </a:extLst>
              </a:tr>
              <a:tr h="1760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NUM_OF_TRANSACTIONS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NUM_OF_TRANSACTIONS:&lt;49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539247"/>
                  </a:ext>
                </a:extLst>
              </a:tr>
              <a:tr h="1760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NUM_OF_TRANSACTIONS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NUM_OF_TRANSACTIONS:248-301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690004"/>
                  </a:ext>
                </a:extLst>
              </a:tr>
              <a:tr h="1760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NUM_OF_TRANSACTIONS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NUM_OF_TRANSACTIONS:301-340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622649"/>
                  </a:ext>
                </a:extLst>
              </a:tr>
              <a:tr h="1760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NUM_OF_TRANSACTIONS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NUM_OF_TRANSACTIONS:340-394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383068"/>
                  </a:ext>
                </a:extLst>
              </a:tr>
              <a:tr h="1760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NUM_OF_TRANSACTIONS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NUM_OF_TRANSACTIONS:394-433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317510"/>
                  </a:ext>
                </a:extLst>
              </a:tr>
              <a:tr h="1760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NUM_OF_TRANSACTIONS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NUM_OF_TRANSACTIONS:433-566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512852"/>
                  </a:ext>
                </a:extLst>
              </a:tr>
              <a:tr h="1760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NUM_OF_TRANSACTIONS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NUM_OF_TRANSACTIONS:50-90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93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68262"/>
                  </a:ext>
                </a:extLst>
              </a:tr>
              <a:tr h="183339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NUM_OF_TRANSACTIONS</a:t>
                      </a:r>
                    </a:p>
                  </a:txBody>
                  <a:tcPr marL="7620" marR="7620" marT="30480" marB="3048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NUM_OF_TRANSACTIONS:90-248</a:t>
                      </a:r>
                    </a:p>
                  </a:txBody>
                  <a:tcPr marL="7620" marR="7620" marT="30480" marB="3048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30480" marB="3048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90724"/>
                  </a:ext>
                </a:extLst>
              </a:tr>
              <a:tr h="293342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MOST_COMMON_TRANS_OPERATION</a:t>
                      </a:r>
                    </a:p>
                  </a:txBody>
                  <a:tcPr marL="7620" marR="7620" marT="30480" marB="3048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MOST_COMMON_TRANS_OPERATION:OTHER_CREDIT_IN_CA...</a:t>
                      </a:r>
                    </a:p>
                  </a:txBody>
                  <a:tcPr marL="7620" marR="7620" marT="30480" marB="3048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30480" marB="3048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684016"/>
                  </a:ext>
                </a:extLst>
              </a:tr>
              <a:tr h="293342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MOST_COMMON_TRANS_OPERATION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MOST_COMMON_TRANS_OPERATION:REMITTANCE_TO_OTHER_BANK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548833"/>
                  </a:ext>
                </a:extLst>
              </a:tr>
              <a:tr h="293342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MOST_COMMON_TRANS_OPERATION</a:t>
                      </a:r>
                    </a:p>
                  </a:txBody>
                  <a:tcPr marL="7620" marR="7620" marT="30480" marB="3048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MOST_COMMON_TRANS_OPERATION:WITHDRAWAL_IN_CASH</a:t>
                      </a:r>
                    </a:p>
                  </a:txBody>
                  <a:tcPr marL="7620" marR="7620" marT="30480" marB="3048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30480" marB="3048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808670"/>
                  </a:ext>
                </a:extLst>
              </a:tr>
              <a:tr h="1760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UNEMP_96</a:t>
                      </a:r>
                    </a:p>
                  </a:txBody>
                  <a:tcPr marL="7620" marR="7620" marT="30480" marB="3048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UNEMP_96:+6.709</a:t>
                      </a:r>
                    </a:p>
                  </a:txBody>
                  <a:tcPr marL="7620" marR="7620" marT="30480" marB="3048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30480" marB="3048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343127"/>
                  </a:ext>
                </a:extLst>
              </a:tr>
              <a:tr h="1760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UNEMP_96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UNEMP_96:&lt;1.327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021628"/>
                  </a:ext>
                </a:extLst>
              </a:tr>
              <a:tr h="1760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UNEMP_96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UNEMP_96:1.327-2.673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032547"/>
                  </a:ext>
                </a:extLst>
              </a:tr>
              <a:tr h="1760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UNEMP_96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UNEMP_96:2.673-3.121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656735"/>
                  </a:ext>
                </a:extLst>
              </a:tr>
              <a:tr h="1760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UNEMP_96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UNEMP_96:3.121-4.915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790676"/>
                  </a:ext>
                </a:extLst>
              </a:tr>
              <a:tr h="183339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UNEMP_96</a:t>
                      </a:r>
                    </a:p>
                  </a:txBody>
                  <a:tcPr marL="7620" marR="7620" marT="30480" marB="3048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UNEMP_96:4.915-6.709</a:t>
                      </a:r>
                    </a:p>
                  </a:txBody>
                  <a:tcPr marL="7620" marR="7620" marT="30480" marB="3048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30480" marB="304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163838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ACE150-2811-B28D-2F45-1267809942E8}"/>
              </a:ext>
            </a:extLst>
          </p:cNvPr>
          <p:cNvSpPr/>
          <p:nvPr/>
        </p:nvSpPr>
        <p:spPr>
          <a:xfrm>
            <a:off x="660646" y="2306181"/>
            <a:ext cx="4186561" cy="3808132"/>
          </a:xfrm>
          <a:prstGeom prst="roundRect">
            <a:avLst/>
          </a:prstGeom>
          <a:solidFill>
            <a:srgbClr val="53BA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AGE: Age of the customer as of 1996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AMOUNT: Higher transaction amount performed by the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NUM_OF_TRANSCTIONS: Total number of transactions performed by the customer (historical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UNEMP_96: Unemployment rate in 1996 in the district the customer belongs.</a:t>
            </a:r>
          </a:p>
        </p:txBody>
      </p:sp>
    </p:spTree>
    <p:extLst>
      <p:ext uri="{BB962C8B-B14F-4D97-AF65-F5344CB8AC3E}">
        <p14:creationId xmlns:p14="http://schemas.microsoft.com/office/powerpoint/2010/main" val="3036313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E34A-28DE-6A6C-942F-8A4647338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4510" y="2424744"/>
            <a:ext cx="293481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rgbClr val="53BA2D"/>
                </a:solidFill>
                <a:latin typeface="Bahnschrift" panose="020B0502040204020203" pitchFamily="34" charset="0"/>
              </a:rPr>
              <a:t>Thank you</a:t>
            </a:r>
            <a:br>
              <a:rPr lang="en-GB" dirty="0">
                <a:solidFill>
                  <a:srgbClr val="53BA2D"/>
                </a:solidFill>
                <a:latin typeface="Bahnschrift" panose="020B0502040204020203" pitchFamily="34" charset="0"/>
              </a:rPr>
            </a:br>
            <a:br>
              <a:rPr lang="en-GB" dirty="0">
                <a:solidFill>
                  <a:srgbClr val="53BA2D"/>
                </a:solidFill>
                <a:latin typeface="Bahnschrift" panose="020B0502040204020203" pitchFamily="34" charset="0"/>
              </a:rPr>
            </a:br>
            <a:br>
              <a:rPr lang="en-GB" dirty="0">
                <a:solidFill>
                  <a:srgbClr val="53BA2D"/>
                </a:solidFill>
                <a:latin typeface="Bahnschrift" panose="020B0502040204020203" pitchFamily="34" charset="0"/>
              </a:rPr>
            </a:br>
            <a:r>
              <a:rPr lang="en-GB" dirty="0">
                <a:solidFill>
                  <a:srgbClr val="53BA2D"/>
                </a:solidFill>
                <a:latin typeface="Bahnschrift" panose="020B0502040204020203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21497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668</Words>
  <Application>Microsoft Office PowerPoint</Application>
  <PresentationFormat>Widescreen</PresentationFormat>
  <Paragraphs>163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Bahnschrift</vt:lpstr>
      <vt:lpstr>Calibri</vt:lpstr>
      <vt:lpstr>Calibri Light</vt:lpstr>
      <vt:lpstr>Segoe UI</vt:lpstr>
      <vt:lpstr>Office Theme</vt:lpstr>
      <vt:lpstr>PowerPoint Presentation</vt:lpstr>
      <vt:lpstr>Summary: Model description and objective</vt:lpstr>
      <vt:lpstr>Modelling Steps</vt:lpstr>
      <vt:lpstr>Final Scorecard</vt:lpstr>
      <vt:lpstr>Thank you   Questions?</vt:lpstr>
    </vt:vector>
  </TitlesOfParts>
  <Company>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CALOCA MARTINEZ, J.J. (JOSE JAVIER)</dc:creator>
  <cp:lastModifiedBy>CALOCA MARTINEZ, J.J. (JOSE JAVIER)</cp:lastModifiedBy>
  <cp:revision>1</cp:revision>
  <dcterms:created xsi:type="dcterms:W3CDTF">2023-07-31T11:29:45Z</dcterms:created>
  <dcterms:modified xsi:type="dcterms:W3CDTF">2023-07-31T13:27:02Z</dcterms:modified>
</cp:coreProperties>
</file>