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5E84-CD6D-445E-898F-2971830E2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25E0B-8F87-4FE8-B199-CA9D12FD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D7B1-422D-4C79-9F3C-F4ECED9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CE7B-CEC3-4B52-BCB2-921D396A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3101-A750-47A5-9231-9491497D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1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9F48-F39C-4526-A4CE-A48F75C2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126A6-8B5F-45DF-956D-23A2C38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4CC9-37CC-4D7A-ACAF-CBC736D3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738C-BC0A-4CF7-81A2-2F18D526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2F84-E946-4E42-A515-8752A54D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C6C32-0A76-4282-AC02-4C13A5FF3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D6ECA-6FD2-4E82-B38D-7EA503D2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A752-23BE-4619-96E6-0147648E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5338-F22C-426C-A318-311140AB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ED13-16D6-4CF7-964E-453CAEF2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96B9-EAB5-4CE7-8355-B3A6A34C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C00-5B2C-4A65-A26C-6F20B1E2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01E7-E4EE-477C-BE1C-68576A47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F62C-95D3-4708-9D76-275ED94B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C16E-D4F2-4C9C-A244-32ED653A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061E-7408-4929-B86F-4ECC29F5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6592-FC59-4761-9FEB-78B85F4E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A281-2311-42EC-ADC8-C48C315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8A4-92BE-426E-93A6-BB0A1654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6DAE-FF97-4AA7-AFFF-76BC0DA3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0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B876-7460-4915-965A-DF462B64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BF54-8C44-484B-99E8-DE5F5857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8357-40B9-436C-9F57-D66F5DA9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4524-8565-4C2E-BA73-345E1197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64471-5B0C-4F3A-AE24-7B7D30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DDF0E-C8B6-4D74-95DC-C8469306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2A0E-84CE-477D-A44A-BCAA04AE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150D-F583-4383-BB3C-D7EC2DEF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0A09-F0B7-41C7-8FB4-DB088EE25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463FB-D6DA-44B0-A14D-17DAA0965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1A0D8-CCEA-49E7-9CC8-FFFBB4CD8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F2B3C-2031-457E-8B4B-C7EC79F1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B968F-712C-4BA6-950E-6A968F11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20283-2358-49DE-A7BB-24E4409E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56A5-76E6-4D96-81EA-F9D17E17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7CB1D-91A2-4924-A9B2-019C5DBF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F69D-531A-4582-862D-C3D27AB9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26E47-BD30-44F1-9342-F208E1EF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9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4CD0F-181C-480B-8A10-267CB76E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6BC5B-C317-47F4-B4F6-B9A5469B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A3B90-6776-4579-AC56-E00E527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97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B2C2-A49A-484F-B9F1-78996999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2203-3D59-46F2-8CDC-5C04E137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1F682-3A33-4416-8C4E-8FA0727F6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B072D-6B45-4CEB-9A8E-D5E1BC1B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F6E1-AAF7-4779-BFDC-9F259175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B34D-C951-4529-8827-41E827AA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6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613C-5A7F-4583-9FED-D47F2597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64A28-A96A-48EC-8DCA-FF682D4D0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F2D2-D5CD-4D99-B9F2-8F3292086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C-936E-4399-ABE7-7FB0A7E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9AB82-BD64-4490-9A7E-BAC7E7C5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9AFB-AB63-4FEE-B9D0-27FB1F63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8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08494-8C84-488F-A4A4-004CBD71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3CFD1-B8B7-41D6-8A65-D6ED2A14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628F-393D-48B7-86DB-54A60B3D2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1FDD-EC1F-4C39-99DA-B20F9F8111CD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7EA2-D7F4-45AB-86E0-2BA76FBD6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B2D9-F79A-4829-B2BD-26CD13AEC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15D0-34DD-4ABB-909A-9B890326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3A08F-7855-47DA-B74B-CD8050FB9911}"/>
              </a:ext>
            </a:extLst>
          </p:cNvPr>
          <p:cNvCxnSpPr>
            <a:cxnSpLocks/>
          </p:cNvCxnSpPr>
          <p:nvPr/>
        </p:nvCxnSpPr>
        <p:spPr>
          <a:xfrm>
            <a:off x="1401417" y="5854148"/>
            <a:ext cx="57746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FA13C1-4FD8-4FF1-8CF8-F6B0A7546147}"/>
              </a:ext>
            </a:extLst>
          </p:cNvPr>
          <p:cNvCxnSpPr>
            <a:cxnSpLocks/>
          </p:cNvCxnSpPr>
          <p:nvPr/>
        </p:nvCxnSpPr>
        <p:spPr>
          <a:xfrm flipV="1">
            <a:off x="1401417" y="1610139"/>
            <a:ext cx="0" cy="4244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16A911E-446D-4E87-85D5-8008670A1970}"/>
              </a:ext>
            </a:extLst>
          </p:cNvPr>
          <p:cNvSpPr/>
          <p:nvPr/>
        </p:nvSpPr>
        <p:spPr>
          <a:xfrm>
            <a:off x="2067339" y="1918252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ABEF98-2EFC-4C16-BEAD-B9D56D515BD0}"/>
              </a:ext>
            </a:extLst>
          </p:cNvPr>
          <p:cNvSpPr/>
          <p:nvPr/>
        </p:nvSpPr>
        <p:spPr>
          <a:xfrm>
            <a:off x="2285997" y="2895600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604B07-3D33-4B14-89B1-011BB59A8C56}"/>
              </a:ext>
            </a:extLst>
          </p:cNvPr>
          <p:cNvSpPr/>
          <p:nvPr/>
        </p:nvSpPr>
        <p:spPr>
          <a:xfrm>
            <a:off x="3856377" y="2201488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4B23E2-403A-4B9A-B3D3-F5CA32BE7E8E}"/>
              </a:ext>
            </a:extLst>
          </p:cNvPr>
          <p:cNvSpPr/>
          <p:nvPr/>
        </p:nvSpPr>
        <p:spPr>
          <a:xfrm>
            <a:off x="3154015" y="2895600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AE8A22-12E1-4B17-91AA-6C399718A931}"/>
              </a:ext>
            </a:extLst>
          </p:cNvPr>
          <p:cNvSpPr/>
          <p:nvPr/>
        </p:nvSpPr>
        <p:spPr>
          <a:xfrm>
            <a:off x="2710067" y="3493614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5211E6-D43B-4C0D-9A09-69AD4D29E508}"/>
              </a:ext>
            </a:extLst>
          </p:cNvPr>
          <p:cNvSpPr/>
          <p:nvPr/>
        </p:nvSpPr>
        <p:spPr>
          <a:xfrm>
            <a:off x="3733797" y="3493613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85D899-DEE8-4B28-B393-2C33FD0284D9}"/>
              </a:ext>
            </a:extLst>
          </p:cNvPr>
          <p:cNvSpPr/>
          <p:nvPr/>
        </p:nvSpPr>
        <p:spPr>
          <a:xfrm>
            <a:off x="3944177" y="4982821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05D81F-D5AB-4D5F-B831-EFB0D0543BA3}"/>
              </a:ext>
            </a:extLst>
          </p:cNvPr>
          <p:cNvSpPr/>
          <p:nvPr/>
        </p:nvSpPr>
        <p:spPr>
          <a:xfrm>
            <a:off x="2067339" y="4388964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3E823C-CDA3-4590-81CB-D6256777CED0}"/>
              </a:ext>
            </a:extLst>
          </p:cNvPr>
          <p:cNvSpPr/>
          <p:nvPr/>
        </p:nvSpPr>
        <p:spPr>
          <a:xfrm>
            <a:off x="3076159" y="3919291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A5FA1-2390-4ECA-8BE7-9A62F4F5A78C}"/>
              </a:ext>
            </a:extLst>
          </p:cNvPr>
          <p:cNvSpPr/>
          <p:nvPr/>
        </p:nvSpPr>
        <p:spPr>
          <a:xfrm>
            <a:off x="3944177" y="3919291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C3B6E9-F4AE-4C7E-9342-36F902E1DC4C}"/>
              </a:ext>
            </a:extLst>
          </p:cNvPr>
          <p:cNvSpPr/>
          <p:nvPr/>
        </p:nvSpPr>
        <p:spPr>
          <a:xfrm>
            <a:off x="3500229" y="4517305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220FE7-9065-4154-A277-5FD9E437C9BC}"/>
              </a:ext>
            </a:extLst>
          </p:cNvPr>
          <p:cNvSpPr/>
          <p:nvPr/>
        </p:nvSpPr>
        <p:spPr>
          <a:xfrm>
            <a:off x="2857501" y="5412655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A7BD40-A10A-471F-8A4D-125B5E285537}"/>
              </a:ext>
            </a:extLst>
          </p:cNvPr>
          <p:cNvSpPr/>
          <p:nvPr/>
        </p:nvSpPr>
        <p:spPr>
          <a:xfrm>
            <a:off x="4663110" y="2059057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558ADC-56DE-42CD-8BA7-6A09C1DE7B5F}"/>
              </a:ext>
            </a:extLst>
          </p:cNvPr>
          <p:cNvSpPr/>
          <p:nvPr/>
        </p:nvSpPr>
        <p:spPr>
          <a:xfrm>
            <a:off x="5531128" y="2059057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BE08F2-F4B4-456C-9DCB-B739BB52233B}"/>
              </a:ext>
            </a:extLst>
          </p:cNvPr>
          <p:cNvSpPr/>
          <p:nvPr/>
        </p:nvSpPr>
        <p:spPr>
          <a:xfrm>
            <a:off x="5087180" y="2657071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C30B25-1891-48BD-9950-9A8ED50AD7BC}"/>
              </a:ext>
            </a:extLst>
          </p:cNvPr>
          <p:cNvSpPr/>
          <p:nvPr/>
        </p:nvSpPr>
        <p:spPr>
          <a:xfrm>
            <a:off x="6110910" y="2657070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C202BC-BD14-4152-84F5-7B3BB58CEF9C}"/>
              </a:ext>
            </a:extLst>
          </p:cNvPr>
          <p:cNvSpPr/>
          <p:nvPr/>
        </p:nvSpPr>
        <p:spPr>
          <a:xfrm>
            <a:off x="4801431" y="3493613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EEB056-1B37-4E23-97C4-F4DC9D63D4D2}"/>
              </a:ext>
            </a:extLst>
          </p:cNvPr>
          <p:cNvSpPr/>
          <p:nvPr/>
        </p:nvSpPr>
        <p:spPr>
          <a:xfrm>
            <a:off x="5453272" y="3082748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59334E-A708-48F3-91C7-BBD7D5A37195}"/>
              </a:ext>
            </a:extLst>
          </p:cNvPr>
          <p:cNvSpPr/>
          <p:nvPr/>
        </p:nvSpPr>
        <p:spPr>
          <a:xfrm>
            <a:off x="6321290" y="3082748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285132-45FB-4F54-ADCE-ED61CF698A45}"/>
              </a:ext>
            </a:extLst>
          </p:cNvPr>
          <p:cNvSpPr/>
          <p:nvPr/>
        </p:nvSpPr>
        <p:spPr>
          <a:xfrm>
            <a:off x="5877342" y="3680762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657997-20AA-4EC4-A1D4-5A872FA3A05F}"/>
              </a:ext>
            </a:extLst>
          </p:cNvPr>
          <p:cNvSpPr/>
          <p:nvPr/>
        </p:nvSpPr>
        <p:spPr>
          <a:xfrm>
            <a:off x="5211419" y="4078394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9D111-A987-4120-A796-46EFE8C2E795}"/>
              </a:ext>
            </a:extLst>
          </p:cNvPr>
          <p:cNvSpPr/>
          <p:nvPr/>
        </p:nvSpPr>
        <p:spPr>
          <a:xfrm>
            <a:off x="6235149" y="4078393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A6554C-F063-4AB2-8848-68B533B89484}"/>
              </a:ext>
            </a:extLst>
          </p:cNvPr>
          <p:cNvSpPr/>
          <p:nvPr/>
        </p:nvSpPr>
        <p:spPr>
          <a:xfrm>
            <a:off x="5577511" y="4504071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565451-C5AA-491A-BA5F-E6576200E910}"/>
              </a:ext>
            </a:extLst>
          </p:cNvPr>
          <p:cNvSpPr/>
          <p:nvPr/>
        </p:nvSpPr>
        <p:spPr>
          <a:xfrm>
            <a:off x="6445529" y="4504071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CC43F-A77D-4C9D-BE27-52BDBCDD4B5B}"/>
              </a:ext>
            </a:extLst>
          </p:cNvPr>
          <p:cNvSpPr/>
          <p:nvPr/>
        </p:nvSpPr>
        <p:spPr>
          <a:xfrm>
            <a:off x="6001581" y="5102085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68BA35-D326-427B-9D7F-B44C2B391A30}"/>
              </a:ext>
            </a:extLst>
          </p:cNvPr>
          <p:cNvCxnSpPr>
            <a:cxnSpLocks/>
          </p:cNvCxnSpPr>
          <p:nvPr/>
        </p:nvCxnSpPr>
        <p:spPr>
          <a:xfrm>
            <a:off x="2951918" y="1610139"/>
            <a:ext cx="2579210" cy="40410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7F845F-5ED7-4B80-A267-D77D2A990203}"/>
              </a:ext>
            </a:extLst>
          </p:cNvPr>
          <p:cNvSpPr txBox="1"/>
          <p:nvPr/>
        </p:nvSpPr>
        <p:spPr>
          <a:xfrm>
            <a:off x="944216" y="1524008"/>
            <a:ext cx="5201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9A2FA9-38C3-4BF1-B877-88B428D7C38D}"/>
              </a:ext>
            </a:extLst>
          </p:cNvPr>
          <p:cNvSpPr txBox="1"/>
          <p:nvPr/>
        </p:nvSpPr>
        <p:spPr>
          <a:xfrm>
            <a:off x="6781798" y="5970112"/>
            <a:ext cx="5201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29A6D9-7D57-4377-94C5-3BAFEB391386}"/>
              </a:ext>
            </a:extLst>
          </p:cNvPr>
          <p:cNvSpPr/>
          <p:nvPr/>
        </p:nvSpPr>
        <p:spPr>
          <a:xfrm>
            <a:off x="2067339" y="1914920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2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793F3C-9E10-41AA-A580-92003472BD09}"/>
              </a:ext>
            </a:extLst>
          </p:cNvPr>
          <p:cNvCxnSpPr/>
          <p:nvPr/>
        </p:nvCxnSpPr>
        <p:spPr>
          <a:xfrm>
            <a:off x="2892287" y="3607904"/>
            <a:ext cx="6997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196B38-C65D-419B-AA06-77294D313FAA}"/>
              </a:ext>
            </a:extLst>
          </p:cNvPr>
          <p:cNvSpPr/>
          <p:nvPr/>
        </p:nvSpPr>
        <p:spPr>
          <a:xfrm>
            <a:off x="3031435" y="3488639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6B438A-7077-46B3-B0C7-88E9B4F6118F}"/>
              </a:ext>
            </a:extLst>
          </p:cNvPr>
          <p:cNvSpPr/>
          <p:nvPr/>
        </p:nvSpPr>
        <p:spPr>
          <a:xfrm>
            <a:off x="3389241" y="3488638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8DAE26-610A-4A87-9B5A-0FB71303AC24}"/>
              </a:ext>
            </a:extLst>
          </p:cNvPr>
          <p:cNvSpPr/>
          <p:nvPr/>
        </p:nvSpPr>
        <p:spPr>
          <a:xfrm>
            <a:off x="3747047" y="3488638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388A2A-A0CB-4F5A-9900-694C4B619EA6}"/>
              </a:ext>
            </a:extLst>
          </p:cNvPr>
          <p:cNvSpPr/>
          <p:nvPr/>
        </p:nvSpPr>
        <p:spPr>
          <a:xfrm>
            <a:off x="4104853" y="3488637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6FBB7D-B708-4AA3-9CD8-6496BDCFB67F}"/>
              </a:ext>
            </a:extLst>
          </p:cNvPr>
          <p:cNvSpPr/>
          <p:nvPr/>
        </p:nvSpPr>
        <p:spPr>
          <a:xfrm>
            <a:off x="4462659" y="3488637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F55588-D309-44A0-9FEA-3F886EEAD20C}"/>
              </a:ext>
            </a:extLst>
          </p:cNvPr>
          <p:cNvSpPr/>
          <p:nvPr/>
        </p:nvSpPr>
        <p:spPr>
          <a:xfrm>
            <a:off x="4820465" y="3488636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952CFE-80D1-46BA-BFE6-5620A9B7D263}"/>
              </a:ext>
            </a:extLst>
          </p:cNvPr>
          <p:cNvSpPr/>
          <p:nvPr/>
        </p:nvSpPr>
        <p:spPr>
          <a:xfrm>
            <a:off x="7772418" y="3488636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5DDAAD-37A9-4AE1-BCE2-4E7E7CF559E3}"/>
              </a:ext>
            </a:extLst>
          </p:cNvPr>
          <p:cNvSpPr/>
          <p:nvPr/>
        </p:nvSpPr>
        <p:spPr>
          <a:xfrm>
            <a:off x="8130224" y="3488635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D1C3E1-0865-44D5-AE33-89FEB88103C5}"/>
              </a:ext>
            </a:extLst>
          </p:cNvPr>
          <p:cNvSpPr/>
          <p:nvPr/>
        </p:nvSpPr>
        <p:spPr>
          <a:xfrm>
            <a:off x="8488030" y="3488635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D70295-54BA-4692-8B4D-BA331AEAAF6D}"/>
              </a:ext>
            </a:extLst>
          </p:cNvPr>
          <p:cNvSpPr/>
          <p:nvPr/>
        </p:nvSpPr>
        <p:spPr>
          <a:xfrm>
            <a:off x="8845836" y="3488634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DCF53B-7D16-40C8-B531-AAAA72EAD842}"/>
              </a:ext>
            </a:extLst>
          </p:cNvPr>
          <p:cNvSpPr/>
          <p:nvPr/>
        </p:nvSpPr>
        <p:spPr>
          <a:xfrm>
            <a:off x="9203642" y="3488634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C96BF4-0F23-4D94-A08F-9935E333EEF9}"/>
              </a:ext>
            </a:extLst>
          </p:cNvPr>
          <p:cNvSpPr/>
          <p:nvPr/>
        </p:nvSpPr>
        <p:spPr>
          <a:xfrm>
            <a:off x="9561448" y="3488633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409F04-A250-467A-AE6C-13A8F51630AF}"/>
              </a:ext>
            </a:extLst>
          </p:cNvPr>
          <p:cNvSpPr/>
          <p:nvPr/>
        </p:nvSpPr>
        <p:spPr>
          <a:xfrm>
            <a:off x="7152879" y="3488633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C6D012-24C1-4B5C-89B9-481E9EF8B7C2}"/>
              </a:ext>
            </a:extLst>
          </p:cNvPr>
          <p:cNvSpPr/>
          <p:nvPr/>
        </p:nvSpPr>
        <p:spPr>
          <a:xfrm>
            <a:off x="7510685" y="3488632"/>
            <a:ext cx="218658" cy="238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49BC07-E358-4346-9D50-F0270BE45DE4}"/>
              </a:ext>
            </a:extLst>
          </p:cNvPr>
          <p:cNvSpPr/>
          <p:nvPr/>
        </p:nvSpPr>
        <p:spPr>
          <a:xfrm>
            <a:off x="5183253" y="3488640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E2B241-F7DF-46AA-A95D-185AE93AAF92}"/>
              </a:ext>
            </a:extLst>
          </p:cNvPr>
          <p:cNvSpPr/>
          <p:nvPr/>
        </p:nvSpPr>
        <p:spPr>
          <a:xfrm>
            <a:off x="5541059" y="3488639"/>
            <a:ext cx="218658" cy="238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54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Caloca Martinez</dc:creator>
  <cp:lastModifiedBy>Jose Caloca Martinez</cp:lastModifiedBy>
  <cp:revision>3</cp:revision>
  <dcterms:created xsi:type="dcterms:W3CDTF">2021-12-05T23:07:39Z</dcterms:created>
  <dcterms:modified xsi:type="dcterms:W3CDTF">2021-12-06T00:07:02Z</dcterms:modified>
</cp:coreProperties>
</file>