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346A-A2AB-4B21-ADEE-0E81FA5C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8FE59-3038-4CAC-842C-30F200F3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02A0-AEB2-495C-BC54-D2F485CF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3564-9B7A-4591-A482-416DF2E8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2294-D327-42A4-91A3-1B890E93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8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A632-98E2-4B98-BAAE-886D22B3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127A7-C04B-4515-8B65-510FB1F82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3D80-4FF5-4773-A681-BC2F883A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DADD-C0E1-4BD9-815C-24B1FDDA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0802E-1C12-4BAE-BAF7-0539C643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1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3C218-79A6-47C0-B813-C6E06DDB0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9363B-DE32-484B-932C-E53AC7AE3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C567-847D-4493-AD71-5E5B69E1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D1BF-5B84-4B56-BEE1-A6127410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9382-0CD2-434B-8320-7BFE5D1B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1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AA83-ABA2-40D0-821F-3AB63E0C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D595-72BF-4774-A7A9-16CF5CBA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F5E2-003C-4795-A5D1-7D794021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4006-AF0A-4F1D-B82F-41A2A5F7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32DC-EB7D-4F08-A68E-A15BD49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1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50AA-4B07-4E36-9EC1-A9F56290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42FF2-3504-4563-AC0C-287A3904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DABE8-5D84-4538-BFAC-B3E28A70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3C75-4F87-4A84-8484-B84B0835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D1ED6-6E85-4B5D-B098-DEACBDDF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8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9F9B-2772-4AD8-ADE1-B679DAAE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6F4E-2B16-4E84-AE7A-2A668F21D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7DAF0-1D33-407A-90BA-A4D15BECD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16A7C-4899-4121-91F8-42382A8B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E958-10E0-475C-B2C0-F49F0E50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0151D-4AA9-42D5-AEAE-C84F7D70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0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2BE6-B767-4E62-8169-EE301C71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553B9-F02D-416C-B1FA-1CA3B89C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ADCD6-1232-4B06-8309-512838138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107CE-0E16-4ABD-8967-24A064C55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24200-0BE3-417B-84EB-1E0924EF7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6DEB5-C8D5-4FE6-A517-644331D2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205BA-EEDE-4727-B930-7214CF28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947BA-9F14-4DC5-8E11-B334F42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2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ACCE-F5E3-498A-90EF-B440C99A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43BFB-4070-4279-825D-589065B3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DFB56-A583-4124-96A4-7E2BEDD5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7883F-7502-4F52-A4C2-AC46CEA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6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C59A2-3C1B-40A6-B4F2-3D4DDF45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B14DD-C647-48DB-8BAE-433E8FFF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A6F05-4FB3-4E0F-A276-C793B773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9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3857-E4E3-4FA7-AB47-0379A219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3814-5EBC-4F65-A957-0DC1F1A6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0E945-B356-4D10-A6DC-3F3A0A91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50C6-5814-4A6F-A2E7-C194A4B6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81532-4927-4000-8942-1720C540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15F4-5EAF-4E6D-8194-99A7D699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5582-26A4-4B29-8E9C-8E0EEC30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74795-3544-4275-B674-C309BD0C9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001B2-A1E7-47D3-9850-ECEBC8594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4000A-68F4-493F-B050-9D4B12D1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F3A43-53E9-498B-8C3C-27F620F9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FE78F-4B58-44F5-BDFF-3A0950F4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2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3E1FF-FA76-489D-B557-9A68FF13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554D3-C6F4-44DD-B1B2-A7E6277E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2FB75-5147-475E-B884-2BB20E0FD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4DB2-09B1-4EF9-AA2A-14655BF8452E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17A3-6575-4CA3-92DF-6F66F0CBE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F652-6D4F-4869-8CE7-3C88C7C6E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F0FA-71AE-4A3F-94B5-B21B82CA16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5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5203E-16C8-4DC2-8E96-6617CEDA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023937"/>
            <a:ext cx="61531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3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Caloca Martinez</dc:creator>
  <cp:lastModifiedBy>Jose Caloca Martinez</cp:lastModifiedBy>
  <cp:revision>1</cp:revision>
  <dcterms:created xsi:type="dcterms:W3CDTF">2021-12-06T00:06:45Z</dcterms:created>
  <dcterms:modified xsi:type="dcterms:W3CDTF">2021-12-06T00:06:53Z</dcterms:modified>
</cp:coreProperties>
</file>