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324" y="-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OCA MARTINEZ, J.J. (JOSE JAVIER)" userId="62596a45-ea1f-4872-bb33-d900b6672b0c" providerId="ADAL" clId="{93BC0CE6-4EBA-4E5C-AC88-A90CABD0835E}"/>
    <pc:docChg chg="modSld">
      <pc:chgData name="CALOCA MARTINEZ, J.J. (JOSE JAVIER)" userId="62596a45-ea1f-4872-bb33-d900b6672b0c" providerId="ADAL" clId="{93BC0CE6-4EBA-4E5C-AC88-A90CABD0835E}" dt="2022-05-30T21:17:07.153" v="1" actId="207"/>
      <pc:docMkLst>
        <pc:docMk/>
      </pc:docMkLst>
      <pc:sldChg chg="modSp mod">
        <pc:chgData name="CALOCA MARTINEZ, J.J. (JOSE JAVIER)" userId="62596a45-ea1f-4872-bb33-d900b6672b0c" providerId="ADAL" clId="{93BC0CE6-4EBA-4E5C-AC88-A90CABD0835E}" dt="2022-05-30T21:17:07.153" v="1" actId="207"/>
        <pc:sldMkLst>
          <pc:docMk/>
          <pc:sldMk cId="710322642" sldId="256"/>
        </pc:sldMkLst>
        <pc:spChg chg="mod">
          <ac:chgData name="CALOCA MARTINEZ, J.J. (JOSE JAVIER)" userId="62596a45-ea1f-4872-bb33-d900b6672b0c" providerId="ADAL" clId="{93BC0CE6-4EBA-4E5C-AC88-A90CABD0835E}" dt="2022-05-30T21:17:04.711" v="0" actId="207"/>
          <ac:spMkLst>
            <pc:docMk/>
            <pc:sldMk cId="710322642" sldId="256"/>
            <ac:spMk id="6" creationId="{D6DA2825-B54C-44DD-AC0E-359BA7BB25AA}"/>
          </ac:spMkLst>
        </pc:spChg>
        <pc:spChg chg="mod">
          <ac:chgData name="CALOCA MARTINEZ, J.J. (JOSE JAVIER)" userId="62596a45-ea1f-4872-bb33-d900b6672b0c" providerId="ADAL" clId="{93BC0CE6-4EBA-4E5C-AC88-A90CABD0835E}" dt="2022-05-30T21:17:07.153" v="1" actId="207"/>
          <ac:spMkLst>
            <pc:docMk/>
            <pc:sldMk cId="710322642" sldId="256"/>
            <ac:spMk id="8" creationId="{37A0A0BF-ABFF-46B3-8549-D1343F58260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4E668-EE07-42D4-8E6D-21E34A554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451E6-296A-432E-9454-55D0B8E8C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2288C-2408-4A5C-B80D-BCBF2A30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8222-14CC-42A4-A745-957422179BE3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EA197-0412-4BAB-8A0A-DD2246EA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C44-3D93-4520-BF4B-5093FEB3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5603-CD7A-475F-A6C9-2EFD83031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66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EFDB-39F9-415A-A969-EB5B0D4E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97706-E024-4CD6-965B-00EC5E9AF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564F8-ED3F-4498-BCE9-F1C08763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8222-14CC-42A4-A745-957422179BE3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0DAED-B0ED-4792-8ABD-C5E5A086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C7D48-2818-41B7-A3A3-936DF022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5603-CD7A-475F-A6C9-2EFD83031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78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881744-81C5-43B2-9A8E-50F68A285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30AB1-3825-46C8-9D74-5B2F2C9C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59999-E30F-4459-B1D6-62FC77740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8222-14CC-42A4-A745-957422179BE3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882C2-0754-412E-9D36-8095BA7E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2C9F2-1BB1-4DEB-865D-8B56F094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5603-CD7A-475F-A6C9-2EFD83031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91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9642-F085-4745-860E-AA7AEC97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7AFB4-FBC7-41F1-BA96-F34F70BB7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D9A3E-6987-4DCF-A889-8BAF54BDF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8222-14CC-42A4-A745-957422179BE3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8BF1B-7B6D-4163-8E64-DC5D067E0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34786-3542-4FB9-8B15-5D0D79DC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5603-CD7A-475F-A6C9-2EFD83031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94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3989-A8FB-4D8A-BDAE-78CBF8648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2C4C8-F147-47A7-8A52-085DAD3A6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C050E-CD82-47A5-A6EA-B3A052D8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8222-14CC-42A4-A745-957422179BE3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EED8C-63EB-4C75-A5A0-170CF22E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D755A-EC1C-4C3E-B50F-BB457C62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5603-CD7A-475F-A6C9-2EFD83031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71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5B56C-8C10-4BCF-B285-1474A5F1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B2455-6F0F-4114-9165-D6EC769E0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9AAA8-D0B2-4C97-947C-30E088541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1955E-0BA5-48D5-9B04-317075E1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8222-14CC-42A4-A745-957422179BE3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86DA9-7D6F-44E8-84CF-9F9704C4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C295C-431E-4004-B194-787056E1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5603-CD7A-475F-A6C9-2EFD83031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20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A34C-EA4B-46FF-A02F-7CA139EA5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D3587-7C1A-4DF3-B5D0-148251160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88D29-D659-4860-95D2-275AFC1DF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7D57D-28D4-479E-B15E-1A8FB1669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77498-4397-4173-A071-5CA8C5F62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16291C-AF60-4C43-9C94-4475AD60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8222-14CC-42A4-A745-957422179BE3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E0A48A-0BB9-4FFA-B068-948E28EAF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D0CBED-B8F5-406B-BB14-9E2D094F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5603-CD7A-475F-A6C9-2EFD83031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14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E5B05-ABDB-438F-9382-FF2C71BE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455AC-2181-436B-9948-640316EC7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8222-14CC-42A4-A745-957422179BE3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55ABC-7EE6-400E-9756-43C755CD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608FF-2F72-49C5-ADCC-5A40AC75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5603-CD7A-475F-A6C9-2EFD83031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22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AA772-0B5E-42DD-936B-F0F6252C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8222-14CC-42A4-A745-957422179BE3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1D3C3-9D3F-48E4-A5A1-0A78A8F79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336BD-F1A4-45E1-A687-8DE6863B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5603-CD7A-475F-A6C9-2EFD83031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67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A63E-FE33-4607-9E0B-A9086BF30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EBC6D-8844-466D-948E-43813EE35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1D2BD-9FD2-4B03-BF41-636602145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F9290-E178-4860-8560-E6661C1C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8222-14CC-42A4-A745-957422179BE3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EB5C0-2627-443F-90ED-3C9BD1C19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D4535-D565-47F1-BF5B-EC7DB4DE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5603-CD7A-475F-A6C9-2EFD83031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5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822CC-6FB6-4A53-A442-7A656F381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9598E-47E8-42BF-8BBD-C271115A1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48E05-9819-4889-ABFD-7EFA3A37A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D9D48-ABD2-4F11-83E3-8B2B5043E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8222-14CC-42A4-A745-957422179BE3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05C1C-FFD7-4304-8043-C160E0967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B410B-9D76-4A51-8A0B-9F689F7A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5603-CD7A-475F-A6C9-2EFD83031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07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B4D388-D139-482C-956D-DEB0E687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7859F-CC41-4592-BF5E-D82D7B6F5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93DC1-7083-4132-90A2-8F9D7BA82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98222-14CC-42A4-A745-957422179BE3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C52B-5F57-49B3-868C-025174092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1094-8029-4B90-9965-8774B29E4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85603-CD7A-475F-A6C9-2EFD83031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80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F49D78-E0C5-48E4-A1A4-59369C10A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1928812"/>
            <a:ext cx="6838950" cy="300037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6DA2825-B54C-44DD-AC0E-359BA7BB25AA}"/>
              </a:ext>
            </a:extLst>
          </p:cNvPr>
          <p:cNvSpPr/>
          <p:nvPr/>
        </p:nvSpPr>
        <p:spPr>
          <a:xfrm>
            <a:off x="4691380" y="3479800"/>
            <a:ext cx="419100" cy="2984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7A0A0BF-ABFF-46B3-8549-D1343F582605}"/>
              </a:ext>
            </a:extLst>
          </p:cNvPr>
          <p:cNvSpPr/>
          <p:nvPr/>
        </p:nvSpPr>
        <p:spPr>
          <a:xfrm>
            <a:off x="7081522" y="3479800"/>
            <a:ext cx="419100" cy="2984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0322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CALOCA MARTINEZ, J.J. (JOSE JAVIER)</dc:creator>
  <cp:lastModifiedBy>CALOCA MARTINEZ, J.J. (JOSE JAVIER)</cp:lastModifiedBy>
  <cp:revision>1</cp:revision>
  <dcterms:created xsi:type="dcterms:W3CDTF">2022-05-30T21:15:37Z</dcterms:created>
  <dcterms:modified xsi:type="dcterms:W3CDTF">2022-05-30T21:17:13Z</dcterms:modified>
</cp:coreProperties>
</file>