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OCA MARTINEZ, J.J. (JOSE JAVIER)" initials="CMJ(J" lastIdx="1" clrIdx="0">
    <p:extLst>
      <p:ext uri="{19B8F6BF-5375-455C-9EA6-DF929625EA0E}">
        <p15:presenceInfo xmlns:p15="http://schemas.microsoft.com/office/powerpoint/2012/main" userId="S::JOSE.JAVIER.CALOCA.MARTINEZ@ing.com::62596a45-ea1f-4872-bb33-d900b6672b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32F39-BF4B-48C2-98E3-5325AB8F82EA}" v="349" dt="2022-05-16T00:07:34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OCA MARTINEZ, J.J. (JOSE JAVIER)" userId="62596a45-ea1f-4872-bb33-d900b6672b0c" providerId="ADAL" clId="{4DD32F39-BF4B-48C2-98E3-5325AB8F82EA}"/>
    <pc:docChg chg="undo redo custSel addSld modSld">
      <pc:chgData name="CALOCA MARTINEZ, J.J. (JOSE JAVIER)" userId="62596a45-ea1f-4872-bb33-d900b6672b0c" providerId="ADAL" clId="{4DD32F39-BF4B-48C2-98E3-5325AB8F82EA}" dt="2022-05-16T00:07:34.139" v="354"/>
      <pc:docMkLst>
        <pc:docMk/>
      </pc:docMkLst>
      <pc:sldChg chg="modSp">
        <pc:chgData name="CALOCA MARTINEZ, J.J. (JOSE JAVIER)" userId="62596a45-ea1f-4872-bb33-d900b6672b0c" providerId="ADAL" clId="{4DD32F39-BF4B-48C2-98E3-5325AB8F82EA}" dt="2022-05-15T18:48:50.935" v="12"/>
        <pc:sldMkLst>
          <pc:docMk/>
          <pc:sldMk cId="3322374434" sldId="256"/>
        </pc:sldMkLst>
        <pc:graphicFrameChg chg="mod">
          <ac:chgData name="CALOCA MARTINEZ, J.J. (JOSE JAVIER)" userId="62596a45-ea1f-4872-bb33-d900b6672b0c" providerId="ADAL" clId="{4DD32F39-BF4B-48C2-98E3-5325AB8F82EA}" dt="2022-05-15T18:48:50.935" v="12"/>
          <ac:graphicFrameMkLst>
            <pc:docMk/>
            <pc:sldMk cId="3322374434" sldId="256"/>
            <ac:graphicFrameMk id="5" creationId="{7F89DAF8-D360-49C6-8AAC-00CF2A8354E0}"/>
          </ac:graphicFrameMkLst>
        </pc:graphicFrameChg>
      </pc:sldChg>
      <pc:sldChg chg="addSp delSp modSp new mod addCm delCm">
        <pc:chgData name="CALOCA MARTINEZ, J.J. (JOSE JAVIER)" userId="62596a45-ea1f-4872-bb33-d900b6672b0c" providerId="ADAL" clId="{4DD32F39-BF4B-48C2-98E3-5325AB8F82EA}" dt="2022-05-16T00:07:34.139" v="354"/>
        <pc:sldMkLst>
          <pc:docMk/>
          <pc:sldMk cId="286227004" sldId="257"/>
        </pc:sldMkLst>
        <pc:spChg chg="del">
          <ac:chgData name="CALOCA MARTINEZ, J.J. (JOSE JAVIER)" userId="62596a45-ea1f-4872-bb33-d900b6672b0c" providerId="ADAL" clId="{4DD32F39-BF4B-48C2-98E3-5325AB8F82EA}" dt="2022-05-15T21:17:56.027" v="14" actId="478"/>
          <ac:spMkLst>
            <pc:docMk/>
            <pc:sldMk cId="286227004" sldId="257"/>
            <ac:spMk id="2" creationId="{A3430990-4988-4C8C-A0D9-04C36354AF1E}"/>
          </ac:spMkLst>
        </pc:spChg>
        <pc:spChg chg="del">
          <ac:chgData name="CALOCA MARTINEZ, J.J. (JOSE JAVIER)" userId="62596a45-ea1f-4872-bb33-d900b6672b0c" providerId="ADAL" clId="{4DD32F39-BF4B-48C2-98E3-5325AB8F82EA}" dt="2022-05-15T21:17:56.027" v="14" actId="478"/>
          <ac:spMkLst>
            <pc:docMk/>
            <pc:sldMk cId="286227004" sldId="257"/>
            <ac:spMk id="3" creationId="{43217115-7926-40D6-A177-13949CF22F59}"/>
          </ac:spMkLst>
        </pc:spChg>
        <pc:spChg chg="add mod">
          <ac:chgData name="CALOCA MARTINEZ, J.J. (JOSE JAVIER)" userId="62596a45-ea1f-4872-bb33-d900b6672b0c" providerId="ADAL" clId="{4DD32F39-BF4B-48C2-98E3-5325AB8F82EA}" dt="2022-05-15T21:17:56.261" v="15"/>
          <ac:spMkLst>
            <pc:docMk/>
            <pc:sldMk cId="286227004" sldId="257"/>
            <ac:spMk id="8" creationId="{436591BD-07FA-4E41-9CCC-CF752894D383}"/>
          </ac:spMkLst>
        </pc:spChg>
        <pc:spChg chg="add mod">
          <ac:chgData name="CALOCA MARTINEZ, J.J. (JOSE JAVIER)" userId="62596a45-ea1f-4872-bb33-d900b6672b0c" providerId="ADAL" clId="{4DD32F39-BF4B-48C2-98E3-5325AB8F82EA}" dt="2022-05-15T21:17:56.261" v="15"/>
          <ac:spMkLst>
            <pc:docMk/>
            <pc:sldMk cId="286227004" sldId="257"/>
            <ac:spMk id="9" creationId="{AB5E2E7B-BE9A-4F9C-BB0E-86746DA64ECF}"/>
          </ac:spMkLst>
        </pc:spChg>
        <pc:spChg chg="add mod">
          <ac:chgData name="CALOCA MARTINEZ, J.J. (JOSE JAVIER)" userId="62596a45-ea1f-4872-bb33-d900b6672b0c" providerId="ADAL" clId="{4DD32F39-BF4B-48C2-98E3-5325AB8F82EA}" dt="2022-05-15T21:17:56.261" v="15"/>
          <ac:spMkLst>
            <pc:docMk/>
            <pc:sldMk cId="286227004" sldId="257"/>
            <ac:spMk id="10" creationId="{886E3DDF-22D9-43AD-AF18-CC0BCE1767AF}"/>
          </ac:spMkLst>
        </pc:spChg>
        <pc:spChg chg="add mod">
          <ac:chgData name="CALOCA MARTINEZ, J.J. (JOSE JAVIER)" userId="62596a45-ea1f-4872-bb33-d900b6672b0c" providerId="ADAL" clId="{4DD32F39-BF4B-48C2-98E3-5325AB8F82EA}" dt="2022-05-15T21:17:56.261" v="15"/>
          <ac:spMkLst>
            <pc:docMk/>
            <pc:sldMk cId="286227004" sldId="257"/>
            <ac:spMk id="11" creationId="{B1F426C2-71E1-40D0-B9E8-4366D4D2CCE3}"/>
          </ac:spMkLst>
        </pc:spChg>
        <pc:spChg chg="add mod">
          <ac:chgData name="CALOCA MARTINEZ, J.J. (JOSE JAVIER)" userId="62596a45-ea1f-4872-bb33-d900b6672b0c" providerId="ADAL" clId="{4DD32F39-BF4B-48C2-98E3-5325AB8F82EA}" dt="2022-05-15T21:17:56.261" v="15"/>
          <ac:spMkLst>
            <pc:docMk/>
            <pc:sldMk cId="286227004" sldId="257"/>
            <ac:spMk id="12" creationId="{789E0452-D5DD-47D3-A1D9-6C0BB34C8453}"/>
          </ac:spMkLst>
        </pc:spChg>
        <pc:spChg chg="add mod">
          <ac:chgData name="CALOCA MARTINEZ, J.J. (JOSE JAVIER)" userId="62596a45-ea1f-4872-bb33-d900b6672b0c" providerId="ADAL" clId="{4DD32F39-BF4B-48C2-98E3-5325AB8F82EA}" dt="2022-05-15T21:17:56.261" v="15"/>
          <ac:spMkLst>
            <pc:docMk/>
            <pc:sldMk cId="286227004" sldId="257"/>
            <ac:spMk id="13" creationId="{1AD751E3-1D5A-46FC-ACA4-5917117D5E13}"/>
          </ac:spMkLst>
        </pc:spChg>
        <pc:spChg chg="add mod">
          <ac:chgData name="CALOCA MARTINEZ, J.J. (JOSE JAVIER)" userId="62596a45-ea1f-4872-bb33-d900b6672b0c" providerId="ADAL" clId="{4DD32F39-BF4B-48C2-98E3-5325AB8F82EA}" dt="2022-05-15T21:17:56.261" v="15"/>
          <ac:spMkLst>
            <pc:docMk/>
            <pc:sldMk cId="286227004" sldId="257"/>
            <ac:spMk id="14" creationId="{3BC1CBED-6CB5-4AEB-9479-41C609B2EDDF}"/>
          </ac:spMkLst>
        </pc:spChg>
        <pc:spChg chg="add mod">
          <ac:chgData name="CALOCA MARTINEZ, J.J. (JOSE JAVIER)" userId="62596a45-ea1f-4872-bb33-d900b6672b0c" providerId="ADAL" clId="{4DD32F39-BF4B-48C2-98E3-5325AB8F82EA}" dt="2022-05-15T21:17:56.261" v="15"/>
          <ac:spMkLst>
            <pc:docMk/>
            <pc:sldMk cId="286227004" sldId="257"/>
            <ac:spMk id="15" creationId="{4E22D40C-3C02-4726-BDDB-161ECF846C37}"/>
          </ac:spMkLst>
        </pc:spChg>
        <pc:spChg chg="add del mod">
          <ac:chgData name="CALOCA MARTINEZ, J.J. (JOSE JAVIER)" userId="62596a45-ea1f-4872-bb33-d900b6672b0c" providerId="ADAL" clId="{4DD32F39-BF4B-48C2-98E3-5325AB8F82EA}" dt="2022-05-15T21:18:31.254" v="22" actId="478"/>
          <ac:spMkLst>
            <pc:docMk/>
            <pc:sldMk cId="286227004" sldId="257"/>
            <ac:spMk id="16" creationId="{AF187A02-7DFD-41B4-A0E4-E821C3A779BC}"/>
          </ac:spMkLst>
        </pc:spChg>
        <pc:spChg chg="add del mod">
          <ac:chgData name="CALOCA MARTINEZ, J.J. (JOSE JAVIER)" userId="62596a45-ea1f-4872-bb33-d900b6672b0c" providerId="ADAL" clId="{4DD32F39-BF4B-48C2-98E3-5325AB8F82EA}" dt="2022-05-15T21:22:46.918" v="60" actId="478"/>
          <ac:spMkLst>
            <pc:docMk/>
            <pc:sldMk cId="286227004" sldId="257"/>
            <ac:spMk id="17" creationId="{D84D548A-1B70-43C8-A4ED-31FB223F490C}"/>
          </ac:spMkLst>
        </pc:spChg>
        <pc:spChg chg="add del mod">
          <ac:chgData name="CALOCA MARTINEZ, J.J. (JOSE JAVIER)" userId="62596a45-ea1f-4872-bb33-d900b6672b0c" providerId="ADAL" clId="{4DD32F39-BF4B-48C2-98E3-5325AB8F82EA}" dt="2022-05-15T21:22:46.918" v="60" actId="478"/>
          <ac:spMkLst>
            <pc:docMk/>
            <pc:sldMk cId="286227004" sldId="257"/>
            <ac:spMk id="18" creationId="{6BEBEFE0-BE58-4632-81D8-F600110631D5}"/>
          </ac:spMkLst>
        </pc:spChg>
        <pc:spChg chg="add mod">
          <ac:chgData name="CALOCA MARTINEZ, J.J. (JOSE JAVIER)" userId="62596a45-ea1f-4872-bb33-d900b6672b0c" providerId="ADAL" clId="{4DD32F39-BF4B-48C2-98E3-5325AB8F82EA}" dt="2022-05-15T21:18:28.800" v="21"/>
          <ac:spMkLst>
            <pc:docMk/>
            <pc:sldMk cId="286227004" sldId="257"/>
            <ac:spMk id="23" creationId="{596DB4F5-1E12-4890-892F-6E8ADDB0EB3D}"/>
          </ac:spMkLst>
        </pc:spChg>
        <pc:spChg chg="add mod">
          <ac:chgData name="CALOCA MARTINEZ, J.J. (JOSE JAVIER)" userId="62596a45-ea1f-4872-bb33-d900b6672b0c" providerId="ADAL" clId="{4DD32F39-BF4B-48C2-98E3-5325AB8F82EA}" dt="2022-05-15T21:18:28.800" v="21"/>
          <ac:spMkLst>
            <pc:docMk/>
            <pc:sldMk cId="286227004" sldId="257"/>
            <ac:spMk id="24" creationId="{2FBF97F1-05E5-4336-AE6E-2F77D796C543}"/>
          </ac:spMkLst>
        </pc:spChg>
        <pc:spChg chg="add mod">
          <ac:chgData name="CALOCA MARTINEZ, J.J. (JOSE JAVIER)" userId="62596a45-ea1f-4872-bb33-d900b6672b0c" providerId="ADAL" clId="{4DD32F39-BF4B-48C2-98E3-5325AB8F82EA}" dt="2022-05-15T21:18:28.800" v="21"/>
          <ac:spMkLst>
            <pc:docMk/>
            <pc:sldMk cId="286227004" sldId="257"/>
            <ac:spMk id="25" creationId="{DBD0B65C-F10D-47D9-9F92-7C4C36DB9982}"/>
          </ac:spMkLst>
        </pc:spChg>
        <pc:spChg chg="add mod">
          <ac:chgData name="CALOCA MARTINEZ, J.J. (JOSE JAVIER)" userId="62596a45-ea1f-4872-bb33-d900b6672b0c" providerId="ADAL" clId="{4DD32F39-BF4B-48C2-98E3-5325AB8F82EA}" dt="2022-05-15T21:18:28.800" v="21"/>
          <ac:spMkLst>
            <pc:docMk/>
            <pc:sldMk cId="286227004" sldId="257"/>
            <ac:spMk id="26" creationId="{7A5BD56C-D75D-47C0-A7EA-2FB778601FD0}"/>
          </ac:spMkLst>
        </pc:spChg>
        <pc:spChg chg="add mod">
          <ac:chgData name="CALOCA MARTINEZ, J.J. (JOSE JAVIER)" userId="62596a45-ea1f-4872-bb33-d900b6672b0c" providerId="ADAL" clId="{4DD32F39-BF4B-48C2-98E3-5325AB8F82EA}" dt="2022-05-15T21:18:28.800" v="21"/>
          <ac:spMkLst>
            <pc:docMk/>
            <pc:sldMk cId="286227004" sldId="257"/>
            <ac:spMk id="27" creationId="{85C675AB-05AB-42E4-99DB-C9FD035C0CB4}"/>
          </ac:spMkLst>
        </pc:spChg>
        <pc:spChg chg="add mod">
          <ac:chgData name="CALOCA MARTINEZ, J.J. (JOSE JAVIER)" userId="62596a45-ea1f-4872-bb33-d900b6672b0c" providerId="ADAL" clId="{4DD32F39-BF4B-48C2-98E3-5325AB8F82EA}" dt="2022-05-15T21:18:28.800" v="21"/>
          <ac:spMkLst>
            <pc:docMk/>
            <pc:sldMk cId="286227004" sldId="257"/>
            <ac:spMk id="28" creationId="{53DE0A72-C7DC-4B98-BC3D-553B1ADC5FCA}"/>
          </ac:spMkLst>
        </pc:spChg>
        <pc:spChg chg="add mod">
          <ac:chgData name="CALOCA MARTINEZ, J.J. (JOSE JAVIER)" userId="62596a45-ea1f-4872-bb33-d900b6672b0c" providerId="ADAL" clId="{4DD32F39-BF4B-48C2-98E3-5325AB8F82EA}" dt="2022-05-15T21:18:28.800" v="21"/>
          <ac:spMkLst>
            <pc:docMk/>
            <pc:sldMk cId="286227004" sldId="257"/>
            <ac:spMk id="29" creationId="{2E71E0F3-B3C1-4899-AF06-BDCDAEDF2542}"/>
          </ac:spMkLst>
        </pc:spChg>
        <pc:spChg chg="add mod">
          <ac:chgData name="CALOCA MARTINEZ, J.J. (JOSE JAVIER)" userId="62596a45-ea1f-4872-bb33-d900b6672b0c" providerId="ADAL" clId="{4DD32F39-BF4B-48C2-98E3-5325AB8F82EA}" dt="2022-05-15T21:18:28.800" v="21"/>
          <ac:spMkLst>
            <pc:docMk/>
            <pc:sldMk cId="286227004" sldId="257"/>
            <ac:spMk id="30" creationId="{2AE86E7E-23DB-4173-948C-8CA92EEFA184}"/>
          </ac:spMkLst>
        </pc:spChg>
        <pc:grpChg chg="add del mod">
          <ac:chgData name="CALOCA MARTINEZ, J.J. (JOSE JAVIER)" userId="62596a45-ea1f-4872-bb33-d900b6672b0c" providerId="ADAL" clId="{4DD32F39-BF4B-48C2-98E3-5325AB8F82EA}" dt="2022-05-15T21:18:36.602" v="24" actId="478"/>
          <ac:grpSpMkLst>
            <pc:docMk/>
            <pc:sldMk cId="286227004" sldId="257"/>
            <ac:grpSpMk id="4" creationId="{55A2E97A-9015-4C87-8B17-D4A8811FC1A8}"/>
          </ac:grpSpMkLst>
        </pc:grpChg>
        <pc:grpChg chg="add del mod">
          <ac:chgData name="CALOCA MARTINEZ, J.J. (JOSE JAVIER)" userId="62596a45-ea1f-4872-bb33-d900b6672b0c" providerId="ADAL" clId="{4DD32F39-BF4B-48C2-98E3-5325AB8F82EA}" dt="2022-05-15T21:18:33.568" v="23" actId="478"/>
          <ac:grpSpMkLst>
            <pc:docMk/>
            <pc:sldMk cId="286227004" sldId="257"/>
            <ac:grpSpMk id="5" creationId="{BE56F733-7377-4301-84BD-B8526C9DB7F4}"/>
          </ac:grpSpMkLst>
        </pc:grpChg>
        <pc:grpChg chg="add del mod">
          <ac:chgData name="CALOCA MARTINEZ, J.J. (JOSE JAVIER)" userId="62596a45-ea1f-4872-bb33-d900b6672b0c" providerId="ADAL" clId="{4DD32F39-BF4B-48C2-98E3-5325AB8F82EA}" dt="2022-05-15T21:18:33.568" v="23" actId="478"/>
          <ac:grpSpMkLst>
            <pc:docMk/>
            <pc:sldMk cId="286227004" sldId="257"/>
            <ac:grpSpMk id="6" creationId="{394A6AC3-2582-4831-AE64-FFA8861F10C3}"/>
          </ac:grpSpMkLst>
        </pc:grpChg>
        <pc:grpChg chg="add del mod">
          <ac:chgData name="CALOCA MARTINEZ, J.J. (JOSE JAVIER)" userId="62596a45-ea1f-4872-bb33-d900b6672b0c" providerId="ADAL" clId="{4DD32F39-BF4B-48C2-98E3-5325AB8F82EA}" dt="2022-05-15T21:18:33.568" v="23" actId="478"/>
          <ac:grpSpMkLst>
            <pc:docMk/>
            <pc:sldMk cId="286227004" sldId="257"/>
            <ac:grpSpMk id="7" creationId="{7B408B54-9F61-40D8-8370-C7A1E5F505E6}"/>
          </ac:grpSpMkLst>
        </pc:grpChg>
        <pc:grpChg chg="add del mod">
          <ac:chgData name="CALOCA MARTINEZ, J.J. (JOSE JAVIER)" userId="62596a45-ea1f-4872-bb33-d900b6672b0c" providerId="ADAL" clId="{4DD32F39-BF4B-48C2-98E3-5325AB8F82EA}" dt="2022-05-15T21:22:46.918" v="60" actId="478"/>
          <ac:grpSpMkLst>
            <pc:docMk/>
            <pc:sldMk cId="286227004" sldId="257"/>
            <ac:grpSpMk id="19" creationId="{B772DC11-87E8-4852-B85B-4DC474BEF600}"/>
          </ac:grpSpMkLst>
        </pc:grpChg>
        <pc:grpChg chg="add del mod">
          <ac:chgData name="CALOCA MARTINEZ, J.J. (JOSE JAVIER)" userId="62596a45-ea1f-4872-bb33-d900b6672b0c" providerId="ADAL" clId="{4DD32F39-BF4B-48C2-98E3-5325AB8F82EA}" dt="2022-05-15T21:22:46.918" v="60" actId="478"/>
          <ac:grpSpMkLst>
            <pc:docMk/>
            <pc:sldMk cId="286227004" sldId="257"/>
            <ac:grpSpMk id="20" creationId="{57CAC10F-98E9-4670-A139-1EA96A83EAD2}"/>
          </ac:grpSpMkLst>
        </pc:grpChg>
        <pc:grpChg chg="add del mod">
          <ac:chgData name="CALOCA MARTINEZ, J.J. (JOSE JAVIER)" userId="62596a45-ea1f-4872-bb33-d900b6672b0c" providerId="ADAL" clId="{4DD32F39-BF4B-48C2-98E3-5325AB8F82EA}" dt="2022-05-15T21:22:46.918" v="60" actId="478"/>
          <ac:grpSpMkLst>
            <pc:docMk/>
            <pc:sldMk cId="286227004" sldId="257"/>
            <ac:grpSpMk id="21" creationId="{D8C2A1F0-28D3-4327-80B2-0EDC5270BDC8}"/>
          </ac:grpSpMkLst>
        </pc:grpChg>
        <pc:grpChg chg="add del mod">
          <ac:chgData name="CALOCA MARTINEZ, J.J. (JOSE JAVIER)" userId="62596a45-ea1f-4872-bb33-d900b6672b0c" providerId="ADAL" clId="{4DD32F39-BF4B-48C2-98E3-5325AB8F82EA}" dt="2022-05-15T21:22:46.918" v="60" actId="478"/>
          <ac:grpSpMkLst>
            <pc:docMk/>
            <pc:sldMk cId="286227004" sldId="257"/>
            <ac:grpSpMk id="22" creationId="{8D1564A6-087E-491F-BA0C-1F98616E6A50}"/>
          </ac:grpSpMkLst>
        </pc:grpChg>
        <pc:graphicFrameChg chg="add del mod modGraphic">
          <ac:chgData name="CALOCA MARTINEZ, J.J. (JOSE JAVIER)" userId="62596a45-ea1f-4872-bb33-d900b6672b0c" providerId="ADAL" clId="{4DD32F39-BF4B-48C2-98E3-5325AB8F82EA}" dt="2022-05-15T21:22:45.221" v="59" actId="1032"/>
          <ac:graphicFrameMkLst>
            <pc:docMk/>
            <pc:sldMk cId="286227004" sldId="257"/>
            <ac:graphicFrameMk id="31" creationId="{5794A900-697B-4D9D-99D5-3A997EAACBBE}"/>
          </ac:graphicFrameMkLst>
        </pc:graphicFrameChg>
        <pc:graphicFrameChg chg="add del mod modGraphic">
          <ac:chgData name="CALOCA MARTINEZ, J.J. (JOSE JAVIER)" userId="62596a45-ea1f-4872-bb33-d900b6672b0c" providerId="ADAL" clId="{4DD32F39-BF4B-48C2-98E3-5325AB8F82EA}" dt="2022-05-15T21:27:07.994" v="176" actId="478"/>
          <ac:graphicFrameMkLst>
            <pc:docMk/>
            <pc:sldMk cId="286227004" sldId="257"/>
            <ac:graphicFrameMk id="32" creationId="{F8200F41-93B9-403E-AB36-F19534E6AE23}"/>
          </ac:graphicFrameMkLst>
        </pc:graphicFrameChg>
        <pc:graphicFrameChg chg="add del mod modGraphic">
          <ac:chgData name="CALOCA MARTINEZ, J.J. (JOSE JAVIER)" userId="62596a45-ea1f-4872-bb33-d900b6672b0c" providerId="ADAL" clId="{4DD32F39-BF4B-48C2-98E3-5325AB8F82EA}" dt="2022-05-16T00:07:28.426" v="352" actId="478"/>
          <ac:graphicFrameMkLst>
            <pc:docMk/>
            <pc:sldMk cId="286227004" sldId="257"/>
            <ac:graphicFrameMk id="33" creationId="{D5E450E4-78F8-4ABD-8932-A6A466C6FEA2}"/>
          </ac:graphicFrameMkLst>
        </pc:graphicFrameChg>
        <pc:graphicFrameChg chg="add del mod">
          <ac:chgData name="CALOCA MARTINEZ, J.J. (JOSE JAVIER)" userId="62596a45-ea1f-4872-bb33-d900b6672b0c" providerId="ADAL" clId="{4DD32F39-BF4B-48C2-98E3-5325AB8F82EA}" dt="2022-05-16T00:07:28.426" v="352" actId="478"/>
          <ac:graphicFrameMkLst>
            <pc:docMk/>
            <pc:sldMk cId="286227004" sldId="257"/>
            <ac:graphicFrameMk id="34" creationId="{BDDE337D-DA48-4105-B893-4308ECD443E5}"/>
          </ac:graphicFrameMkLst>
        </pc:graphicFrameChg>
        <pc:graphicFrameChg chg="add del mod">
          <ac:chgData name="CALOCA MARTINEZ, J.J. (JOSE JAVIER)" userId="62596a45-ea1f-4872-bb33-d900b6672b0c" providerId="ADAL" clId="{4DD32F39-BF4B-48C2-98E3-5325AB8F82EA}" dt="2022-05-16T00:07:30.470" v="353" actId="478"/>
          <ac:graphicFrameMkLst>
            <pc:docMk/>
            <pc:sldMk cId="286227004" sldId="257"/>
            <ac:graphicFrameMk id="35" creationId="{B446D9B9-8D61-466B-9171-AA7C47B347D6}"/>
          </ac:graphicFrameMkLst>
        </pc:graphicFrameChg>
        <pc:graphicFrameChg chg="add mod">
          <ac:chgData name="CALOCA MARTINEZ, J.J. (JOSE JAVIER)" userId="62596a45-ea1f-4872-bb33-d900b6672b0c" providerId="ADAL" clId="{4DD32F39-BF4B-48C2-98E3-5325AB8F82EA}" dt="2022-05-16T00:07:34.139" v="354"/>
          <ac:graphicFrameMkLst>
            <pc:docMk/>
            <pc:sldMk cId="286227004" sldId="257"/>
            <ac:graphicFrameMk id="36" creationId="{19665BC9-8322-49B9-AE20-96FF7FBA258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CC82A8-FD34-4C7E-9FDA-99C3F90DD04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1716FB-705F-450F-8DF0-31CAD1E10A5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Basel</a:t>
          </a:r>
        </a:p>
      </dgm:t>
    </dgm:pt>
    <dgm:pt modelId="{76A9334E-67F6-4135-964E-45AAF667F2CE}" type="parTrans" cxnId="{879F0471-65DC-43FB-AA75-1495346EA66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1872B5-8774-4CB0-8821-49F6B8B4C894}" type="sibTrans" cxnId="{879F0471-65DC-43FB-AA75-1495346EA66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DA6099-8111-48DC-A657-557590E2D70E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Pillar1</a:t>
          </a:r>
        </a:p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Minimum Capital Requirements</a:t>
          </a:r>
        </a:p>
      </dgm:t>
    </dgm:pt>
    <dgm:pt modelId="{65B467AC-02BB-4BE5-9E3A-F9D37AD19C27}" type="parTrans" cxnId="{3747EFCC-C46C-4FCE-88AE-2BF47F2B8A4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FF7418-0E51-4C28-8450-2576B63BFD60}" type="sibTrans" cxnId="{3747EFCC-C46C-4FCE-88AE-2BF47F2B8A4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CF5059-EC4D-47F1-8FFF-C9EDDFAFDE4F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Pillar2</a:t>
          </a:r>
        </a:p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Supervisory Review Process</a:t>
          </a:r>
        </a:p>
      </dgm:t>
    </dgm:pt>
    <dgm:pt modelId="{377812C7-A3B1-4851-B419-312DBFA0E500}" type="parTrans" cxnId="{75B8E45A-A3CF-4DAD-80C6-D97DCA90A95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195AA7-D73F-4A35-821F-349F6F05771E}" type="sibTrans" cxnId="{75B8E45A-A3CF-4DAD-80C6-D97DCA90A95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107F87-564C-41D0-87B0-1B76BA4429D1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Pillar 3 </a:t>
          </a:r>
        </a:p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Discipline</a:t>
          </a:r>
        </a:p>
      </dgm:t>
    </dgm:pt>
    <dgm:pt modelId="{BFA9E64C-A197-4914-8E09-8698183620A2}" type="parTrans" cxnId="{689778D4-1909-4ADC-B946-7F4533BF8734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94F46E-7287-4F42-9CD6-3E5A7D1AE292}" type="sibTrans" cxnId="{689778D4-1909-4ADC-B946-7F4533BF8734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1FD5B3-6060-40B0-BBC8-6EEEC0373BA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Credit Risk</a:t>
          </a:r>
        </a:p>
      </dgm:t>
    </dgm:pt>
    <dgm:pt modelId="{295C0CAD-2C88-48A0-AF33-037461BA1CA3}" type="parTrans" cxnId="{2D97290F-29EE-413F-87E2-292AA79A014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56D0C6-E545-4721-A725-6D950796910D}" type="sibTrans" cxnId="{2D97290F-29EE-413F-87E2-292AA79A014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8722B8-2D78-4BD6-89E3-5652A9EE9D0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Advanced Measurement</a:t>
          </a:r>
        </a:p>
      </dgm:t>
    </dgm:pt>
    <dgm:pt modelId="{4D211449-1D5A-4B92-8D48-52E469B9CF8D}" type="parTrans" cxnId="{35D7A90A-89C2-4BF3-9F49-A3638E012B4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1AB538-9887-4343-9CEB-C821C71A3377}" type="sibTrans" cxnId="{35D7A90A-89C2-4BF3-9F49-A3638E012B4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CC6D49-7DE7-4AD3-A5F8-C7A9E2844B28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Risk</a:t>
          </a:r>
        </a:p>
      </dgm:t>
    </dgm:pt>
    <dgm:pt modelId="{B8EC1F11-5A1E-474D-B8D2-E9D187FA12A7}" type="parTrans" cxnId="{1F7CDA43-895F-4C66-A76C-3CC4244C25E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DF48C8-59A6-459E-9810-07C86531219E}" type="sibTrans" cxnId="{1F7CDA43-895F-4C66-A76C-3CC4244C25E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189E68-755D-41CA-8C5E-64FEDB611D13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Basic Indicator</a:t>
          </a:r>
        </a:p>
      </dgm:t>
    </dgm:pt>
    <dgm:pt modelId="{F8FBE9F5-6870-44B5-8D3A-936F598FAAEB}" type="parTrans" cxnId="{E02319E4-A9E2-4D01-896C-F6879932ED6A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ED2212-9C2A-4BB1-9037-DDAD8AC784FF}" type="sibTrans" cxnId="{E02319E4-A9E2-4D01-896C-F6879932ED6A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657609-4291-46DA-9844-1D88180636EC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</a:t>
          </a:r>
        </a:p>
      </dgm:t>
    </dgm:pt>
    <dgm:pt modelId="{6095A796-96C4-4CE6-AE62-EFA99041459F}" type="parTrans" cxnId="{EFFB219E-1C7A-46F3-9A6C-63B9FF2688B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E94741-A649-400A-99D0-0C62A1B75319}" type="sibTrans" cxnId="{EFFB219E-1C7A-46F3-9A6C-63B9FF2688B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73588A-0835-484D-8A2B-B4244BD1003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Advanced IRB</a:t>
          </a:r>
        </a:p>
      </dgm:t>
    </dgm:pt>
    <dgm:pt modelId="{5665C003-B076-4254-A6FA-6F1375DA566A}" type="parTrans" cxnId="{82C470B0-345B-403A-842C-03E731F20035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3523CE-6724-4B8F-B6F7-0C0AFA9CA4EA}" type="sibTrans" cxnId="{82C470B0-345B-403A-842C-03E731F20035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CDE407-105A-45E3-9A8D-4B17D70DFE73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Foundation IRB</a:t>
          </a:r>
        </a:p>
      </dgm:t>
    </dgm:pt>
    <dgm:pt modelId="{63A272B8-E667-491A-95FC-E8D5ABDEBFAD}" type="parTrans" cxnId="{A5799966-D28A-469E-A589-DA3D0CB1B37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5735CA-A15B-47BA-9CD7-7B7797DFB319}" type="sibTrans" cxnId="{A5799966-D28A-469E-A589-DA3D0CB1B37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0840E1-DE1A-4F82-BAA0-C3C01A751F01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Risk</a:t>
          </a:r>
        </a:p>
      </dgm:t>
    </dgm:pt>
    <dgm:pt modelId="{D929188D-0B62-4F06-A572-0C06E6D8E2DE}" type="parTrans" cxnId="{E4E6948C-3E9D-470F-9832-0B03D14A1EE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426F2E-D19F-4098-BB1A-1FD136F44FBB}" type="sibTrans" cxnId="{E4E6948C-3E9D-470F-9832-0B03D14A1EE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7BA739-69FE-416F-A1A1-EF0FAF46D1C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Internal VaR Models</a:t>
          </a:r>
        </a:p>
      </dgm:t>
    </dgm:pt>
    <dgm:pt modelId="{1B6248B0-34C2-49A6-9186-581E1D1B7C17}" type="parTrans" cxnId="{BFB75D79-0BE3-4927-83B3-EA5E9FFD20A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84454-D889-48F8-984D-30E7D6B734D9}" type="sibTrans" cxnId="{BFB75D79-0BE3-4927-83B3-EA5E9FFD20A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2D0B6-9E5B-45F7-B7B6-89D3E1BBE63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</a:t>
          </a:r>
        </a:p>
      </dgm:t>
    </dgm:pt>
    <dgm:pt modelId="{BCDF7C62-6776-4C63-9512-E8E8A976A908}" type="parTrans" cxnId="{33FB8F19-9D96-44A9-8447-D497E54A1FA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31DA2E-FD89-4C01-8FC4-7F335418273D}" type="sibTrans" cxnId="{33FB8F19-9D96-44A9-8447-D497E54A1FA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F28555-6010-469E-8B89-2A1D5F89EDF7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</a:t>
          </a:r>
        </a:p>
      </dgm:t>
    </dgm:pt>
    <dgm:pt modelId="{E3EBEBDD-9C6F-4C74-918D-9278642FBA42}" type="parTrans" cxnId="{FA128632-DD88-43DE-AD68-CC2E206EA73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05C801-7973-4327-AD94-DCE543B75AB9}" type="sibTrans" cxnId="{FA128632-DD88-43DE-AD68-CC2E206EA736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9D9232-F0C7-4BAA-8C63-39C25164015B}" type="pres">
      <dgm:prSet presAssocID="{D1CC82A8-FD34-4C7E-9FDA-99C3F90DD0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AA662-2653-4A49-9FE9-456547E03674}" type="pres">
      <dgm:prSet presAssocID="{211716FB-705F-450F-8DF0-31CAD1E10A53}" presName="hierRoot1" presStyleCnt="0">
        <dgm:presLayoutVars>
          <dgm:hierBranch val="init"/>
        </dgm:presLayoutVars>
      </dgm:prSet>
      <dgm:spPr/>
    </dgm:pt>
    <dgm:pt modelId="{56315CFC-C980-4634-80DC-B002B5664499}" type="pres">
      <dgm:prSet presAssocID="{211716FB-705F-450F-8DF0-31CAD1E10A53}" presName="rootComposite1" presStyleCnt="0"/>
      <dgm:spPr/>
    </dgm:pt>
    <dgm:pt modelId="{FD77EA88-4E17-4156-A2ED-CC7CAE72BC98}" type="pres">
      <dgm:prSet presAssocID="{211716FB-705F-450F-8DF0-31CAD1E10A53}" presName="rootText1" presStyleLbl="node0" presStyleIdx="0" presStyleCnt="1">
        <dgm:presLayoutVars>
          <dgm:chPref val="3"/>
        </dgm:presLayoutVars>
      </dgm:prSet>
      <dgm:spPr/>
    </dgm:pt>
    <dgm:pt modelId="{D48822DC-77D2-4348-B465-A03203A8F5D9}" type="pres">
      <dgm:prSet presAssocID="{211716FB-705F-450F-8DF0-31CAD1E10A53}" presName="rootConnector1" presStyleLbl="node1" presStyleIdx="0" presStyleCnt="0"/>
      <dgm:spPr/>
    </dgm:pt>
    <dgm:pt modelId="{BA855B8B-B6C0-4FAD-AD32-4B9B864596C7}" type="pres">
      <dgm:prSet presAssocID="{211716FB-705F-450F-8DF0-31CAD1E10A53}" presName="hierChild2" presStyleCnt="0"/>
      <dgm:spPr/>
    </dgm:pt>
    <dgm:pt modelId="{78C8FDC4-B051-41B1-B23A-14A10032901B}" type="pres">
      <dgm:prSet presAssocID="{65B467AC-02BB-4BE5-9E3A-F9D37AD19C27}" presName="Name37" presStyleLbl="parChTrans1D2" presStyleIdx="0" presStyleCnt="3"/>
      <dgm:spPr/>
    </dgm:pt>
    <dgm:pt modelId="{8B93AEA5-1FC6-4BA7-951E-F8C4D3404185}" type="pres">
      <dgm:prSet presAssocID="{D3DA6099-8111-48DC-A657-557590E2D70E}" presName="hierRoot2" presStyleCnt="0">
        <dgm:presLayoutVars>
          <dgm:hierBranch val="init"/>
        </dgm:presLayoutVars>
      </dgm:prSet>
      <dgm:spPr/>
    </dgm:pt>
    <dgm:pt modelId="{57AF7FB6-D9BF-4D30-BB5C-7A4C981CE400}" type="pres">
      <dgm:prSet presAssocID="{D3DA6099-8111-48DC-A657-557590E2D70E}" presName="rootComposite" presStyleCnt="0"/>
      <dgm:spPr/>
    </dgm:pt>
    <dgm:pt modelId="{195E15E5-5A5F-4DAB-BFBF-168D1DD7065E}" type="pres">
      <dgm:prSet presAssocID="{D3DA6099-8111-48DC-A657-557590E2D70E}" presName="rootText" presStyleLbl="node2" presStyleIdx="0" presStyleCnt="3" custScaleX="126425" custScaleY="143223">
        <dgm:presLayoutVars>
          <dgm:chPref val="3"/>
        </dgm:presLayoutVars>
      </dgm:prSet>
      <dgm:spPr/>
    </dgm:pt>
    <dgm:pt modelId="{BE9BF15A-6196-47BF-AE08-8C31D0CECC9A}" type="pres">
      <dgm:prSet presAssocID="{D3DA6099-8111-48DC-A657-557590E2D70E}" presName="rootConnector" presStyleLbl="node2" presStyleIdx="0" presStyleCnt="3"/>
      <dgm:spPr/>
    </dgm:pt>
    <dgm:pt modelId="{54A8BC39-A167-4354-826D-9975848073A7}" type="pres">
      <dgm:prSet presAssocID="{D3DA6099-8111-48DC-A657-557590E2D70E}" presName="hierChild4" presStyleCnt="0"/>
      <dgm:spPr/>
    </dgm:pt>
    <dgm:pt modelId="{63E4EC1C-3C89-4987-8322-E6E0ADD672B7}" type="pres">
      <dgm:prSet presAssocID="{295C0CAD-2C88-48A0-AF33-037461BA1CA3}" presName="Name37" presStyleLbl="parChTrans1D3" presStyleIdx="0" presStyleCnt="3"/>
      <dgm:spPr/>
    </dgm:pt>
    <dgm:pt modelId="{2DA27219-2AED-4C6E-BA3D-67B4C6BB4DEB}" type="pres">
      <dgm:prSet presAssocID="{AA1FD5B3-6060-40B0-BBC8-6EEEC0373BA0}" presName="hierRoot2" presStyleCnt="0">
        <dgm:presLayoutVars>
          <dgm:hierBranch val="init"/>
        </dgm:presLayoutVars>
      </dgm:prSet>
      <dgm:spPr/>
    </dgm:pt>
    <dgm:pt modelId="{AD06B630-8C5F-48E9-852B-A535EA3D5BF6}" type="pres">
      <dgm:prSet presAssocID="{AA1FD5B3-6060-40B0-BBC8-6EEEC0373BA0}" presName="rootComposite" presStyleCnt="0"/>
      <dgm:spPr/>
    </dgm:pt>
    <dgm:pt modelId="{749B406D-4A0D-4DF9-8CAF-EE521E8B2C49}" type="pres">
      <dgm:prSet presAssocID="{AA1FD5B3-6060-40B0-BBC8-6EEEC0373BA0}" presName="rootText" presStyleLbl="node3" presStyleIdx="0" presStyleCnt="3">
        <dgm:presLayoutVars>
          <dgm:chPref val="3"/>
        </dgm:presLayoutVars>
      </dgm:prSet>
      <dgm:spPr/>
    </dgm:pt>
    <dgm:pt modelId="{17231791-8AB4-46EE-A85E-C674D6DA9D76}" type="pres">
      <dgm:prSet presAssocID="{AA1FD5B3-6060-40B0-BBC8-6EEEC0373BA0}" presName="rootConnector" presStyleLbl="node3" presStyleIdx="0" presStyleCnt="3"/>
      <dgm:spPr/>
    </dgm:pt>
    <dgm:pt modelId="{589DE017-DDBE-45BB-BED5-559E023E7C40}" type="pres">
      <dgm:prSet presAssocID="{AA1FD5B3-6060-40B0-BBC8-6EEEC0373BA0}" presName="hierChild4" presStyleCnt="0"/>
      <dgm:spPr/>
    </dgm:pt>
    <dgm:pt modelId="{BC6682B1-BABF-4724-8E8E-39669C6F436C}" type="pres">
      <dgm:prSet presAssocID="{6095A796-96C4-4CE6-AE62-EFA99041459F}" presName="Name37" presStyleLbl="parChTrans1D4" presStyleIdx="0" presStyleCnt="8"/>
      <dgm:spPr/>
    </dgm:pt>
    <dgm:pt modelId="{35BCCF28-8090-44C3-B1A7-D28E8CA30E7C}" type="pres">
      <dgm:prSet presAssocID="{5F657609-4291-46DA-9844-1D88180636EC}" presName="hierRoot2" presStyleCnt="0">
        <dgm:presLayoutVars>
          <dgm:hierBranch val="init"/>
        </dgm:presLayoutVars>
      </dgm:prSet>
      <dgm:spPr/>
    </dgm:pt>
    <dgm:pt modelId="{569D0C9E-6C08-488A-B630-D7FA81914A5C}" type="pres">
      <dgm:prSet presAssocID="{5F657609-4291-46DA-9844-1D88180636EC}" presName="rootComposite" presStyleCnt="0"/>
      <dgm:spPr/>
    </dgm:pt>
    <dgm:pt modelId="{307EBB41-42D9-42C9-BAF8-81C279439AC4}" type="pres">
      <dgm:prSet presAssocID="{5F657609-4291-46DA-9844-1D88180636EC}" presName="rootText" presStyleLbl="node4" presStyleIdx="0" presStyleCnt="8">
        <dgm:presLayoutVars>
          <dgm:chPref val="3"/>
        </dgm:presLayoutVars>
      </dgm:prSet>
      <dgm:spPr/>
    </dgm:pt>
    <dgm:pt modelId="{31C17A5A-04D0-44D4-A586-2809286AD1E6}" type="pres">
      <dgm:prSet presAssocID="{5F657609-4291-46DA-9844-1D88180636EC}" presName="rootConnector" presStyleLbl="node4" presStyleIdx="0" presStyleCnt="8"/>
      <dgm:spPr/>
    </dgm:pt>
    <dgm:pt modelId="{F1C91391-4559-411B-843F-105892431F96}" type="pres">
      <dgm:prSet presAssocID="{5F657609-4291-46DA-9844-1D88180636EC}" presName="hierChild4" presStyleCnt="0"/>
      <dgm:spPr/>
    </dgm:pt>
    <dgm:pt modelId="{F57B313F-245A-4EDE-9F32-865010AF8340}" type="pres">
      <dgm:prSet presAssocID="{5F657609-4291-46DA-9844-1D88180636EC}" presName="hierChild5" presStyleCnt="0"/>
      <dgm:spPr/>
    </dgm:pt>
    <dgm:pt modelId="{208656E7-28C6-4D70-AFBB-D34E9778A8D2}" type="pres">
      <dgm:prSet presAssocID="{63A272B8-E667-491A-95FC-E8D5ABDEBFAD}" presName="Name37" presStyleLbl="parChTrans1D4" presStyleIdx="1" presStyleCnt="8"/>
      <dgm:spPr/>
    </dgm:pt>
    <dgm:pt modelId="{38204489-344A-4C63-9CB9-3038C515F7C1}" type="pres">
      <dgm:prSet presAssocID="{EFCDE407-105A-45E3-9A8D-4B17D70DFE73}" presName="hierRoot2" presStyleCnt="0">
        <dgm:presLayoutVars>
          <dgm:hierBranch val="init"/>
        </dgm:presLayoutVars>
      </dgm:prSet>
      <dgm:spPr/>
    </dgm:pt>
    <dgm:pt modelId="{33BD5CAC-6B13-43A6-8BC3-DEE9D104F9DF}" type="pres">
      <dgm:prSet presAssocID="{EFCDE407-105A-45E3-9A8D-4B17D70DFE73}" presName="rootComposite" presStyleCnt="0"/>
      <dgm:spPr/>
    </dgm:pt>
    <dgm:pt modelId="{DCB63CC6-1DF5-4B3C-A532-728954CDAA35}" type="pres">
      <dgm:prSet presAssocID="{EFCDE407-105A-45E3-9A8D-4B17D70DFE73}" presName="rootText" presStyleLbl="node4" presStyleIdx="1" presStyleCnt="8">
        <dgm:presLayoutVars>
          <dgm:chPref val="3"/>
        </dgm:presLayoutVars>
      </dgm:prSet>
      <dgm:spPr/>
    </dgm:pt>
    <dgm:pt modelId="{0EDCC26C-3B78-42E8-90DD-38EECED1DD6E}" type="pres">
      <dgm:prSet presAssocID="{EFCDE407-105A-45E3-9A8D-4B17D70DFE73}" presName="rootConnector" presStyleLbl="node4" presStyleIdx="1" presStyleCnt="8"/>
      <dgm:spPr/>
    </dgm:pt>
    <dgm:pt modelId="{91E44721-B9CF-4360-B08F-40FD79A3A652}" type="pres">
      <dgm:prSet presAssocID="{EFCDE407-105A-45E3-9A8D-4B17D70DFE73}" presName="hierChild4" presStyleCnt="0"/>
      <dgm:spPr/>
    </dgm:pt>
    <dgm:pt modelId="{1D10CB90-24F1-4A99-8D0F-C13FD355F436}" type="pres">
      <dgm:prSet presAssocID="{EFCDE407-105A-45E3-9A8D-4B17D70DFE73}" presName="hierChild5" presStyleCnt="0"/>
      <dgm:spPr/>
    </dgm:pt>
    <dgm:pt modelId="{10AB932F-30EF-4032-B5C1-631895ABEE22}" type="pres">
      <dgm:prSet presAssocID="{5665C003-B076-4254-A6FA-6F1375DA566A}" presName="Name37" presStyleLbl="parChTrans1D4" presStyleIdx="2" presStyleCnt="8"/>
      <dgm:spPr/>
    </dgm:pt>
    <dgm:pt modelId="{864339F1-0E26-4D9E-B703-8CD3008CF731}" type="pres">
      <dgm:prSet presAssocID="{D573588A-0835-484D-8A2B-B4244BD10031}" presName="hierRoot2" presStyleCnt="0">
        <dgm:presLayoutVars>
          <dgm:hierBranch val="init"/>
        </dgm:presLayoutVars>
      </dgm:prSet>
      <dgm:spPr/>
    </dgm:pt>
    <dgm:pt modelId="{D9E05C89-A7E3-45FA-B984-D27937F1A29D}" type="pres">
      <dgm:prSet presAssocID="{D573588A-0835-484D-8A2B-B4244BD10031}" presName="rootComposite" presStyleCnt="0"/>
      <dgm:spPr/>
    </dgm:pt>
    <dgm:pt modelId="{AF102BA8-30B9-48F4-AA07-59ED9EBE4EDB}" type="pres">
      <dgm:prSet presAssocID="{D573588A-0835-484D-8A2B-B4244BD10031}" presName="rootText" presStyleLbl="node4" presStyleIdx="2" presStyleCnt="8">
        <dgm:presLayoutVars>
          <dgm:chPref val="3"/>
        </dgm:presLayoutVars>
      </dgm:prSet>
      <dgm:spPr/>
    </dgm:pt>
    <dgm:pt modelId="{A0031EE8-15D1-4889-AD92-F4B9CB6A3287}" type="pres">
      <dgm:prSet presAssocID="{D573588A-0835-484D-8A2B-B4244BD10031}" presName="rootConnector" presStyleLbl="node4" presStyleIdx="2" presStyleCnt="8"/>
      <dgm:spPr/>
    </dgm:pt>
    <dgm:pt modelId="{9B5F7DF3-F34F-4198-8296-064160EF0C66}" type="pres">
      <dgm:prSet presAssocID="{D573588A-0835-484D-8A2B-B4244BD10031}" presName="hierChild4" presStyleCnt="0"/>
      <dgm:spPr/>
    </dgm:pt>
    <dgm:pt modelId="{8190D038-63F1-406B-878F-1A5B7FA1BEB7}" type="pres">
      <dgm:prSet presAssocID="{D573588A-0835-484D-8A2B-B4244BD10031}" presName="hierChild5" presStyleCnt="0"/>
      <dgm:spPr/>
    </dgm:pt>
    <dgm:pt modelId="{4F3397A5-482F-49C2-8DC5-90196BA36C42}" type="pres">
      <dgm:prSet presAssocID="{AA1FD5B3-6060-40B0-BBC8-6EEEC0373BA0}" presName="hierChild5" presStyleCnt="0"/>
      <dgm:spPr/>
    </dgm:pt>
    <dgm:pt modelId="{105D36A3-76A4-4B82-A0CF-7E0AAACE00E5}" type="pres">
      <dgm:prSet presAssocID="{D929188D-0B62-4F06-A572-0C06E6D8E2DE}" presName="Name37" presStyleLbl="parChTrans1D3" presStyleIdx="1" presStyleCnt="3"/>
      <dgm:spPr/>
    </dgm:pt>
    <dgm:pt modelId="{8EB5C131-6A0D-466E-9061-F1242561DF4D}" type="pres">
      <dgm:prSet presAssocID="{520840E1-DE1A-4F82-BAA0-C3C01A751F01}" presName="hierRoot2" presStyleCnt="0">
        <dgm:presLayoutVars>
          <dgm:hierBranch val="init"/>
        </dgm:presLayoutVars>
      </dgm:prSet>
      <dgm:spPr/>
    </dgm:pt>
    <dgm:pt modelId="{2B53879F-15E5-45A3-A270-E539EAF8E177}" type="pres">
      <dgm:prSet presAssocID="{520840E1-DE1A-4F82-BAA0-C3C01A751F01}" presName="rootComposite" presStyleCnt="0"/>
      <dgm:spPr/>
    </dgm:pt>
    <dgm:pt modelId="{2419E9BD-6CBF-4AF5-AC2D-3F62630CE8E4}" type="pres">
      <dgm:prSet presAssocID="{520840E1-DE1A-4F82-BAA0-C3C01A751F01}" presName="rootText" presStyleLbl="node3" presStyleIdx="1" presStyleCnt="3">
        <dgm:presLayoutVars>
          <dgm:chPref val="3"/>
        </dgm:presLayoutVars>
      </dgm:prSet>
      <dgm:spPr/>
    </dgm:pt>
    <dgm:pt modelId="{8A4CC9E2-E1B5-44CB-8089-297B24DC685C}" type="pres">
      <dgm:prSet presAssocID="{520840E1-DE1A-4F82-BAA0-C3C01A751F01}" presName="rootConnector" presStyleLbl="node3" presStyleIdx="1" presStyleCnt="3"/>
      <dgm:spPr/>
    </dgm:pt>
    <dgm:pt modelId="{838A0DDF-1E04-4AA0-B827-1ACF5E4429BB}" type="pres">
      <dgm:prSet presAssocID="{520840E1-DE1A-4F82-BAA0-C3C01A751F01}" presName="hierChild4" presStyleCnt="0"/>
      <dgm:spPr/>
    </dgm:pt>
    <dgm:pt modelId="{0294D117-1B2C-40CA-AB4F-2C532D3693DF}" type="pres">
      <dgm:prSet presAssocID="{BCDF7C62-6776-4C63-9512-E8E8A976A908}" presName="Name37" presStyleLbl="parChTrans1D4" presStyleIdx="3" presStyleCnt="8"/>
      <dgm:spPr/>
    </dgm:pt>
    <dgm:pt modelId="{E7C8E72B-11E5-4136-B4FF-F7BA76593D1E}" type="pres">
      <dgm:prSet presAssocID="{54F2D0B6-9E5B-45F7-B7B6-89D3E1BBE63B}" presName="hierRoot2" presStyleCnt="0">
        <dgm:presLayoutVars>
          <dgm:hierBranch val="init"/>
        </dgm:presLayoutVars>
      </dgm:prSet>
      <dgm:spPr/>
    </dgm:pt>
    <dgm:pt modelId="{521AAD92-319A-4045-893A-0AE27B6A1720}" type="pres">
      <dgm:prSet presAssocID="{54F2D0B6-9E5B-45F7-B7B6-89D3E1BBE63B}" presName="rootComposite" presStyleCnt="0"/>
      <dgm:spPr/>
    </dgm:pt>
    <dgm:pt modelId="{7FC30E7D-0448-415B-9832-133809A2EADF}" type="pres">
      <dgm:prSet presAssocID="{54F2D0B6-9E5B-45F7-B7B6-89D3E1BBE63B}" presName="rootText" presStyleLbl="node4" presStyleIdx="3" presStyleCnt="8">
        <dgm:presLayoutVars>
          <dgm:chPref val="3"/>
        </dgm:presLayoutVars>
      </dgm:prSet>
      <dgm:spPr/>
    </dgm:pt>
    <dgm:pt modelId="{4D6290DC-D3CA-4E6A-B331-C165B9C9B791}" type="pres">
      <dgm:prSet presAssocID="{54F2D0B6-9E5B-45F7-B7B6-89D3E1BBE63B}" presName="rootConnector" presStyleLbl="node4" presStyleIdx="3" presStyleCnt="8"/>
      <dgm:spPr/>
    </dgm:pt>
    <dgm:pt modelId="{6F8F9EF6-68FD-4E44-AB97-A48C9EEAABC8}" type="pres">
      <dgm:prSet presAssocID="{54F2D0B6-9E5B-45F7-B7B6-89D3E1BBE63B}" presName="hierChild4" presStyleCnt="0"/>
      <dgm:spPr/>
    </dgm:pt>
    <dgm:pt modelId="{FCD90FF7-33BA-403D-B3DF-E19321E255B0}" type="pres">
      <dgm:prSet presAssocID="{54F2D0B6-9E5B-45F7-B7B6-89D3E1BBE63B}" presName="hierChild5" presStyleCnt="0"/>
      <dgm:spPr/>
    </dgm:pt>
    <dgm:pt modelId="{698C4C6E-7698-48DE-A944-CB4145A27C20}" type="pres">
      <dgm:prSet presAssocID="{1B6248B0-34C2-49A6-9186-581E1D1B7C17}" presName="Name37" presStyleLbl="parChTrans1D4" presStyleIdx="4" presStyleCnt="8"/>
      <dgm:spPr/>
    </dgm:pt>
    <dgm:pt modelId="{D2BD616B-9F36-44D6-95CC-67729ACD3F9B}" type="pres">
      <dgm:prSet presAssocID="{567BA739-69FE-416F-A1A1-EF0FAF46D1CB}" presName="hierRoot2" presStyleCnt="0">
        <dgm:presLayoutVars>
          <dgm:hierBranch val="init"/>
        </dgm:presLayoutVars>
      </dgm:prSet>
      <dgm:spPr/>
    </dgm:pt>
    <dgm:pt modelId="{DA5733F3-2614-4753-9FE4-635D2EA07E0B}" type="pres">
      <dgm:prSet presAssocID="{567BA739-69FE-416F-A1A1-EF0FAF46D1CB}" presName="rootComposite" presStyleCnt="0"/>
      <dgm:spPr/>
    </dgm:pt>
    <dgm:pt modelId="{5D1FB76E-6CD9-4140-91F8-F22AFA747302}" type="pres">
      <dgm:prSet presAssocID="{567BA739-69FE-416F-A1A1-EF0FAF46D1CB}" presName="rootText" presStyleLbl="node4" presStyleIdx="4" presStyleCnt="8">
        <dgm:presLayoutVars>
          <dgm:chPref val="3"/>
        </dgm:presLayoutVars>
      </dgm:prSet>
      <dgm:spPr/>
    </dgm:pt>
    <dgm:pt modelId="{00E1478F-5DF3-4CB8-BFB7-598B9CCBC4B0}" type="pres">
      <dgm:prSet presAssocID="{567BA739-69FE-416F-A1A1-EF0FAF46D1CB}" presName="rootConnector" presStyleLbl="node4" presStyleIdx="4" presStyleCnt="8"/>
      <dgm:spPr/>
    </dgm:pt>
    <dgm:pt modelId="{B4E6A43B-0B87-45E5-A9D1-B364C3AE1187}" type="pres">
      <dgm:prSet presAssocID="{567BA739-69FE-416F-A1A1-EF0FAF46D1CB}" presName="hierChild4" presStyleCnt="0"/>
      <dgm:spPr/>
    </dgm:pt>
    <dgm:pt modelId="{670FC196-C8C4-4896-A38D-7A025286B9AD}" type="pres">
      <dgm:prSet presAssocID="{567BA739-69FE-416F-A1A1-EF0FAF46D1CB}" presName="hierChild5" presStyleCnt="0"/>
      <dgm:spPr/>
    </dgm:pt>
    <dgm:pt modelId="{58073472-2D43-4CF0-BE32-6AB64172F6D3}" type="pres">
      <dgm:prSet presAssocID="{520840E1-DE1A-4F82-BAA0-C3C01A751F01}" presName="hierChild5" presStyleCnt="0"/>
      <dgm:spPr/>
    </dgm:pt>
    <dgm:pt modelId="{6088BE18-6C98-4108-84F5-C3DEA9C1CDD7}" type="pres">
      <dgm:prSet presAssocID="{B8EC1F11-5A1E-474D-B8D2-E9D187FA12A7}" presName="Name37" presStyleLbl="parChTrans1D3" presStyleIdx="2" presStyleCnt="3"/>
      <dgm:spPr/>
    </dgm:pt>
    <dgm:pt modelId="{BA12DD8A-2C20-4006-B04E-4246EF1B5C9C}" type="pres">
      <dgm:prSet presAssocID="{9FCC6D49-7DE7-4AD3-A5F8-C7A9E2844B28}" presName="hierRoot2" presStyleCnt="0">
        <dgm:presLayoutVars>
          <dgm:hierBranch val="init"/>
        </dgm:presLayoutVars>
      </dgm:prSet>
      <dgm:spPr/>
    </dgm:pt>
    <dgm:pt modelId="{ED16BF25-1C97-41A9-8AEB-8F7E5FA4CBC3}" type="pres">
      <dgm:prSet presAssocID="{9FCC6D49-7DE7-4AD3-A5F8-C7A9E2844B28}" presName="rootComposite" presStyleCnt="0"/>
      <dgm:spPr/>
    </dgm:pt>
    <dgm:pt modelId="{6DFCF2E5-5BCA-4989-8FCE-E65A9879436E}" type="pres">
      <dgm:prSet presAssocID="{9FCC6D49-7DE7-4AD3-A5F8-C7A9E2844B28}" presName="rootText" presStyleLbl="node3" presStyleIdx="2" presStyleCnt="3">
        <dgm:presLayoutVars>
          <dgm:chPref val="3"/>
        </dgm:presLayoutVars>
      </dgm:prSet>
      <dgm:spPr/>
    </dgm:pt>
    <dgm:pt modelId="{5DB743EB-3787-44E7-B63E-4B4665FC6D25}" type="pres">
      <dgm:prSet presAssocID="{9FCC6D49-7DE7-4AD3-A5F8-C7A9E2844B28}" presName="rootConnector" presStyleLbl="node3" presStyleIdx="2" presStyleCnt="3"/>
      <dgm:spPr/>
    </dgm:pt>
    <dgm:pt modelId="{50A2226A-2087-42F0-A721-3E4C8E139C8F}" type="pres">
      <dgm:prSet presAssocID="{9FCC6D49-7DE7-4AD3-A5F8-C7A9E2844B28}" presName="hierChild4" presStyleCnt="0"/>
      <dgm:spPr/>
    </dgm:pt>
    <dgm:pt modelId="{CBA0C50C-31B2-417D-8780-B6CCBB957342}" type="pres">
      <dgm:prSet presAssocID="{F8FBE9F5-6870-44B5-8D3A-936F598FAAEB}" presName="Name37" presStyleLbl="parChTrans1D4" presStyleIdx="5" presStyleCnt="8"/>
      <dgm:spPr/>
    </dgm:pt>
    <dgm:pt modelId="{FCB4B8F5-1F2C-45EB-B252-34AE2F95DDD6}" type="pres">
      <dgm:prSet presAssocID="{80189E68-755D-41CA-8C5E-64FEDB611D13}" presName="hierRoot2" presStyleCnt="0">
        <dgm:presLayoutVars>
          <dgm:hierBranch val="init"/>
        </dgm:presLayoutVars>
      </dgm:prSet>
      <dgm:spPr/>
    </dgm:pt>
    <dgm:pt modelId="{8C26F1C6-4D9F-4865-8116-369D2DDBEAC8}" type="pres">
      <dgm:prSet presAssocID="{80189E68-755D-41CA-8C5E-64FEDB611D13}" presName="rootComposite" presStyleCnt="0"/>
      <dgm:spPr/>
    </dgm:pt>
    <dgm:pt modelId="{87DC6254-15F9-466C-A97E-8ACC043B52D0}" type="pres">
      <dgm:prSet presAssocID="{80189E68-755D-41CA-8C5E-64FEDB611D13}" presName="rootText" presStyleLbl="node4" presStyleIdx="5" presStyleCnt="8">
        <dgm:presLayoutVars>
          <dgm:chPref val="3"/>
        </dgm:presLayoutVars>
      </dgm:prSet>
      <dgm:spPr/>
    </dgm:pt>
    <dgm:pt modelId="{1BD7921E-AEA0-4897-942D-1B430E2814C3}" type="pres">
      <dgm:prSet presAssocID="{80189E68-755D-41CA-8C5E-64FEDB611D13}" presName="rootConnector" presStyleLbl="node4" presStyleIdx="5" presStyleCnt="8"/>
      <dgm:spPr/>
    </dgm:pt>
    <dgm:pt modelId="{E77AA7E2-F474-44BE-ACB9-AAF52CFBB71A}" type="pres">
      <dgm:prSet presAssocID="{80189E68-755D-41CA-8C5E-64FEDB611D13}" presName="hierChild4" presStyleCnt="0"/>
      <dgm:spPr/>
    </dgm:pt>
    <dgm:pt modelId="{1B3761CC-CF85-48C3-8030-85E17100DAC7}" type="pres">
      <dgm:prSet presAssocID="{80189E68-755D-41CA-8C5E-64FEDB611D13}" presName="hierChild5" presStyleCnt="0"/>
      <dgm:spPr/>
    </dgm:pt>
    <dgm:pt modelId="{C009C497-9EDB-41F1-B560-A87815350123}" type="pres">
      <dgm:prSet presAssocID="{E3EBEBDD-9C6F-4C74-918D-9278642FBA42}" presName="Name37" presStyleLbl="parChTrans1D4" presStyleIdx="6" presStyleCnt="8"/>
      <dgm:spPr/>
    </dgm:pt>
    <dgm:pt modelId="{FC0935AD-FD80-4B48-AE14-A784B3E6F9EB}" type="pres">
      <dgm:prSet presAssocID="{AFF28555-6010-469E-8B89-2A1D5F89EDF7}" presName="hierRoot2" presStyleCnt="0">
        <dgm:presLayoutVars>
          <dgm:hierBranch val="init"/>
        </dgm:presLayoutVars>
      </dgm:prSet>
      <dgm:spPr/>
    </dgm:pt>
    <dgm:pt modelId="{F93848FD-DD10-4A77-89BB-DD6FE1AF9A42}" type="pres">
      <dgm:prSet presAssocID="{AFF28555-6010-469E-8B89-2A1D5F89EDF7}" presName="rootComposite" presStyleCnt="0"/>
      <dgm:spPr/>
    </dgm:pt>
    <dgm:pt modelId="{04996786-F77A-45B0-8865-33F1F9E1AAFA}" type="pres">
      <dgm:prSet presAssocID="{AFF28555-6010-469E-8B89-2A1D5F89EDF7}" presName="rootText" presStyleLbl="node4" presStyleIdx="6" presStyleCnt="8">
        <dgm:presLayoutVars>
          <dgm:chPref val="3"/>
        </dgm:presLayoutVars>
      </dgm:prSet>
      <dgm:spPr/>
    </dgm:pt>
    <dgm:pt modelId="{B2D1174E-8A0F-4C36-81FE-6AEB52D15526}" type="pres">
      <dgm:prSet presAssocID="{AFF28555-6010-469E-8B89-2A1D5F89EDF7}" presName="rootConnector" presStyleLbl="node4" presStyleIdx="6" presStyleCnt="8"/>
      <dgm:spPr/>
    </dgm:pt>
    <dgm:pt modelId="{A019A257-AA83-46DD-992F-FBAB5B131F2E}" type="pres">
      <dgm:prSet presAssocID="{AFF28555-6010-469E-8B89-2A1D5F89EDF7}" presName="hierChild4" presStyleCnt="0"/>
      <dgm:spPr/>
    </dgm:pt>
    <dgm:pt modelId="{AEA3ED37-43F8-4B8F-BDC6-8A9737D21A7C}" type="pres">
      <dgm:prSet presAssocID="{AFF28555-6010-469E-8B89-2A1D5F89EDF7}" presName="hierChild5" presStyleCnt="0"/>
      <dgm:spPr/>
    </dgm:pt>
    <dgm:pt modelId="{DB874F6F-85B1-4B3C-B7E8-819A3617808A}" type="pres">
      <dgm:prSet presAssocID="{4D211449-1D5A-4B92-8D48-52E469B9CF8D}" presName="Name37" presStyleLbl="parChTrans1D4" presStyleIdx="7" presStyleCnt="8"/>
      <dgm:spPr/>
    </dgm:pt>
    <dgm:pt modelId="{413CB199-F854-4320-8B14-105F91F81EAD}" type="pres">
      <dgm:prSet presAssocID="{118722B8-2D78-4BD6-89E3-5652A9EE9D01}" presName="hierRoot2" presStyleCnt="0">
        <dgm:presLayoutVars>
          <dgm:hierBranch val="init"/>
        </dgm:presLayoutVars>
      </dgm:prSet>
      <dgm:spPr/>
    </dgm:pt>
    <dgm:pt modelId="{9A25DDDA-F960-44A2-B4FA-AFBF143940E7}" type="pres">
      <dgm:prSet presAssocID="{118722B8-2D78-4BD6-89E3-5652A9EE9D01}" presName="rootComposite" presStyleCnt="0"/>
      <dgm:spPr/>
    </dgm:pt>
    <dgm:pt modelId="{5861421A-5353-44DC-A3CA-22B0D681E2F9}" type="pres">
      <dgm:prSet presAssocID="{118722B8-2D78-4BD6-89E3-5652A9EE9D01}" presName="rootText" presStyleLbl="node4" presStyleIdx="7" presStyleCnt="8">
        <dgm:presLayoutVars>
          <dgm:chPref val="3"/>
        </dgm:presLayoutVars>
      </dgm:prSet>
      <dgm:spPr/>
    </dgm:pt>
    <dgm:pt modelId="{FA135CEE-7680-4D93-A7F1-6C5CD06974CC}" type="pres">
      <dgm:prSet presAssocID="{118722B8-2D78-4BD6-89E3-5652A9EE9D01}" presName="rootConnector" presStyleLbl="node4" presStyleIdx="7" presStyleCnt="8"/>
      <dgm:spPr/>
    </dgm:pt>
    <dgm:pt modelId="{5BAEA786-7F92-48D7-9B07-8D8C60415F43}" type="pres">
      <dgm:prSet presAssocID="{118722B8-2D78-4BD6-89E3-5652A9EE9D01}" presName="hierChild4" presStyleCnt="0"/>
      <dgm:spPr/>
    </dgm:pt>
    <dgm:pt modelId="{11C7050C-E5EA-4F44-91D6-BC3B1F92D1F1}" type="pres">
      <dgm:prSet presAssocID="{118722B8-2D78-4BD6-89E3-5652A9EE9D01}" presName="hierChild5" presStyleCnt="0"/>
      <dgm:spPr/>
    </dgm:pt>
    <dgm:pt modelId="{EE7E69BE-FE1D-4944-B580-027B584668D2}" type="pres">
      <dgm:prSet presAssocID="{9FCC6D49-7DE7-4AD3-A5F8-C7A9E2844B28}" presName="hierChild5" presStyleCnt="0"/>
      <dgm:spPr/>
    </dgm:pt>
    <dgm:pt modelId="{3D46B91D-1CCD-4A57-811C-7FF81AF46D9C}" type="pres">
      <dgm:prSet presAssocID="{D3DA6099-8111-48DC-A657-557590E2D70E}" presName="hierChild5" presStyleCnt="0"/>
      <dgm:spPr/>
    </dgm:pt>
    <dgm:pt modelId="{612B5B00-C45B-496E-A78C-E1B70D134E1A}" type="pres">
      <dgm:prSet presAssocID="{377812C7-A3B1-4851-B419-312DBFA0E500}" presName="Name37" presStyleLbl="parChTrans1D2" presStyleIdx="1" presStyleCnt="3"/>
      <dgm:spPr/>
    </dgm:pt>
    <dgm:pt modelId="{DEACC406-0592-4760-A13F-4774309BC211}" type="pres">
      <dgm:prSet presAssocID="{C6CF5059-EC4D-47F1-8FFF-C9EDDFAFDE4F}" presName="hierRoot2" presStyleCnt="0">
        <dgm:presLayoutVars>
          <dgm:hierBranch val="init"/>
        </dgm:presLayoutVars>
      </dgm:prSet>
      <dgm:spPr/>
    </dgm:pt>
    <dgm:pt modelId="{236E20BF-6B49-403C-AA44-0FF75C0DE6C0}" type="pres">
      <dgm:prSet presAssocID="{C6CF5059-EC4D-47F1-8FFF-C9EDDFAFDE4F}" presName="rootComposite" presStyleCnt="0"/>
      <dgm:spPr/>
    </dgm:pt>
    <dgm:pt modelId="{5B6E06BE-DF17-4980-8525-78BEEE0E7A39}" type="pres">
      <dgm:prSet presAssocID="{C6CF5059-EC4D-47F1-8FFF-C9EDDFAFDE4F}" presName="rootText" presStyleLbl="node2" presStyleIdx="1" presStyleCnt="3" custScaleX="126611" custScaleY="143469">
        <dgm:presLayoutVars>
          <dgm:chPref val="3"/>
        </dgm:presLayoutVars>
      </dgm:prSet>
      <dgm:spPr/>
    </dgm:pt>
    <dgm:pt modelId="{D0F8A908-2B3E-43F0-B1B1-7BD0BF34EA96}" type="pres">
      <dgm:prSet presAssocID="{C6CF5059-EC4D-47F1-8FFF-C9EDDFAFDE4F}" presName="rootConnector" presStyleLbl="node2" presStyleIdx="1" presStyleCnt="3"/>
      <dgm:spPr/>
    </dgm:pt>
    <dgm:pt modelId="{F7ABE6CF-DE00-46E7-BF2F-126AB6F81C85}" type="pres">
      <dgm:prSet presAssocID="{C6CF5059-EC4D-47F1-8FFF-C9EDDFAFDE4F}" presName="hierChild4" presStyleCnt="0"/>
      <dgm:spPr/>
    </dgm:pt>
    <dgm:pt modelId="{94205161-F398-48C5-9A8B-92DC3B43323F}" type="pres">
      <dgm:prSet presAssocID="{C6CF5059-EC4D-47F1-8FFF-C9EDDFAFDE4F}" presName="hierChild5" presStyleCnt="0"/>
      <dgm:spPr/>
    </dgm:pt>
    <dgm:pt modelId="{8905825E-1448-44AE-A062-470FFFB38E2B}" type="pres">
      <dgm:prSet presAssocID="{BFA9E64C-A197-4914-8E09-8698183620A2}" presName="Name37" presStyleLbl="parChTrans1D2" presStyleIdx="2" presStyleCnt="3"/>
      <dgm:spPr/>
    </dgm:pt>
    <dgm:pt modelId="{255352C8-F81C-4544-9B76-6FB64C6F1518}" type="pres">
      <dgm:prSet presAssocID="{67107F87-564C-41D0-87B0-1B76BA4429D1}" presName="hierRoot2" presStyleCnt="0">
        <dgm:presLayoutVars>
          <dgm:hierBranch val="init"/>
        </dgm:presLayoutVars>
      </dgm:prSet>
      <dgm:spPr/>
    </dgm:pt>
    <dgm:pt modelId="{0195064F-A7FE-4618-92CB-7535F2944791}" type="pres">
      <dgm:prSet presAssocID="{67107F87-564C-41D0-87B0-1B76BA4429D1}" presName="rootComposite" presStyleCnt="0"/>
      <dgm:spPr/>
    </dgm:pt>
    <dgm:pt modelId="{AABFF600-02C4-40B8-9DC7-66A03AB97D77}" type="pres">
      <dgm:prSet presAssocID="{67107F87-564C-41D0-87B0-1B76BA4429D1}" presName="rootText" presStyleLbl="node2" presStyleIdx="2" presStyleCnt="3" custScaleX="126611" custScaleY="143469">
        <dgm:presLayoutVars>
          <dgm:chPref val="3"/>
        </dgm:presLayoutVars>
      </dgm:prSet>
      <dgm:spPr/>
    </dgm:pt>
    <dgm:pt modelId="{44C75438-284B-4979-8CCB-B3EB03A5B502}" type="pres">
      <dgm:prSet presAssocID="{67107F87-564C-41D0-87B0-1B76BA4429D1}" presName="rootConnector" presStyleLbl="node2" presStyleIdx="2" presStyleCnt="3"/>
      <dgm:spPr/>
    </dgm:pt>
    <dgm:pt modelId="{3FCCA4F9-605A-4D58-9314-322B53C14D59}" type="pres">
      <dgm:prSet presAssocID="{67107F87-564C-41D0-87B0-1B76BA4429D1}" presName="hierChild4" presStyleCnt="0"/>
      <dgm:spPr/>
    </dgm:pt>
    <dgm:pt modelId="{AA6B7545-F0C6-43E9-BEDB-28ED3DCE01E0}" type="pres">
      <dgm:prSet presAssocID="{67107F87-564C-41D0-87B0-1B76BA4429D1}" presName="hierChild5" presStyleCnt="0"/>
      <dgm:spPr/>
    </dgm:pt>
    <dgm:pt modelId="{B0DF5F29-05A7-4F45-9094-D2463A2590C8}" type="pres">
      <dgm:prSet presAssocID="{211716FB-705F-450F-8DF0-31CAD1E10A53}" presName="hierChild3" presStyleCnt="0"/>
      <dgm:spPr/>
    </dgm:pt>
  </dgm:ptLst>
  <dgm:cxnLst>
    <dgm:cxn modelId="{35D7A90A-89C2-4BF3-9F49-A3638E012B40}" srcId="{9FCC6D49-7DE7-4AD3-A5F8-C7A9E2844B28}" destId="{118722B8-2D78-4BD6-89E3-5652A9EE9D01}" srcOrd="2" destOrd="0" parTransId="{4D211449-1D5A-4B92-8D48-52E469B9CF8D}" sibTransId="{A61AB538-9887-4343-9CEB-C821C71A3377}"/>
    <dgm:cxn modelId="{2D97290F-29EE-413F-87E2-292AA79A0140}" srcId="{D3DA6099-8111-48DC-A657-557590E2D70E}" destId="{AA1FD5B3-6060-40B0-BBC8-6EEEC0373BA0}" srcOrd="0" destOrd="0" parTransId="{295C0CAD-2C88-48A0-AF33-037461BA1CA3}" sibTransId="{9356D0C6-E545-4721-A725-6D950796910D}"/>
    <dgm:cxn modelId="{361BA012-889D-47EE-A976-42F3D2F5C6CF}" type="presOf" srcId="{54F2D0B6-9E5B-45F7-B7B6-89D3E1BBE63B}" destId="{4D6290DC-D3CA-4E6A-B331-C165B9C9B791}" srcOrd="1" destOrd="0" presId="urn:microsoft.com/office/officeart/2005/8/layout/orgChart1"/>
    <dgm:cxn modelId="{33FB8F19-9D96-44A9-8447-D497E54A1FA1}" srcId="{520840E1-DE1A-4F82-BAA0-C3C01A751F01}" destId="{54F2D0B6-9E5B-45F7-B7B6-89D3E1BBE63B}" srcOrd="0" destOrd="0" parTransId="{BCDF7C62-6776-4C63-9512-E8E8A976A908}" sibTransId="{0331DA2E-FD89-4C01-8FC4-7F335418273D}"/>
    <dgm:cxn modelId="{CC6B8424-F2F3-4515-9FB3-E03000796D61}" type="presOf" srcId="{67107F87-564C-41D0-87B0-1B76BA4429D1}" destId="{AABFF600-02C4-40B8-9DC7-66A03AB97D77}" srcOrd="0" destOrd="0" presId="urn:microsoft.com/office/officeart/2005/8/layout/orgChart1"/>
    <dgm:cxn modelId="{7DCBBA2D-5711-462E-A874-8480C1C76940}" type="presOf" srcId="{D3DA6099-8111-48DC-A657-557590E2D70E}" destId="{BE9BF15A-6196-47BF-AE08-8C31D0CECC9A}" srcOrd="1" destOrd="0" presId="urn:microsoft.com/office/officeart/2005/8/layout/orgChart1"/>
    <dgm:cxn modelId="{35553F30-ED04-4E02-BB03-B9453896151A}" type="presOf" srcId="{567BA739-69FE-416F-A1A1-EF0FAF46D1CB}" destId="{5D1FB76E-6CD9-4140-91F8-F22AFA747302}" srcOrd="0" destOrd="0" presId="urn:microsoft.com/office/officeart/2005/8/layout/orgChart1"/>
    <dgm:cxn modelId="{5A76C430-9975-4169-B070-5875176C7D32}" type="presOf" srcId="{F8FBE9F5-6870-44B5-8D3A-936F598FAAEB}" destId="{CBA0C50C-31B2-417D-8780-B6CCBB957342}" srcOrd="0" destOrd="0" presId="urn:microsoft.com/office/officeart/2005/8/layout/orgChart1"/>
    <dgm:cxn modelId="{6B28CB30-4DAC-484B-BAE6-5CC94A3449C9}" type="presOf" srcId="{54F2D0B6-9E5B-45F7-B7B6-89D3E1BBE63B}" destId="{7FC30E7D-0448-415B-9832-133809A2EADF}" srcOrd="0" destOrd="0" presId="urn:microsoft.com/office/officeart/2005/8/layout/orgChart1"/>
    <dgm:cxn modelId="{FA128632-DD88-43DE-AD68-CC2E206EA736}" srcId="{9FCC6D49-7DE7-4AD3-A5F8-C7A9E2844B28}" destId="{AFF28555-6010-469E-8B89-2A1D5F89EDF7}" srcOrd="1" destOrd="0" parTransId="{E3EBEBDD-9C6F-4C74-918D-9278642FBA42}" sibTransId="{E205C801-7973-4327-AD94-DCE543B75AB9}"/>
    <dgm:cxn modelId="{F0E98A32-BA66-4725-B0FF-8FFFBFA0890E}" type="presOf" srcId="{B8EC1F11-5A1E-474D-B8D2-E9D187FA12A7}" destId="{6088BE18-6C98-4108-84F5-C3DEA9C1CDD7}" srcOrd="0" destOrd="0" presId="urn:microsoft.com/office/officeart/2005/8/layout/orgChart1"/>
    <dgm:cxn modelId="{1477D15B-1716-40C0-89A5-5F680B141621}" type="presOf" srcId="{D1CC82A8-FD34-4C7E-9FDA-99C3F90DD040}" destId="{1A9D9232-F0C7-4BAA-8C63-39C25164015B}" srcOrd="0" destOrd="0" presId="urn:microsoft.com/office/officeart/2005/8/layout/orgChart1"/>
    <dgm:cxn modelId="{0F78E65C-78EA-4955-B043-CAFA01CC29EA}" type="presOf" srcId="{5665C003-B076-4254-A6FA-6F1375DA566A}" destId="{10AB932F-30EF-4032-B5C1-631895ABEE22}" srcOrd="0" destOrd="0" presId="urn:microsoft.com/office/officeart/2005/8/layout/orgChart1"/>
    <dgm:cxn modelId="{ACD6D741-98EF-48C0-A7D5-E774B7754200}" type="presOf" srcId="{6095A796-96C4-4CE6-AE62-EFA99041459F}" destId="{BC6682B1-BABF-4724-8E8E-39669C6F436C}" srcOrd="0" destOrd="0" presId="urn:microsoft.com/office/officeart/2005/8/layout/orgChart1"/>
    <dgm:cxn modelId="{1F7CDA43-895F-4C66-A76C-3CC4244C25EC}" srcId="{D3DA6099-8111-48DC-A657-557590E2D70E}" destId="{9FCC6D49-7DE7-4AD3-A5F8-C7A9E2844B28}" srcOrd="2" destOrd="0" parTransId="{B8EC1F11-5A1E-474D-B8D2-E9D187FA12A7}" sibTransId="{D9DF48C8-59A6-459E-9810-07C86531219E}"/>
    <dgm:cxn modelId="{A5799966-D28A-469E-A589-DA3D0CB1B37E}" srcId="{AA1FD5B3-6060-40B0-BBC8-6EEEC0373BA0}" destId="{EFCDE407-105A-45E3-9A8D-4B17D70DFE73}" srcOrd="1" destOrd="0" parTransId="{63A272B8-E667-491A-95FC-E8D5ABDEBFAD}" sibTransId="{515735CA-A15B-47BA-9CD7-7B7797DFB319}"/>
    <dgm:cxn modelId="{A56D7247-B9B9-4FD9-AD2A-B7AE9F436FFE}" type="presOf" srcId="{D573588A-0835-484D-8A2B-B4244BD10031}" destId="{A0031EE8-15D1-4889-AD92-F4B9CB6A3287}" srcOrd="1" destOrd="0" presId="urn:microsoft.com/office/officeart/2005/8/layout/orgChart1"/>
    <dgm:cxn modelId="{0F600848-88F1-481F-A224-A1CB0496E0FD}" type="presOf" srcId="{AA1FD5B3-6060-40B0-BBC8-6EEEC0373BA0}" destId="{17231791-8AB4-46EE-A85E-C674D6DA9D76}" srcOrd="1" destOrd="0" presId="urn:microsoft.com/office/officeart/2005/8/layout/orgChart1"/>
    <dgm:cxn modelId="{11809D68-E3BB-4560-B1D1-A1FB6D255EF9}" type="presOf" srcId="{67107F87-564C-41D0-87B0-1B76BA4429D1}" destId="{44C75438-284B-4979-8CCB-B3EB03A5B502}" srcOrd="1" destOrd="0" presId="urn:microsoft.com/office/officeart/2005/8/layout/orgChart1"/>
    <dgm:cxn modelId="{F9187549-D7B7-4029-A73D-D9C50E53EC8C}" type="presOf" srcId="{C6CF5059-EC4D-47F1-8FFF-C9EDDFAFDE4F}" destId="{D0F8A908-2B3E-43F0-B1B1-7BD0BF34EA96}" srcOrd="1" destOrd="0" presId="urn:microsoft.com/office/officeart/2005/8/layout/orgChart1"/>
    <dgm:cxn modelId="{879F0471-65DC-43FB-AA75-1495346EA666}" srcId="{D1CC82A8-FD34-4C7E-9FDA-99C3F90DD040}" destId="{211716FB-705F-450F-8DF0-31CAD1E10A53}" srcOrd="0" destOrd="0" parTransId="{76A9334E-67F6-4135-964E-45AAF667F2CE}" sibTransId="{471872B5-8774-4CB0-8821-49F6B8B4C894}"/>
    <dgm:cxn modelId="{9BC7FC51-D86C-454A-8325-FE4BBFB36A04}" type="presOf" srcId="{63A272B8-E667-491A-95FC-E8D5ABDEBFAD}" destId="{208656E7-28C6-4D70-AFBB-D34E9778A8D2}" srcOrd="0" destOrd="0" presId="urn:microsoft.com/office/officeart/2005/8/layout/orgChart1"/>
    <dgm:cxn modelId="{B4CB7B77-566D-49C2-B3AA-8C27D9880FDD}" type="presOf" srcId="{118722B8-2D78-4BD6-89E3-5652A9EE9D01}" destId="{5861421A-5353-44DC-A3CA-22B0D681E2F9}" srcOrd="0" destOrd="0" presId="urn:microsoft.com/office/officeart/2005/8/layout/orgChart1"/>
    <dgm:cxn modelId="{BFB75D79-0BE3-4927-83B3-EA5E9FFD20A6}" srcId="{520840E1-DE1A-4F82-BAA0-C3C01A751F01}" destId="{567BA739-69FE-416F-A1A1-EF0FAF46D1CB}" srcOrd="1" destOrd="0" parTransId="{1B6248B0-34C2-49A6-9186-581E1D1B7C17}" sibTransId="{01E84454-D889-48F8-984D-30E7D6B734D9}"/>
    <dgm:cxn modelId="{2A147A59-4943-40B8-913F-9464F27001D8}" type="presOf" srcId="{D929188D-0B62-4F06-A572-0C06E6D8E2DE}" destId="{105D36A3-76A4-4B82-A0CF-7E0AAACE00E5}" srcOrd="0" destOrd="0" presId="urn:microsoft.com/office/officeart/2005/8/layout/orgChart1"/>
    <dgm:cxn modelId="{75B8E45A-A3CF-4DAD-80C6-D97DCA90A95C}" srcId="{211716FB-705F-450F-8DF0-31CAD1E10A53}" destId="{C6CF5059-EC4D-47F1-8FFF-C9EDDFAFDE4F}" srcOrd="1" destOrd="0" parTransId="{377812C7-A3B1-4851-B419-312DBFA0E500}" sibTransId="{90195AA7-D73F-4A35-821F-349F6F05771E}"/>
    <dgm:cxn modelId="{528E6C82-6FE6-4862-A0D1-913C7C2AD1FF}" type="presOf" srcId="{AFF28555-6010-469E-8B89-2A1D5F89EDF7}" destId="{04996786-F77A-45B0-8865-33F1F9E1AAFA}" srcOrd="0" destOrd="0" presId="urn:microsoft.com/office/officeart/2005/8/layout/orgChart1"/>
    <dgm:cxn modelId="{4D55C087-5FD9-4261-8165-92C59883A823}" type="presOf" srcId="{D3DA6099-8111-48DC-A657-557590E2D70E}" destId="{195E15E5-5A5F-4DAB-BFBF-168D1DD7065E}" srcOrd="0" destOrd="0" presId="urn:microsoft.com/office/officeart/2005/8/layout/orgChart1"/>
    <dgm:cxn modelId="{E4E6948C-3E9D-470F-9832-0B03D14A1EE8}" srcId="{D3DA6099-8111-48DC-A657-557590E2D70E}" destId="{520840E1-DE1A-4F82-BAA0-C3C01A751F01}" srcOrd="1" destOrd="0" parTransId="{D929188D-0B62-4F06-A572-0C06E6D8E2DE}" sibTransId="{A0426F2E-D19F-4098-BB1A-1FD136F44FBB}"/>
    <dgm:cxn modelId="{8BA9F996-4997-4A0E-9261-69D4C9AC302A}" type="presOf" srcId="{5F657609-4291-46DA-9844-1D88180636EC}" destId="{307EBB41-42D9-42C9-BAF8-81C279439AC4}" srcOrd="0" destOrd="0" presId="urn:microsoft.com/office/officeart/2005/8/layout/orgChart1"/>
    <dgm:cxn modelId="{3DEE4F97-0611-4313-9C0D-F55AAAD082E1}" type="presOf" srcId="{211716FB-705F-450F-8DF0-31CAD1E10A53}" destId="{D48822DC-77D2-4348-B465-A03203A8F5D9}" srcOrd="1" destOrd="0" presId="urn:microsoft.com/office/officeart/2005/8/layout/orgChart1"/>
    <dgm:cxn modelId="{73989E9A-E1C4-4EA5-99C7-C4E7F94FE691}" type="presOf" srcId="{4D211449-1D5A-4B92-8D48-52E469B9CF8D}" destId="{DB874F6F-85B1-4B3C-B7E8-819A3617808A}" srcOrd="0" destOrd="0" presId="urn:microsoft.com/office/officeart/2005/8/layout/orgChart1"/>
    <dgm:cxn modelId="{EFFB219E-1C7A-46F3-9A6C-63B9FF2688B2}" srcId="{AA1FD5B3-6060-40B0-BBC8-6EEEC0373BA0}" destId="{5F657609-4291-46DA-9844-1D88180636EC}" srcOrd="0" destOrd="0" parTransId="{6095A796-96C4-4CE6-AE62-EFA99041459F}" sibTransId="{FBE94741-A649-400A-99D0-0C62A1B75319}"/>
    <dgm:cxn modelId="{6DEBC4A0-00EC-4052-A124-A6E29676E829}" type="presOf" srcId="{211716FB-705F-450F-8DF0-31CAD1E10A53}" destId="{FD77EA88-4E17-4156-A2ED-CC7CAE72BC98}" srcOrd="0" destOrd="0" presId="urn:microsoft.com/office/officeart/2005/8/layout/orgChart1"/>
    <dgm:cxn modelId="{3D1D0CA1-71C3-41C0-9584-DA155A12B6AC}" type="presOf" srcId="{520840E1-DE1A-4F82-BAA0-C3C01A751F01}" destId="{2419E9BD-6CBF-4AF5-AC2D-3F62630CE8E4}" srcOrd="0" destOrd="0" presId="urn:microsoft.com/office/officeart/2005/8/layout/orgChart1"/>
    <dgm:cxn modelId="{1E34DBA1-5E0E-454F-94F4-B22383F2CFEB}" type="presOf" srcId="{9FCC6D49-7DE7-4AD3-A5F8-C7A9E2844B28}" destId="{5DB743EB-3787-44E7-B63E-4B4665FC6D25}" srcOrd="1" destOrd="0" presId="urn:microsoft.com/office/officeart/2005/8/layout/orgChart1"/>
    <dgm:cxn modelId="{E3B2B6A5-6FB0-49B8-A3CB-150DADD1CD47}" type="presOf" srcId="{E3EBEBDD-9C6F-4C74-918D-9278642FBA42}" destId="{C009C497-9EDB-41F1-B560-A87815350123}" srcOrd="0" destOrd="0" presId="urn:microsoft.com/office/officeart/2005/8/layout/orgChart1"/>
    <dgm:cxn modelId="{8F8422AC-4EF6-4130-ABFE-BDD6FEFF9670}" type="presOf" srcId="{BCDF7C62-6776-4C63-9512-E8E8A976A908}" destId="{0294D117-1B2C-40CA-AB4F-2C532D3693DF}" srcOrd="0" destOrd="0" presId="urn:microsoft.com/office/officeart/2005/8/layout/orgChart1"/>
    <dgm:cxn modelId="{C94971AD-9964-478D-8437-E31BB6CD208C}" type="presOf" srcId="{567BA739-69FE-416F-A1A1-EF0FAF46D1CB}" destId="{00E1478F-5DF3-4CB8-BFB7-598B9CCBC4B0}" srcOrd="1" destOrd="0" presId="urn:microsoft.com/office/officeart/2005/8/layout/orgChart1"/>
    <dgm:cxn modelId="{3A4F2BAE-F05E-4EC5-8DB0-B67561BB492F}" type="presOf" srcId="{C6CF5059-EC4D-47F1-8FFF-C9EDDFAFDE4F}" destId="{5B6E06BE-DF17-4980-8525-78BEEE0E7A39}" srcOrd="0" destOrd="0" presId="urn:microsoft.com/office/officeart/2005/8/layout/orgChart1"/>
    <dgm:cxn modelId="{82C470B0-345B-403A-842C-03E731F20035}" srcId="{AA1FD5B3-6060-40B0-BBC8-6EEEC0373BA0}" destId="{D573588A-0835-484D-8A2B-B4244BD10031}" srcOrd="2" destOrd="0" parTransId="{5665C003-B076-4254-A6FA-6F1375DA566A}" sibTransId="{383523CE-6724-4B8F-B6F7-0C0AFA9CA4EA}"/>
    <dgm:cxn modelId="{D1308CBB-2DE2-42F2-9CD4-F780C0F16E2D}" type="presOf" srcId="{AA1FD5B3-6060-40B0-BBC8-6EEEC0373BA0}" destId="{749B406D-4A0D-4DF9-8CAF-EE521E8B2C49}" srcOrd="0" destOrd="0" presId="urn:microsoft.com/office/officeart/2005/8/layout/orgChart1"/>
    <dgm:cxn modelId="{0492DBBB-2377-4F6D-B2D2-9B582EC413B4}" type="presOf" srcId="{5F657609-4291-46DA-9844-1D88180636EC}" destId="{31C17A5A-04D0-44D4-A586-2809286AD1E6}" srcOrd="1" destOrd="0" presId="urn:microsoft.com/office/officeart/2005/8/layout/orgChart1"/>
    <dgm:cxn modelId="{5DA81FBC-9FDE-4381-A299-6EB8A1EAD4E6}" type="presOf" srcId="{EFCDE407-105A-45E3-9A8D-4B17D70DFE73}" destId="{DCB63CC6-1DF5-4B3C-A532-728954CDAA35}" srcOrd="0" destOrd="0" presId="urn:microsoft.com/office/officeart/2005/8/layout/orgChart1"/>
    <dgm:cxn modelId="{2CB14DBD-B758-46C2-8710-7E1A8F1D5EA2}" type="presOf" srcId="{295C0CAD-2C88-48A0-AF33-037461BA1CA3}" destId="{63E4EC1C-3C89-4987-8322-E6E0ADD672B7}" srcOrd="0" destOrd="0" presId="urn:microsoft.com/office/officeart/2005/8/layout/orgChart1"/>
    <dgm:cxn modelId="{D11465C1-0088-4E05-BEE0-E1B432FED46A}" type="presOf" srcId="{D573588A-0835-484D-8A2B-B4244BD10031}" destId="{AF102BA8-30B9-48F4-AA07-59ED9EBE4EDB}" srcOrd="0" destOrd="0" presId="urn:microsoft.com/office/officeart/2005/8/layout/orgChart1"/>
    <dgm:cxn modelId="{65AE57C2-7DB8-46F9-8783-85A20113F8A5}" type="presOf" srcId="{BFA9E64C-A197-4914-8E09-8698183620A2}" destId="{8905825E-1448-44AE-A062-470FFFB38E2B}" srcOrd="0" destOrd="0" presId="urn:microsoft.com/office/officeart/2005/8/layout/orgChart1"/>
    <dgm:cxn modelId="{B8214BC7-4CF2-461C-9CDA-0D9A8A84A3E4}" type="presOf" srcId="{80189E68-755D-41CA-8C5E-64FEDB611D13}" destId="{87DC6254-15F9-466C-A97E-8ACC043B52D0}" srcOrd="0" destOrd="0" presId="urn:microsoft.com/office/officeart/2005/8/layout/orgChart1"/>
    <dgm:cxn modelId="{BBF9CECC-8455-4E1B-865A-1A5C3D802AF1}" type="presOf" srcId="{520840E1-DE1A-4F82-BAA0-C3C01A751F01}" destId="{8A4CC9E2-E1B5-44CB-8089-297B24DC685C}" srcOrd="1" destOrd="0" presId="urn:microsoft.com/office/officeart/2005/8/layout/orgChart1"/>
    <dgm:cxn modelId="{3747EFCC-C46C-4FCE-88AE-2BF47F2B8A41}" srcId="{211716FB-705F-450F-8DF0-31CAD1E10A53}" destId="{D3DA6099-8111-48DC-A657-557590E2D70E}" srcOrd="0" destOrd="0" parTransId="{65B467AC-02BB-4BE5-9E3A-F9D37AD19C27}" sibTransId="{A3FF7418-0E51-4C28-8450-2576B63BFD60}"/>
    <dgm:cxn modelId="{A19913D0-5BF3-482B-9C33-D868479CC2BD}" type="presOf" srcId="{9FCC6D49-7DE7-4AD3-A5F8-C7A9E2844B28}" destId="{6DFCF2E5-5BCA-4989-8FCE-E65A9879436E}" srcOrd="0" destOrd="0" presId="urn:microsoft.com/office/officeart/2005/8/layout/orgChart1"/>
    <dgm:cxn modelId="{640AF8D1-BAC6-4775-BF4E-B1805A77B2AF}" type="presOf" srcId="{80189E68-755D-41CA-8C5E-64FEDB611D13}" destId="{1BD7921E-AEA0-4897-942D-1B430E2814C3}" srcOrd="1" destOrd="0" presId="urn:microsoft.com/office/officeart/2005/8/layout/orgChart1"/>
    <dgm:cxn modelId="{D66A2CD4-D729-40CA-8D5A-F93638D51E1D}" type="presOf" srcId="{EFCDE407-105A-45E3-9A8D-4B17D70DFE73}" destId="{0EDCC26C-3B78-42E8-90DD-38EECED1DD6E}" srcOrd="1" destOrd="0" presId="urn:microsoft.com/office/officeart/2005/8/layout/orgChart1"/>
    <dgm:cxn modelId="{689778D4-1909-4ADC-B946-7F4533BF8734}" srcId="{211716FB-705F-450F-8DF0-31CAD1E10A53}" destId="{67107F87-564C-41D0-87B0-1B76BA4429D1}" srcOrd="2" destOrd="0" parTransId="{BFA9E64C-A197-4914-8E09-8698183620A2}" sibTransId="{4F94F46E-7287-4F42-9CD6-3E5A7D1AE292}"/>
    <dgm:cxn modelId="{E02319E4-A9E2-4D01-896C-F6879932ED6A}" srcId="{9FCC6D49-7DE7-4AD3-A5F8-C7A9E2844B28}" destId="{80189E68-755D-41CA-8C5E-64FEDB611D13}" srcOrd="0" destOrd="0" parTransId="{F8FBE9F5-6870-44B5-8D3A-936F598FAAEB}" sibTransId="{10ED2212-9C2A-4BB1-9037-DDAD8AC784FF}"/>
    <dgm:cxn modelId="{23FC40E8-68AD-47A6-9983-E04B7601DD7D}" type="presOf" srcId="{118722B8-2D78-4BD6-89E3-5652A9EE9D01}" destId="{FA135CEE-7680-4D93-A7F1-6C5CD06974CC}" srcOrd="1" destOrd="0" presId="urn:microsoft.com/office/officeart/2005/8/layout/orgChart1"/>
    <dgm:cxn modelId="{58B8AFEB-C4D3-4C5F-95A5-E7B27BA78286}" type="presOf" srcId="{AFF28555-6010-469E-8B89-2A1D5F89EDF7}" destId="{B2D1174E-8A0F-4C36-81FE-6AEB52D15526}" srcOrd="1" destOrd="0" presId="urn:microsoft.com/office/officeart/2005/8/layout/orgChart1"/>
    <dgm:cxn modelId="{E3CCCBF1-4BA4-4D17-A391-C1070D2C6FB5}" type="presOf" srcId="{65B467AC-02BB-4BE5-9E3A-F9D37AD19C27}" destId="{78C8FDC4-B051-41B1-B23A-14A10032901B}" srcOrd="0" destOrd="0" presId="urn:microsoft.com/office/officeart/2005/8/layout/orgChart1"/>
    <dgm:cxn modelId="{1DF092FA-38E0-4028-AD6D-A2EB37565A17}" type="presOf" srcId="{377812C7-A3B1-4851-B419-312DBFA0E500}" destId="{612B5B00-C45B-496E-A78C-E1B70D134E1A}" srcOrd="0" destOrd="0" presId="urn:microsoft.com/office/officeart/2005/8/layout/orgChart1"/>
    <dgm:cxn modelId="{10A845FD-B404-4372-B34E-FE892E56EF2C}" type="presOf" srcId="{1B6248B0-34C2-49A6-9186-581E1D1B7C17}" destId="{698C4C6E-7698-48DE-A944-CB4145A27C20}" srcOrd="0" destOrd="0" presId="urn:microsoft.com/office/officeart/2005/8/layout/orgChart1"/>
    <dgm:cxn modelId="{9E972049-61E4-4FDC-A58B-8EF5C54F47D2}" type="presParOf" srcId="{1A9D9232-F0C7-4BAA-8C63-39C25164015B}" destId="{4B7AA662-2653-4A49-9FE9-456547E03674}" srcOrd="0" destOrd="0" presId="urn:microsoft.com/office/officeart/2005/8/layout/orgChart1"/>
    <dgm:cxn modelId="{91E8A025-45C1-4D51-9B69-21E201EB1F5C}" type="presParOf" srcId="{4B7AA662-2653-4A49-9FE9-456547E03674}" destId="{56315CFC-C980-4634-80DC-B002B5664499}" srcOrd="0" destOrd="0" presId="urn:microsoft.com/office/officeart/2005/8/layout/orgChart1"/>
    <dgm:cxn modelId="{0350BB25-7AD5-4B64-AAE0-835FD0C42FD5}" type="presParOf" srcId="{56315CFC-C980-4634-80DC-B002B5664499}" destId="{FD77EA88-4E17-4156-A2ED-CC7CAE72BC98}" srcOrd="0" destOrd="0" presId="urn:microsoft.com/office/officeart/2005/8/layout/orgChart1"/>
    <dgm:cxn modelId="{7E432B8C-A6DD-4CC8-851E-DB19FCB2EF26}" type="presParOf" srcId="{56315CFC-C980-4634-80DC-B002B5664499}" destId="{D48822DC-77D2-4348-B465-A03203A8F5D9}" srcOrd="1" destOrd="0" presId="urn:microsoft.com/office/officeart/2005/8/layout/orgChart1"/>
    <dgm:cxn modelId="{D78B7545-5239-4480-9E97-D11DE14E7E5D}" type="presParOf" srcId="{4B7AA662-2653-4A49-9FE9-456547E03674}" destId="{BA855B8B-B6C0-4FAD-AD32-4B9B864596C7}" srcOrd="1" destOrd="0" presId="urn:microsoft.com/office/officeart/2005/8/layout/orgChart1"/>
    <dgm:cxn modelId="{0682936D-60C7-4796-8EED-5B5760D871AC}" type="presParOf" srcId="{BA855B8B-B6C0-4FAD-AD32-4B9B864596C7}" destId="{78C8FDC4-B051-41B1-B23A-14A10032901B}" srcOrd="0" destOrd="0" presId="urn:microsoft.com/office/officeart/2005/8/layout/orgChart1"/>
    <dgm:cxn modelId="{3DE18E1A-BD75-4D34-AE93-2170E853E812}" type="presParOf" srcId="{BA855B8B-B6C0-4FAD-AD32-4B9B864596C7}" destId="{8B93AEA5-1FC6-4BA7-951E-F8C4D3404185}" srcOrd="1" destOrd="0" presId="urn:microsoft.com/office/officeart/2005/8/layout/orgChart1"/>
    <dgm:cxn modelId="{41BA48FC-3D8E-451A-8A62-0817FAC7811B}" type="presParOf" srcId="{8B93AEA5-1FC6-4BA7-951E-F8C4D3404185}" destId="{57AF7FB6-D9BF-4D30-BB5C-7A4C981CE400}" srcOrd="0" destOrd="0" presId="urn:microsoft.com/office/officeart/2005/8/layout/orgChart1"/>
    <dgm:cxn modelId="{7575EAA4-3216-46B8-86FC-10F3074994D7}" type="presParOf" srcId="{57AF7FB6-D9BF-4D30-BB5C-7A4C981CE400}" destId="{195E15E5-5A5F-4DAB-BFBF-168D1DD7065E}" srcOrd="0" destOrd="0" presId="urn:microsoft.com/office/officeart/2005/8/layout/orgChart1"/>
    <dgm:cxn modelId="{67049F55-2659-413D-AA27-00F6F96A1ACA}" type="presParOf" srcId="{57AF7FB6-D9BF-4D30-BB5C-7A4C981CE400}" destId="{BE9BF15A-6196-47BF-AE08-8C31D0CECC9A}" srcOrd="1" destOrd="0" presId="urn:microsoft.com/office/officeart/2005/8/layout/orgChart1"/>
    <dgm:cxn modelId="{9C9179A3-3171-4696-8DD2-3C8840F621A9}" type="presParOf" srcId="{8B93AEA5-1FC6-4BA7-951E-F8C4D3404185}" destId="{54A8BC39-A167-4354-826D-9975848073A7}" srcOrd="1" destOrd="0" presId="urn:microsoft.com/office/officeart/2005/8/layout/orgChart1"/>
    <dgm:cxn modelId="{967AD8F6-8973-4403-ABAD-EC6BA5811CC5}" type="presParOf" srcId="{54A8BC39-A167-4354-826D-9975848073A7}" destId="{63E4EC1C-3C89-4987-8322-E6E0ADD672B7}" srcOrd="0" destOrd="0" presId="urn:microsoft.com/office/officeart/2005/8/layout/orgChart1"/>
    <dgm:cxn modelId="{7CC33DB7-7FD0-4C45-8C27-5159649A2055}" type="presParOf" srcId="{54A8BC39-A167-4354-826D-9975848073A7}" destId="{2DA27219-2AED-4C6E-BA3D-67B4C6BB4DEB}" srcOrd="1" destOrd="0" presId="urn:microsoft.com/office/officeart/2005/8/layout/orgChart1"/>
    <dgm:cxn modelId="{5F508629-7307-4C5D-AD9B-6DC1D81BC8DE}" type="presParOf" srcId="{2DA27219-2AED-4C6E-BA3D-67B4C6BB4DEB}" destId="{AD06B630-8C5F-48E9-852B-A535EA3D5BF6}" srcOrd="0" destOrd="0" presId="urn:microsoft.com/office/officeart/2005/8/layout/orgChart1"/>
    <dgm:cxn modelId="{E14253A0-5849-462D-8BEC-6DFB6FF543E5}" type="presParOf" srcId="{AD06B630-8C5F-48E9-852B-A535EA3D5BF6}" destId="{749B406D-4A0D-4DF9-8CAF-EE521E8B2C49}" srcOrd="0" destOrd="0" presId="urn:microsoft.com/office/officeart/2005/8/layout/orgChart1"/>
    <dgm:cxn modelId="{BEB32C1A-2716-475A-8E10-B8AC4A99604F}" type="presParOf" srcId="{AD06B630-8C5F-48E9-852B-A535EA3D5BF6}" destId="{17231791-8AB4-46EE-A85E-C674D6DA9D76}" srcOrd="1" destOrd="0" presId="urn:microsoft.com/office/officeart/2005/8/layout/orgChart1"/>
    <dgm:cxn modelId="{8BB0C408-E363-4495-A060-8AB56353C548}" type="presParOf" srcId="{2DA27219-2AED-4C6E-BA3D-67B4C6BB4DEB}" destId="{589DE017-DDBE-45BB-BED5-559E023E7C40}" srcOrd="1" destOrd="0" presId="urn:microsoft.com/office/officeart/2005/8/layout/orgChart1"/>
    <dgm:cxn modelId="{F8F1E419-7EF2-4770-A9AC-860122CDC3EA}" type="presParOf" srcId="{589DE017-DDBE-45BB-BED5-559E023E7C40}" destId="{BC6682B1-BABF-4724-8E8E-39669C6F436C}" srcOrd="0" destOrd="0" presId="urn:microsoft.com/office/officeart/2005/8/layout/orgChart1"/>
    <dgm:cxn modelId="{6F06F5A6-D4C7-4781-88BE-3F2F0B9C001E}" type="presParOf" srcId="{589DE017-DDBE-45BB-BED5-559E023E7C40}" destId="{35BCCF28-8090-44C3-B1A7-D28E8CA30E7C}" srcOrd="1" destOrd="0" presId="urn:microsoft.com/office/officeart/2005/8/layout/orgChart1"/>
    <dgm:cxn modelId="{F148C3EE-C259-476E-A07D-BCA2DAA932E7}" type="presParOf" srcId="{35BCCF28-8090-44C3-B1A7-D28E8CA30E7C}" destId="{569D0C9E-6C08-488A-B630-D7FA81914A5C}" srcOrd="0" destOrd="0" presId="urn:microsoft.com/office/officeart/2005/8/layout/orgChart1"/>
    <dgm:cxn modelId="{66157BE1-4C4A-460E-A257-F6A13D312A08}" type="presParOf" srcId="{569D0C9E-6C08-488A-B630-D7FA81914A5C}" destId="{307EBB41-42D9-42C9-BAF8-81C279439AC4}" srcOrd="0" destOrd="0" presId="urn:microsoft.com/office/officeart/2005/8/layout/orgChart1"/>
    <dgm:cxn modelId="{3BD53C26-D979-45EB-A0EB-AF0B1532CC6E}" type="presParOf" srcId="{569D0C9E-6C08-488A-B630-D7FA81914A5C}" destId="{31C17A5A-04D0-44D4-A586-2809286AD1E6}" srcOrd="1" destOrd="0" presId="urn:microsoft.com/office/officeart/2005/8/layout/orgChart1"/>
    <dgm:cxn modelId="{BE4B2EDB-3FDF-4D73-BB5E-0B22D99484A6}" type="presParOf" srcId="{35BCCF28-8090-44C3-B1A7-D28E8CA30E7C}" destId="{F1C91391-4559-411B-843F-105892431F96}" srcOrd="1" destOrd="0" presId="urn:microsoft.com/office/officeart/2005/8/layout/orgChart1"/>
    <dgm:cxn modelId="{26057FFD-8DA6-4EF9-B32B-48A91A9064FD}" type="presParOf" srcId="{35BCCF28-8090-44C3-B1A7-D28E8CA30E7C}" destId="{F57B313F-245A-4EDE-9F32-865010AF8340}" srcOrd="2" destOrd="0" presId="urn:microsoft.com/office/officeart/2005/8/layout/orgChart1"/>
    <dgm:cxn modelId="{61CF3343-9EAE-4BE3-839A-DCF1AC2717BD}" type="presParOf" srcId="{589DE017-DDBE-45BB-BED5-559E023E7C40}" destId="{208656E7-28C6-4D70-AFBB-D34E9778A8D2}" srcOrd="2" destOrd="0" presId="urn:microsoft.com/office/officeart/2005/8/layout/orgChart1"/>
    <dgm:cxn modelId="{065BCF1F-A512-4AFA-B9F1-C6F7064C5995}" type="presParOf" srcId="{589DE017-DDBE-45BB-BED5-559E023E7C40}" destId="{38204489-344A-4C63-9CB9-3038C515F7C1}" srcOrd="3" destOrd="0" presId="urn:microsoft.com/office/officeart/2005/8/layout/orgChart1"/>
    <dgm:cxn modelId="{F6A8B8A9-80E1-4828-B68A-FE03E81222F4}" type="presParOf" srcId="{38204489-344A-4C63-9CB9-3038C515F7C1}" destId="{33BD5CAC-6B13-43A6-8BC3-DEE9D104F9DF}" srcOrd="0" destOrd="0" presId="urn:microsoft.com/office/officeart/2005/8/layout/orgChart1"/>
    <dgm:cxn modelId="{5524D4BA-F9CE-4E29-9C0D-ECC05763A7A9}" type="presParOf" srcId="{33BD5CAC-6B13-43A6-8BC3-DEE9D104F9DF}" destId="{DCB63CC6-1DF5-4B3C-A532-728954CDAA35}" srcOrd="0" destOrd="0" presId="urn:microsoft.com/office/officeart/2005/8/layout/orgChart1"/>
    <dgm:cxn modelId="{9316DDF9-0020-4B8A-BC07-F1598F0130FE}" type="presParOf" srcId="{33BD5CAC-6B13-43A6-8BC3-DEE9D104F9DF}" destId="{0EDCC26C-3B78-42E8-90DD-38EECED1DD6E}" srcOrd="1" destOrd="0" presId="urn:microsoft.com/office/officeart/2005/8/layout/orgChart1"/>
    <dgm:cxn modelId="{5C06D0E1-DCC6-4F05-B260-4A5023E18601}" type="presParOf" srcId="{38204489-344A-4C63-9CB9-3038C515F7C1}" destId="{91E44721-B9CF-4360-B08F-40FD79A3A652}" srcOrd="1" destOrd="0" presId="urn:microsoft.com/office/officeart/2005/8/layout/orgChart1"/>
    <dgm:cxn modelId="{1FD37230-D2DD-483F-ADEF-CDE61AB6C9A1}" type="presParOf" srcId="{38204489-344A-4C63-9CB9-3038C515F7C1}" destId="{1D10CB90-24F1-4A99-8D0F-C13FD355F436}" srcOrd="2" destOrd="0" presId="urn:microsoft.com/office/officeart/2005/8/layout/orgChart1"/>
    <dgm:cxn modelId="{1AE69A5C-1E9A-4B71-B4BD-A0D671D63CDB}" type="presParOf" srcId="{589DE017-DDBE-45BB-BED5-559E023E7C40}" destId="{10AB932F-30EF-4032-B5C1-631895ABEE22}" srcOrd="4" destOrd="0" presId="urn:microsoft.com/office/officeart/2005/8/layout/orgChart1"/>
    <dgm:cxn modelId="{AE0B215E-836B-49DD-AB7C-AB1AE934208F}" type="presParOf" srcId="{589DE017-DDBE-45BB-BED5-559E023E7C40}" destId="{864339F1-0E26-4D9E-B703-8CD3008CF731}" srcOrd="5" destOrd="0" presId="urn:microsoft.com/office/officeart/2005/8/layout/orgChart1"/>
    <dgm:cxn modelId="{2E8D09C3-2215-477E-988F-F08E4716B485}" type="presParOf" srcId="{864339F1-0E26-4D9E-B703-8CD3008CF731}" destId="{D9E05C89-A7E3-45FA-B984-D27937F1A29D}" srcOrd="0" destOrd="0" presId="urn:microsoft.com/office/officeart/2005/8/layout/orgChart1"/>
    <dgm:cxn modelId="{F2F8A6C2-2BB3-4897-BDAD-455E3129E255}" type="presParOf" srcId="{D9E05C89-A7E3-45FA-B984-D27937F1A29D}" destId="{AF102BA8-30B9-48F4-AA07-59ED9EBE4EDB}" srcOrd="0" destOrd="0" presId="urn:microsoft.com/office/officeart/2005/8/layout/orgChart1"/>
    <dgm:cxn modelId="{5CEAC947-C6F1-46B0-9CF1-B64496D4548A}" type="presParOf" srcId="{D9E05C89-A7E3-45FA-B984-D27937F1A29D}" destId="{A0031EE8-15D1-4889-AD92-F4B9CB6A3287}" srcOrd="1" destOrd="0" presId="urn:microsoft.com/office/officeart/2005/8/layout/orgChart1"/>
    <dgm:cxn modelId="{128E3CE7-A2FB-49A5-9712-047DC655ADF9}" type="presParOf" srcId="{864339F1-0E26-4D9E-B703-8CD3008CF731}" destId="{9B5F7DF3-F34F-4198-8296-064160EF0C66}" srcOrd="1" destOrd="0" presId="urn:microsoft.com/office/officeart/2005/8/layout/orgChart1"/>
    <dgm:cxn modelId="{D55DFAC2-1D8F-4068-90BE-F7C92AFD57B1}" type="presParOf" srcId="{864339F1-0E26-4D9E-B703-8CD3008CF731}" destId="{8190D038-63F1-406B-878F-1A5B7FA1BEB7}" srcOrd="2" destOrd="0" presId="urn:microsoft.com/office/officeart/2005/8/layout/orgChart1"/>
    <dgm:cxn modelId="{72BF1C89-5A92-4776-B54C-7FEF7A2DD705}" type="presParOf" srcId="{2DA27219-2AED-4C6E-BA3D-67B4C6BB4DEB}" destId="{4F3397A5-482F-49C2-8DC5-90196BA36C42}" srcOrd="2" destOrd="0" presId="urn:microsoft.com/office/officeart/2005/8/layout/orgChart1"/>
    <dgm:cxn modelId="{08DFE2BD-53FF-4DAC-AD42-721E86453C90}" type="presParOf" srcId="{54A8BC39-A167-4354-826D-9975848073A7}" destId="{105D36A3-76A4-4B82-A0CF-7E0AAACE00E5}" srcOrd="2" destOrd="0" presId="urn:microsoft.com/office/officeart/2005/8/layout/orgChart1"/>
    <dgm:cxn modelId="{5398D9AA-135F-4FA4-B352-5E573243AAE6}" type="presParOf" srcId="{54A8BC39-A167-4354-826D-9975848073A7}" destId="{8EB5C131-6A0D-466E-9061-F1242561DF4D}" srcOrd="3" destOrd="0" presId="urn:microsoft.com/office/officeart/2005/8/layout/orgChart1"/>
    <dgm:cxn modelId="{7160C0CB-EF5B-4A2D-9B9C-1B24F0B2F97E}" type="presParOf" srcId="{8EB5C131-6A0D-466E-9061-F1242561DF4D}" destId="{2B53879F-15E5-45A3-A270-E539EAF8E177}" srcOrd="0" destOrd="0" presId="urn:microsoft.com/office/officeart/2005/8/layout/orgChart1"/>
    <dgm:cxn modelId="{94AC067F-C69D-4AAA-9FCA-CE891CBD2EE5}" type="presParOf" srcId="{2B53879F-15E5-45A3-A270-E539EAF8E177}" destId="{2419E9BD-6CBF-4AF5-AC2D-3F62630CE8E4}" srcOrd="0" destOrd="0" presId="urn:microsoft.com/office/officeart/2005/8/layout/orgChart1"/>
    <dgm:cxn modelId="{01FD9AE5-BCC8-45F5-A672-19D686A1FCC1}" type="presParOf" srcId="{2B53879F-15E5-45A3-A270-E539EAF8E177}" destId="{8A4CC9E2-E1B5-44CB-8089-297B24DC685C}" srcOrd="1" destOrd="0" presId="urn:microsoft.com/office/officeart/2005/8/layout/orgChart1"/>
    <dgm:cxn modelId="{73342B7A-0565-42D2-9F72-0A514F420364}" type="presParOf" srcId="{8EB5C131-6A0D-466E-9061-F1242561DF4D}" destId="{838A0DDF-1E04-4AA0-B827-1ACF5E4429BB}" srcOrd="1" destOrd="0" presId="urn:microsoft.com/office/officeart/2005/8/layout/orgChart1"/>
    <dgm:cxn modelId="{9097BB08-26E7-473D-9113-A1E2BA6AA916}" type="presParOf" srcId="{838A0DDF-1E04-4AA0-B827-1ACF5E4429BB}" destId="{0294D117-1B2C-40CA-AB4F-2C532D3693DF}" srcOrd="0" destOrd="0" presId="urn:microsoft.com/office/officeart/2005/8/layout/orgChart1"/>
    <dgm:cxn modelId="{7022A795-1536-4922-A481-41F714447BBD}" type="presParOf" srcId="{838A0DDF-1E04-4AA0-B827-1ACF5E4429BB}" destId="{E7C8E72B-11E5-4136-B4FF-F7BA76593D1E}" srcOrd="1" destOrd="0" presId="urn:microsoft.com/office/officeart/2005/8/layout/orgChart1"/>
    <dgm:cxn modelId="{9277E239-203E-4DD3-ACB4-19577674140F}" type="presParOf" srcId="{E7C8E72B-11E5-4136-B4FF-F7BA76593D1E}" destId="{521AAD92-319A-4045-893A-0AE27B6A1720}" srcOrd="0" destOrd="0" presId="urn:microsoft.com/office/officeart/2005/8/layout/orgChart1"/>
    <dgm:cxn modelId="{9D609F2E-A0F7-4847-AA7B-E650F74A5BFA}" type="presParOf" srcId="{521AAD92-319A-4045-893A-0AE27B6A1720}" destId="{7FC30E7D-0448-415B-9832-133809A2EADF}" srcOrd="0" destOrd="0" presId="urn:microsoft.com/office/officeart/2005/8/layout/orgChart1"/>
    <dgm:cxn modelId="{87DEBC2E-56D0-431D-96B0-D9E6ED8B8C4F}" type="presParOf" srcId="{521AAD92-319A-4045-893A-0AE27B6A1720}" destId="{4D6290DC-D3CA-4E6A-B331-C165B9C9B791}" srcOrd="1" destOrd="0" presId="urn:microsoft.com/office/officeart/2005/8/layout/orgChart1"/>
    <dgm:cxn modelId="{83161279-CA77-4F09-9EE0-38F638FFE08E}" type="presParOf" srcId="{E7C8E72B-11E5-4136-B4FF-F7BA76593D1E}" destId="{6F8F9EF6-68FD-4E44-AB97-A48C9EEAABC8}" srcOrd="1" destOrd="0" presId="urn:microsoft.com/office/officeart/2005/8/layout/orgChart1"/>
    <dgm:cxn modelId="{6AD02568-149D-4FF8-80CE-9E496AD96E35}" type="presParOf" srcId="{E7C8E72B-11E5-4136-B4FF-F7BA76593D1E}" destId="{FCD90FF7-33BA-403D-B3DF-E19321E255B0}" srcOrd="2" destOrd="0" presId="urn:microsoft.com/office/officeart/2005/8/layout/orgChart1"/>
    <dgm:cxn modelId="{F85B30A6-C0C2-432C-BDD2-C05E50400085}" type="presParOf" srcId="{838A0DDF-1E04-4AA0-B827-1ACF5E4429BB}" destId="{698C4C6E-7698-48DE-A944-CB4145A27C20}" srcOrd="2" destOrd="0" presId="urn:microsoft.com/office/officeart/2005/8/layout/orgChart1"/>
    <dgm:cxn modelId="{65D873F7-889F-4CE0-93BC-30453B264C82}" type="presParOf" srcId="{838A0DDF-1E04-4AA0-B827-1ACF5E4429BB}" destId="{D2BD616B-9F36-44D6-95CC-67729ACD3F9B}" srcOrd="3" destOrd="0" presId="urn:microsoft.com/office/officeart/2005/8/layout/orgChart1"/>
    <dgm:cxn modelId="{DFFD69DA-5967-4E5F-B37A-9103407E3C91}" type="presParOf" srcId="{D2BD616B-9F36-44D6-95CC-67729ACD3F9B}" destId="{DA5733F3-2614-4753-9FE4-635D2EA07E0B}" srcOrd="0" destOrd="0" presId="urn:microsoft.com/office/officeart/2005/8/layout/orgChart1"/>
    <dgm:cxn modelId="{9FEE6046-4715-4F9F-B9AA-4C5FACCC0552}" type="presParOf" srcId="{DA5733F3-2614-4753-9FE4-635D2EA07E0B}" destId="{5D1FB76E-6CD9-4140-91F8-F22AFA747302}" srcOrd="0" destOrd="0" presId="urn:microsoft.com/office/officeart/2005/8/layout/orgChart1"/>
    <dgm:cxn modelId="{BE23D42D-7E61-4D6B-80F2-079CCDA74ECC}" type="presParOf" srcId="{DA5733F3-2614-4753-9FE4-635D2EA07E0B}" destId="{00E1478F-5DF3-4CB8-BFB7-598B9CCBC4B0}" srcOrd="1" destOrd="0" presId="urn:microsoft.com/office/officeart/2005/8/layout/orgChart1"/>
    <dgm:cxn modelId="{AE67CB62-D70F-4A69-9854-03A2B76378ED}" type="presParOf" srcId="{D2BD616B-9F36-44D6-95CC-67729ACD3F9B}" destId="{B4E6A43B-0B87-45E5-A9D1-B364C3AE1187}" srcOrd="1" destOrd="0" presId="urn:microsoft.com/office/officeart/2005/8/layout/orgChart1"/>
    <dgm:cxn modelId="{25D293FB-19F6-480B-AA8D-A9DCF68FBB3D}" type="presParOf" srcId="{D2BD616B-9F36-44D6-95CC-67729ACD3F9B}" destId="{670FC196-C8C4-4896-A38D-7A025286B9AD}" srcOrd="2" destOrd="0" presId="urn:microsoft.com/office/officeart/2005/8/layout/orgChart1"/>
    <dgm:cxn modelId="{986846BF-7CC1-4EE0-B155-375128F97026}" type="presParOf" srcId="{8EB5C131-6A0D-466E-9061-F1242561DF4D}" destId="{58073472-2D43-4CF0-BE32-6AB64172F6D3}" srcOrd="2" destOrd="0" presId="urn:microsoft.com/office/officeart/2005/8/layout/orgChart1"/>
    <dgm:cxn modelId="{EF086D1D-35ED-43B6-A515-BA638E03C76B}" type="presParOf" srcId="{54A8BC39-A167-4354-826D-9975848073A7}" destId="{6088BE18-6C98-4108-84F5-C3DEA9C1CDD7}" srcOrd="4" destOrd="0" presId="urn:microsoft.com/office/officeart/2005/8/layout/orgChart1"/>
    <dgm:cxn modelId="{9F95F1B7-2767-4AAC-802B-69106107056C}" type="presParOf" srcId="{54A8BC39-A167-4354-826D-9975848073A7}" destId="{BA12DD8A-2C20-4006-B04E-4246EF1B5C9C}" srcOrd="5" destOrd="0" presId="urn:microsoft.com/office/officeart/2005/8/layout/orgChart1"/>
    <dgm:cxn modelId="{13508535-39B7-4169-AE7D-99F8375962C7}" type="presParOf" srcId="{BA12DD8A-2C20-4006-B04E-4246EF1B5C9C}" destId="{ED16BF25-1C97-41A9-8AEB-8F7E5FA4CBC3}" srcOrd="0" destOrd="0" presId="urn:microsoft.com/office/officeart/2005/8/layout/orgChart1"/>
    <dgm:cxn modelId="{789FB47E-31AE-48D4-839D-A21E2869DBDA}" type="presParOf" srcId="{ED16BF25-1C97-41A9-8AEB-8F7E5FA4CBC3}" destId="{6DFCF2E5-5BCA-4989-8FCE-E65A9879436E}" srcOrd="0" destOrd="0" presId="urn:microsoft.com/office/officeart/2005/8/layout/orgChart1"/>
    <dgm:cxn modelId="{9731E736-7981-45E4-94C2-FDA9E072B797}" type="presParOf" srcId="{ED16BF25-1C97-41A9-8AEB-8F7E5FA4CBC3}" destId="{5DB743EB-3787-44E7-B63E-4B4665FC6D25}" srcOrd="1" destOrd="0" presId="urn:microsoft.com/office/officeart/2005/8/layout/orgChart1"/>
    <dgm:cxn modelId="{50797B26-7206-4889-BB4E-5DFBFDC294AD}" type="presParOf" srcId="{BA12DD8A-2C20-4006-B04E-4246EF1B5C9C}" destId="{50A2226A-2087-42F0-A721-3E4C8E139C8F}" srcOrd="1" destOrd="0" presId="urn:microsoft.com/office/officeart/2005/8/layout/orgChart1"/>
    <dgm:cxn modelId="{75E7BCA1-65E0-4DD9-ADB2-83F1AFDEEA46}" type="presParOf" srcId="{50A2226A-2087-42F0-A721-3E4C8E139C8F}" destId="{CBA0C50C-31B2-417D-8780-B6CCBB957342}" srcOrd="0" destOrd="0" presId="urn:microsoft.com/office/officeart/2005/8/layout/orgChart1"/>
    <dgm:cxn modelId="{27409FEC-A011-43C6-8E27-CCCEE9B4D488}" type="presParOf" srcId="{50A2226A-2087-42F0-A721-3E4C8E139C8F}" destId="{FCB4B8F5-1F2C-45EB-B252-34AE2F95DDD6}" srcOrd="1" destOrd="0" presId="urn:microsoft.com/office/officeart/2005/8/layout/orgChart1"/>
    <dgm:cxn modelId="{16B26644-BDE2-4259-9E75-62D9DC193D25}" type="presParOf" srcId="{FCB4B8F5-1F2C-45EB-B252-34AE2F95DDD6}" destId="{8C26F1C6-4D9F-4865-8116-369D2DDBEAC8}" srcOrd="0" destOrd="0" presId="urn:microsoft.com/office/officeart/2005/8/layout/orgChart1"/>
    <dgm:cxn modelId="{C16062D8-4151-4790-AC04-9A8540F1BDC3}" type="presParOf" srcId="{8C26F1C6-4D9F-4865-8116-369D2DDBEAC8}" destId="{87DC6254-15F9-466C-A97E-8ACC043B52D0}" srcOrd="0" destOrd="0" presId="urn:microsoft.com/office/officeart/2005/8/layout/orgChart1"/>
    <dgm:cxn modelId="{0133B282-AD17-42CB-BA94-74250BBB6827}" type="presParOf" srcId="{8C26F1C6-4D9F-4865-8116-369D2DDBEAC8}" destId="{1BD7921E-AEA0-4897-942D-1B430E2814C3}" srcOrd="1" destOrd="0" presId="urn:microsoft.com/office/officeart/2005/8/layout/orgChart1"/>
    <dgm:cxn modelId="{41CA8052-3797-43B2-AFFF-7932946E10E5}" type="presParOf" srcId="{FCB4B8F5-1F2C-45EB-B252-34AE2F95DDD6}" destId="{E77AA7E2-F474-44BE-ACB9-AAF52CFBB71A}" srcOrd="1" destOrd="0" presId="urn:microsoft.com/office/officeart/2005/8/layout/orgChart1"/>
    <dgm:cxn modelId="{2627FF1D-9F0B-4A60-AA00-339F74A7BE10}" type="presParOf" srcId="{FCB4B8F5-1F2C-45EB-B252-34AE2F95DDD6}" destId="{1B3761CC-CF85-48C3-8030-85E17100DAC7}" srcOrd="2" destOrd="0" presId="urn:microsoft.com/office/officeart/2005/8/layout/orgChart1"/>
    <dgm:cxn modelId="{798C526E-6AC1-42D1-B636-C7E8E1AC3524}" type="presParOf" srcId="{50A2226A-2087-42F0-A721-3E4C8E139C8F}" destId="{C009C497-9EDB-41F1-B560-A87815350123}" srcOrd="2" destOrd="0" presId="urn:microsoft.com/office/officeart/2005/8/layout/orgChart1"/>
    <dgm:cxn modelId="{3240768E-9F73-4C98-A786-6431516CB660}" type="presParOf" srcId="{50A2226A-2087-42F0-A721-3E4C8E139C8F}" destId="{FC0935AD-FD80-4B48-AE14-A784B3E6F9EB}" srcOrd="3" destOrd="0" presId="urn:microsoft.com/office/officeart/2005/8/layout/orgChart1"/>
    <dgm:cxn modelId="{9FD4EF44-4C91-4397-9DB9-39005F1E5001}" type="presParOf" srcId="{FC0935AD-FD80-4B48-AE14-A784B3E6F9EB}" destId="{F93848FD-DD10-4A77-89BB-DD6FE1AF9A42}" srcOrd="0" destOrd="0" presId="urn:microsoft.com/office/officeart/2005/8/layout/orgChart1"/>
    <dgm:cxn modelId="{EA49B737-8400-4907-B331-60F6823ACB48}" type="presParOf" srcId="{F93848FD-DD10-4A77-89BB-DD6FE1AF9A42}" destId="{04996786-F77A-45B0-8865-33F1F9E1AAFA}" srcOrd="0" destOrd="0" presId="urn:microsoft.com/office/officeart/2005/8/layout/orgChart1"/>
    <dgm:cxn modelId="{BCAE0DDC-AC64-48E8-9DEC-AD1DDABB9447}" type="presParOf" srcId="{F93848FD-DD10-4A77-89BB-DD6FE1AF9A42}" destId="{B2D1174E-8A0F-4C36-81FE-6AEB52D15526}" srcOrd="1" destOrd="0" presId="urn:microsoft.com/office/officeart/2005/8/layout/orgChart1"/>
    <dgm:cxn modelId="{1C305523-8C2D-4C18-9082-85EE8BC61CC7}" type="presParOf" srcId="{FC0935AD-FD80-4B48-AE14-A784B3E6F9EB}" destId="{A019A257-AA83-46DD-992F-FBAB5B131F2E}" srcOrd="1" destOrd="0" presId="urn:microsoft.com/office/officeart/2005/8/layout/orgChart1"/>
    <dgm:cxn modelId="{2A969865-12DE-4FE6-B73C-0A07AD5CF623}" type="presParOf" srcId="{FC0935AD-FD80-4B48-AE14-A784B3E6F9EB}" destId="{AEA3ED37-43F8-4B8F-BDC6-8A9737D21A7C}" srcOrd="2" destOrd="0" presId="urn:microsoft.com/office/officeart/2005/8/layout/orgChart1"/>
    <dgm:cxn modelId="{B6591411-9974-449F-B10D-CADC4A20AE28}" type="presParOf" srcId="{50A2226A-2087-42F0-A721-3E4C8E139C8F}" destId="{DB874F6F-85B1-4B3C-B7E8-819A3617808A}" srcOrd="4" destOrd="0" presId="urn:microsoft.com/office/officeart/2005/8/layout/orgChart1"/>
    <dgm:cxn modelId="{FA8B65A7-6665-4E95-B757-98259429ADDB}" type="presParOf" srcId="{50A2226A-2087-42F0-A721-3E4C8E139C8F}" destId="{413CB199-F854-4320-8B14-105F91F81EAD}" srcOrd="5" destOrd="0" presId="urn:microsoft.com/office/officeart/2005/8/layout/orgChart1"/>
    <dgm:cxn modelId="{026C46F0-EB8F-4106-8BFD-9416BDC12BE6}" type="presParOf" srcId="{413CB199-F854-4320-8B14-105F91F81EAD}" destId="{9A25DDDA-F960-44A2-B4FA-AFBF143940E7}" srcOrd="0" destOrd="0" presId="urn:microsoft.com/office/officeart/2005/8/layout/orgChart1"/>
    <dgm:cxn modelId="{D29AB3D2-B757-4B52-B7D5-2D4DDA76F710}" type="presParOf" srcId="{9A25DDDA-F960-44A2-B4FA-AFBF143940E7}" destId="{5861421A-5353-44DC-A3CA-22B0D681E2F9}" srcOrd="0" destOrd="0" presId="urn:microsoft.com/office/officeart/2005/8/layout/orgChart1"/>
    <dgm:cxn modelId="{D52F47DB-10AA-4E7B-AB04-9C6D8A3F8090}" type="presParOf" srcId="{9A25DDDA-F960-44A2-B4FA-AFBF143940E7}" destId="{FA135CEE-7680-4D93-A7F1-6C5CD06974CC}" srcOrd="1" destOrd="0" presId="urn:microsoft.com/office/officeart/2005/8/layout/orgChart1"/>
    <dgm:cxn modelId="{9337BD92-6EFC-4F9F-87FD-7B6CB57B23E5}" type="presParOf" srcId="{413CB199-F854-4320-8B14-105F91F81EAD}" destId="{5BAEA786-7F92-48D7-9B07-8D8C60415F43}" srcOrd="1" destOrd="0" presId="urn:microsoft.com/office/officeart/2005/8/layout/orgChart1"/>
    <dgm:cxn modelId="{F5149113-2CF4-4089-B87A-8EE094E13187}" type="presParOf" srcId="{413CB199-F854-4320-8B14-105F91F81EAD}" destId="{11C7050C-E5EA-4F44-91D6-BC3B1F92D1F1}" srcOrd="2" destOrd="0" presId="urn:microsoft.com/office/officeart/2005/8/layout/orgChart1"/>
    <dgm:cxn modelId="{ADD09D00-69D4-458E-9602-9A8FC74167C6}" type="presParOf" srcId="{BA12DD8A-2C20-4006-B04E-4246EF1B5C9C}" destId="{EE7E69BE-FE1D-4944-B580-027B584668D2}" srcOrd="2" destOrd="0" presId="urn:microsoft.com/office/officeart/2005/8/layout/orgChart1"/>
    <dgm:cxn modelId="{D9D241FC-DEE5-4C2F-91EE-D636F21F93D2}" type="presParOf" srcId="{8B93AEA5-1FC6-4BA7-951E-F8C4D3404185}" destId="{3D46B91D-1CCD-4A57-811C-7FF81AF46D9C}" srcOrd="2" destOrd="0" presId="urn:microsoft.com/office/officeart/2005/8/layout/orgChart1"/>
    <dgm:cxn modelId="{2B96BF62-0D2A-470D-B431-0BFC35B1ABA8}" type="presParOf" srcId="{BA855B8B-B6C0-4FAD-AD32-4B9B864596C7}" destId="{612B5B00-C45B-496E-A78C-E1B70D134E1A}" srcOrd="2" destOrd="0" presId="urn:microsoft.com/office/officeart/2005/8/layout/orgChart1"/>
    <dgm:cxn modelId="{5293DB66-55D9-426E-8DBB-3812D119FC15}" type="presParOf" srcId="{BA855B8B-B6C0-4FAD-AD32-4B9B864596C7}" destId="{DEACC406-0592-4760-A13F-4774309BC211}" srcOrd="3" destOrd="0" presId="urn:microsoft.com/office/officeart/2005/8/layout/orgChart1"/>
    <dgm:cxn modelId="{2114D9F3-4755-4918-9D20-91AF82D47280}" type="presParOf" srcId="{DEACC406-0592-4760-A13F-4774309BC211}" destId="{236E20BF-6B49-403C-AA44-0FF75C0DE6C0}" srcOrd="0" destOrd="0" presId="urn:microsoft.com/office/officeart/2005/8/layout/orgChart1"/>
    <dgm:cxn modelId="{94B863D7-EF7C-4121-AF65-DCAB0A116F03}" type="presParOf" srcId="{236E20BF-6B49-403C-AA44-0FF75C0DE6C0}" destId="{5B6E06BE-DF17-4980-8525-78BEEE0E7A39}" srcOrd="0" destOrd="0" presId="urn:microsoft.com/office/officeart/2005/8/layout/orgChart1"/>
    <dgm:cxn modelId="{3FE36641-55B4-402E-B121-8A0CDFDD073C}" type="presParOf" srcId="{236E20BF-6B49-403C-AA44-0FF75C0DE6C0}" destId="{D0F8A908-2B3E-43F0-B1B1-7BD0BF34EA96}" srcOrd="1" destOrd="0" presId="urn:microsoft.com/office/officeart/2005/8/layout/orgChart1"/>
    <dgm:cxn modelId="{6D765967-8288-4A85-8F84-030CFBB0FA43}" type="presParOf" srcId="{DEACC406-0592-4760-A13F-4774309BC211}" destId="{F7ABE6CF-DE00-46E7-BF2F-126AB6F81C85}" srcOrd="1" destOrd="0" presId="urn:microsoft.com/office/officeart/2005/8/layout/orgChart1"/>
    <dgm:cxn modelId="{90220C7F-E3A4-4691-B440-F9BB63A557D7}" type="presParOf" srcId="{DEACC406-0592-4760-A13F-4774309BC211}" destId="{94205161-F398-48C5-9A8B-92DC3B43323F}" srcOrd="2" destOrd="0" presId="urn:microsoft.com/office/officeart/2005/8/layout/orgChart1"/>
    <dgm:cxn modelId="{F97411C8-9F88-4A43-98D8-185DA6E4710F}" type="presParOf" srcId="{BA855B8B-B6C0-4FAD-AD32-4B9B864596C7}" destId="{8905825E-1448-44AE-A062-470FFFB38E2B}" srcOrd="4" destOrd="0" presId="urn:microsoft.com/office/officeart/2005/8/layout/orgChart1"/>
    <dgm:cxn modelId="{C897192D-2744-4F58-8C06-A2B68FECBB8A}" type="presParOf" srcId="{BA855B8B-B6C0-4FAD-AD32-4B9B864596C7}" destId="{255352C8-F81C-4544-9B76-6FB64C6F1518}" srcOrd="5" destOrd="0" presId="urn:microsoft.com/office/officeart/2005/8/layout/orgChart1"/>
    <dgm:cxn modelId="{12D25811-9BE1-4457-A554-188E9007EF9B}" type="presParOf" srcId="{255352C8-F81C-4544-9B76-6FB64C6F1518}" destId="{0195064F-A7FE-4618-92CB-7535F2944791}" srcOrd="0" destOrd="0" presId="urn:microsoft.com/office/officeart/2005/8/layout/orgChart1"/>
    <dgm:cxn modelId="{300E9054-9C7B-42F2-BCFF-7C1F0E0C70BC}" type="presParOf" srcId="{0195064F-A7FE-4618-92CB-7535F2944791}" destId="{AABFF600-02C4-40B8-9DC7-66A03AB97D77}" srcOrd="0" destOrd="0" presId="urn:microsoft.com/office/officeart/2005/8/layout/orgChart1"/>
    <dgm:cxn modelId="{D71B57D1-7066-4BA8-AA6F-BA6A0574FB02}" type="presParOf" srcId="{0195064F-A7FE-4618-92CB-7535F2944791}" destId="{44C75438-284B-4979-8CCB-B3EB03A5B502}" srcOrd="1" destOrd="0" presId="urn:microsoft.com/office/officeart/2005/8/layout/orgChart1"/>
    <dgm:cxn modelId="{9CEA44BC-9F32-431D-B066-316A1150C225}" type="presParOf" srcId="{255352C8-F81C-4544-9B76-6FB64C6F1518}" destId="{3FCCA4F9-605A-4D58-9314-322B53C14D59}" srcOrd="1" destOrd="0" presId="urn:microsoft.com/office/officeart/2005/8/layout/orgChart1"/>
    <dgm:cxn modelId="{E2176AA0-367D-42CC-9450-CBE5DA530B30}" type="presParOf" srcId="{255352C8-F81C-4544-9B76-6FB64C6F1518}" destId="{AA6B7545-F0C6-43E9-BEDB-28ED3DCE01E0}" srcOrd="2" destOrd="0" presId="urn:microsoft.com/office/officeart/2005/8/layout/orgChart1"/>
    <dgm:cxn modelId="{A9A79FAC-7AAE-421E-81D8-5A4D6A03FE41}" type="presParOf" srcId="{4B7AA662-2653-4A49-9FE9-456547E03674}" destId="{B0DF5F29-05A7-4F45-9094-D2463A2590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4E8BC-7815-4798-A7C8-C4027CA7B95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F5151A-2AEC-4961-8EDE-13E6BAD5E686}">
      <dgm:prSet phldrT="[Text]" custT="1"/>
      <dgm:spPr/>
      <dgm:t>
        <a:bodyPr/>
        <a:lstStyle/>
        <a:p>
          <a:pPr algn="ctr"/>
          <a:r>
            <a:rPr lang="en-GB" sz="1200" b="0">
              <a:latin typeface="Times New Roman" panose="02020603050405020304" pitchFamily="18" charset="0"/>
              <a:cs typeface="Times New Roman" panose="02020603050405020304" pitchFamily="18" charset="0"/>
            </a:rPr>
            <a:t>Jul   2016</a:t>
          </a:r>
        </a:p>
      </dgm:t>
    </dgm:pt>
    <dgm:pt modelId="{BE7F46E7-7D68-4089-8347-60BA4EB62C42}" type="parTrans" cxnId="{DD0A099C-A548-423C-9C7F-EBED198E562F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FA31B9-3E6A-4670-B3A5-0CD6232D6689}" type="sibTrans" cxnId="{DD0A099C-A548-423C-9C7F-EBED198E562F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365137-A63C-4B20-BD87-AABF64AB579B}">
      <dgm:prSet phldrT="[Text]" custT="1"/>
      <dgm:spPr/>
      <dgm:t>
        <a:bodyPr/>
        <a:lstStyle/>
        <a:p>
          <a:pPr algn="just"/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Specification of the assessment methodology regarding compliance of an institution that uses the IRB Approach in accordance with Articles 144(2), 173(3) and 180(3)(b) of Regulation (EU) No 575/2013 </a:t>
          </a:r>
          <a:r>
            <a:rPr lang="en-GB" sz="12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88D6E56F-A038-42D9-ADF5-3A6F373128E8}" type="parTrans" cxnId="{F57A1B4D-603B-4BBC-A51F-2BAB0CFCF6AF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10EA41-4734-43D9-9C8E-957B89932861}" type="sibTrans" cxnId="{F57A1B4D-603B-4BBC-A51F-2BAB0CFCF6AF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D7C1A-1DA9-4359-B0BE-3725F9F548A3}">
      <dgm:prSet phldrT="[Text]" custT="1"/>
      <dgm:spPr/>
      <dgm:t>
        <a:bodyPr/>
        <a:lstStyle/>
        <a:p>
          <a:pPr algn="ctr"/>
          <a:r>
            <a:rPr lang="en-GB" sz="1200" b="0">
              <a:latin typeface="Times New Roman" panose="02020603050405020304" pitchFamily="18" charset="0"/>
              <a:cs typeface="Times New Roman" panose="02020603050405020304" pitchFamily="18" charset="0"/>
            </a:rPr>
            <a:t>Sep 2016</a:t>
          </a:r>
        </a:p>
      </dgm:t>
    </dgm:pt>
    <dgm:pt modelId="{E2F545FC-0B37-48FD-8612-6ECAC5194F02}" type="parTrans" cxnId="{FD7BE177-24E6-4BA2-8165-D9D9206A9887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31D4A-4E7F-42BB-9AF6-BF29998C8AE5}" type="sibTrans" cxnId="{FD7BE177-24E6-4BA2-8165-D9D9206A9887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4C23A6-CB29-48FE-81C0-47DD6FECF3F1}">
      <dgm:prSet phldrT="[Text]" custT="1"/>
      <dgm:spPr/>
      <dgm:t>
        <a:bodyPr/>
        <a:lstStyle/>
        <a:p>
          <a:pPr algn="just"/>
          <a:r>
            <a:rPr lang="en-GB" sz="12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Guidelines on the application of the definition of default under the article 178 of the Regulation (EU) No 575/2013 </a:t>
          </a:r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7E77FB-116D-4907-9595-F43AEB126641}" type="parTrans" cxnId="{56F205C9-C461-4FC2-BC4B-3EA9F5435A2C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DED576-75F2-4251-9C97-BBF5EBE9E68A}" type="sibTrans" cxnId="{56F205C9-C461-4FC2-BC4B-3EA9F5435A2C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B2EEF-8080-4109-820A-B54F6FF08B30}">
      <dgm:prSet phldrT="[Text]" custT="1"/>
      <dgm:spPr/>
      <dgm:t>
        <a:bodyPr/>
        <a:lstStyle/>
        <a:p>
          <a:pPr algn="ctr"/>
          <a:r>
            <a:rPr lang="en-GB" sz="1200" b="0">
              <a:latin typeface="Times New Roman" panose="02020603050405020304" pitchFamily="18" charset="0"/>
              <a:cs typeface="Times New Roman" panose="02020603050405020304" pitchFamily="18" charset="0"/>
            </a:rPr>
            <a:t>Sep 2016</a:t>
          </a:r>
        </a:p>
      </dgm:t>
    </dgm:pt>
    <dgm:pt modelId="{B28020AF-2A07-4EB8-9130-BC5C46B0ECCD}" type="parTrans" cxnId="{262F7829-BC68-4744-A858-8E4F37ADA426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6AC8F8-9140-4062-9FD6-8CE08C3EA97D}" type="sibTrans" cxnId="{262F7829-BC68-4744-A858-8E4F37ADA426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052F78-D950-4518-B277-39F00C0889DD}">
      <dgm:prSet phldrT="[Text]" custT="1"/>
      <dgm:spPr/>
      <dgm:t>
        <a:bodyPr/>
        <a:lstStyle/>
        <a:p>
          <a:pPr algn="just"/>
          <a:r>
            <a:rPr lang="en-GB" sz="1200" b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Draft Regulatory Technical Standards on the materiality threshold for credit obligations past due under Article 178 of Regulation (EU) No 575/2013 </a:t>
          </a:r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997790-7F6C-4043-96D6-6F4CCE0CEA08}" type="parTrans" cxnId="{03DA329C-A992-46FC-8212-3A4B83E3C5B1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F3FD85-C178-46F9-AC3C-94D1ECA18DA3}" type="sibTrans" cxnId="{03DA329C-A992-46FC-8212-3A4B83E3C5B1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D44803-ADF6-4859-B8C5-3A780BB0998B}">
      <dgm:prSet custT="1"/>
      <dgm:spPr/>
      <dgm:t>
        <a:bodyPr/>
        <a:lstStyle/>
        <a:p>
          <a:pPr algn="ctr"/>
          <a:r>
            <a:rPr lang="en-GB" sz="1200" b="0">
              <a:latin typeface="Times New Roman" panose="02020603050405020304" pitchFamily="18" charset="0"/>
              <a:cs typeface="Times New Roman" panose="02020603050405020304" pitchFamily="18" charset="0"/>
            </a:rPr>
            <a:t>Nov 2017</a:t>
          </a:r>
        </a:p>
      </dgm:t>
    </dgm:pt>
    <dgm:pt modelId="{B2E67FA8-B1BA-4D18-AFF1-74BC39C9FA7C}" type="parTrans" cxnId="{7AFDCE9E-1922-45E8-B33D-C17DA70E4440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A0D107-6AE3-445D-8C00-A21B093BA850}" type="sibTrans" cxnId="{7AFDCE9E-1922-45E8-B33D-C17DA70E4440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164E21-6139-4A66-BD89-927574A342F1}">
      <dgm:prSet custT="1"/>
      <dgm:spPr/>
      <dgm:t>
        <a:bodyPr/>
        <a:lstStyle/>
        <a:p>
          <a:pPr algn="ctr"/>
          <a:r>
            <a:rPr lang="en-GB" sz="1200" b="0">
              <a:latin typeface="Times New Roman" panose="02020603050405020304" pitchFamily="18" charset="0"/>
              <a:cs typeface="Times New Roman" panose="02020603050405020304" pitchFamily="18" charset="0"/>
            </a:rPr>
            <a:t>May 2018</a:t>
          </a:r>
        </a:p>
      </dgm:t>
    </dgm:pt>
    <dgm:pt modelId="{D3D5E4C7-EEE7-4BDB-90F8-97669A57795D}" type="parTrans" cxnId="{5305641F-4F0F-4460-BD56-ACA0AF597E3A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6545E7-FD65-4782-8DC8-C75D64C863EF}" type="sibTrans" cxnId="{5305641F-4F0F-4460-BD56-ACA0AF597E3A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742281-C4CD-4F49-A827-295F07D0C12F}">
      <dgm:prSet custT="1"/>
      <dgm:spPr/>
      <dgm:t>
        <a:bodyPr/>
        <a:lstStyle/>
        <a:p>
          <a:pPr algn="ctr"/>
          <a:r>
            <a:rPr lang="en-GB" sz="1200" b="0">
              <a:latin typeface="Times New Roman" panose="02020603050405020304" pitchFamily="18" charset="0"/>
              <a:cs typeface="Times New Roman" panose="02020603050405020304" pitchFamily="18" charset="0"/>
            </a:rPr>
            <a:t>Sep 2018</a:t>
          </a:r>
        </a:p>
      </dgm:t>
    </dgm:pt>
    <dgm:pt modelId="{7234A925-A6DE-4840-858B-D4B901AF6983}" type="parTrans" cxnId="{6DFCD42A-F183-4EF4-963A-5101165A986A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9ECF6C-D077-409E-BBDA-A02234DCCC95}" type="sibTrans" cxnId="{6DFCD42A-F183-4EF4-963A-5101165A986A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0CCD72-C610-4157-A634-128CA6285D8B}">
      <dgm:prSet custT="1"/>
      <dgm:spPr/>
      <dgm:t>
        <a:bodyPr/>
        <a:lstStyle/>
        <a:p>
          <a:pPr algn="ctr"/>
          <a:r>
            <a:rPr lang="en-GB" sz="1200" b="0">
              <a:latin typeface="Times New Roman" panose="02020603050405020304" pitchFamily="18" charset="0"/>
              <a:cs typeface="Times New Roman" panose="02020603050405020304" pitchFamily="18" charset="0"/>
            </a:rPr>
            <a:t>Nov 2018</a:t>
          </a:r>
        </a:p>
      </dgm:t>
    </dgm:pt>
    <dgm:pt modelId="{FF088B3E-B9A6-4BF5-906B-57B055A811C2}" type="parTrans" cxnId="{F48BA8A9-28F6-44AA-B9F4-45A40493AAA0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42A138-EEBF-4A94-93D9-79B81322F30A}" type="sibTrans" cxnId="{F48BA8A9-28F6-44AA-B9F4-45A40493AAA0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527317-CAAE-418A-BBF8-7300BC9B5930}">
      <dgm:prSet custT="1"/>
      <dgm:spPr/>
      <dgm:t>
        <a:bodyPr/>
        <a:lstStyle/>
        <a:p>
          <a:pPr algn="ctr"/>
          <a:r>
            <a:rPr lang="en-GB" sz="1200" b="0">
              <a:latin typeface="Times New Roman" panose="02020603050405020304" pitchFamily="18" charset="0"/>
              <a:cs typeface="Times New Roman" panose="02020603050405020304" pitchFamily="18" charset="0"/>
            </a:rPr>
            <a:t>May 2020</a:t>
          </a:r>
        </a:p>
      </dgm:t>
    </dgm:pt>
    <dgm:pt modelId="{D13CAFCA-E6EA-469B-AC43-9C1355353EE9}" type="parTrans" cxnId="{868A676E-9E11-4D31-996B-AB8F03C0BDE4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D6D421-14A5-4D9C-9723-48A07D614CFC}" type="sibTrans" cxnId="{868A676E-9E11-4D31-996B-AB8F03C0BDE4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A20E33-84BC-4AB1-98E6-9D42DC799D34}">
      <dgm:prSet custT="1"/>
      <dgm:spPr/>
      <dgm:t>
        <a:bodyPr/>
        <a:lstStyle/>
        <a:p>
          <a:pPr algn="just"/>
          <a:r>
            <a:rPr lang="en-US" sz="1200" b="0">
              <a:latin typeface="Times New Roman" panose="02020603050405020304" pitchFamily="18" charset="0"/>
              <a:cs typeface="Times New Roman" panose="02020603050405020304" pitchFamily="18" charset="0"/>
            </a:rPr>
            <a:t>Guidelines on PD estimation, LGD estimation and the treatment of defaulted exposures  (EBA)</a:t>
          </a:r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32A280-6F8A-4002-83FD-EA22067D6BB0}" type="parTrans" cxnId="{31BF8047-EEEB-45D4-A908-B96796EFFD35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CA06E7-9EE3-471C-82E0-769178ECAB97}" type="sibTrans" cxnId="{31BF8047-EEEB-45D4-A908-B96796EFFD35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992CD0-BFE2-49B6-94F1-6B0025BA4578}">
      <dgm:prSet custT="1"/>
      <dgm:spPr/>
      <dgm:t>
        <a:bodyPr/>
        <a:lstStyle/>
        <a:p>
          <a:pPr algn="just"/>
          <a:r>
            <a:rPr lang="en-US" sz="1200" b="0">
              <a:latin typeface="Times New Roman" panose="02020603050405020304" pitchFamily="18" charset="0"/>
              <a:cs typeface="Times New Roman" panose="02020603050405020304" pitchFamily="18" charset="0"/>
            </a:rPr>
            <a:t>Draft Regulatory Technical Standards on the specification </a:t>
          </a:r>
          <a:br>
            <a:rPr lang="en-US" sz="1200" b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0">
              <a:latin typeface="Times New Roman" panose="02020603050405020304" pitchFamily="18" charset="0"/>
              <a:cs typeface="Times New Roman" panose="02020603050405020304" pitchFamily="18" charset="0"/>
            </a:rPr>
            <a:t>of the nature, severity and duration of an economic downturn according to articles 181(3)(a) and 182(4)(a) of Regulation (EU) No 575/2013 </a:t>
          </a:r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5B7F5D-B76F-4F1E-AC07-375DA720856C}" type="parTrans" cxnId="{9389CBF9-D8D7-4DE6-81A2-8A318D8B722A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78DB0F-077A-4085-A902-3D4B1503EA6D}" type="sibTrans" cxnId="{9389CBF9-D8D7-4DE6-81A2-8A318D8B722A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C9DCBB-27EC-4955-B60E-1F62A4F25EEA}">
      <dgm:prSet custT="1"/>
      <dgm:spPr/>
      <dgm:t>
        <a:bodyPr/>
        <a:lstStyle/>
        <a:p>
          <a:pPr algn="just"/>
          <a:r>
            <a:rPr lang="en-US" sz="1200" b="0">
              <a:latin typeface="Times New Roman" panose="02020603050405020304" pitchFamily="18" charset="0"/>
              <a:cs typeface="Times New Roman" panose="02020603050405020304" pitchFamily="18" charset="0"/>
            </a:rPr>
            <a:t>ECB guide to internal models - Risk-type-specific chapter</a:t>
          </a:r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A39166-E77D-43EF-B575-C91569E0D93B}" type="parTrans" cxnId="{FC0E1BCA-8D3C-496E-AC64-96324E661456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8EEFD7-AEFA-4CEF-8A05-66DDE12B6787}" type="sibTrans" cxnId="{FC0E1BCA-8D3C-496E-AC64-96324E661456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0E0977-24E9-49CB-852E-FBE915E442F3}">
      <dgm:prSet custT="1"/>
      <dgm:spPr/>
      <dgm:t>
        <a:bodyPr/>
        <a:lstStyle/>
        <a:p>
          <a:pPr algn="just"/>
          <a:r>
            <a:rPr lang="en-US" sz="1200" b="0">
              <a:latin typeface="Times New Roman" panose="02020603050405020304" pitchFamily="18" charset="0"/>
              <a:cs typeface="Times New Roman" panose="02020603050405020304" pitchFamily="18" charset="0"/>
            </a:rPr>
            <a:t>ECB guide to internal models - General topics chapter </a:t>
          </a:r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68CA65-E98A-4D8C-B441-1C99FA716AD4}" type="parTrans" cxnId="{DE48AA91-F285-4D07-AAC6-18D4C280E611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D64C2-C5DE-4CEB-A2DA-E630D154489E}" type="sibTrans" cxnId="{DE48AA91-F285-4D07-AAC6-18D4C280E611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4D15EC-4A70-40E9-AAD2-BCE8F42808F9}">
      <dgm:prSet custT="1"/>
      <dgm:spPr/>
      <dgm:t>
        <a:bodyPr/>
        <a:lstStyle/>
        <a:p>
          <a:pPr algn="just"/>
          <a:r>
            <a:rPr lang="en-US" sz="1200" b="0">
              <a:latin typeface="Times New Roman" panose="02020603050405020304" pitchFamily="18" charset="0"/>
              <a:cs typeface="Times New Roman" panose="02020603050405020304" pitchFamily="18" charset="0"/>
            </a:rPr>
            <a:t>Guidelines on loan origination and monitoring</a:t>
          </a:r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2F893B-DDA2-4CC1-85F1-BD5F4F17B85E}" type="parTrans" cxnId="{21EF1B17-8128-4CB9-96EF-E16926F4C216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2EBF66-2853-4382-89E5-23DBDFCF51CF}" type="sibTrans" cxnId="{21EF1B17-8128-4CB9-96EF-E16926F4C216}">
      <dgm:prSet/>
      <dgm:spPr/>
      <dgm:t>
        <a:bodyPr/>
        <a:lstStyle/>
        <a:p>
          <a:pPr algn="just"/>
          <a:endParaRPr lang="en-GB" sz="12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BBEB87-DB11-4C11-9D5A-CA9B5CEABEFB}" type="pres">
      <dgm:prSet presAssocID="{FB24E8BC-7815-4798-A7C8-C4027CA7B95A}" presName="linearFlow" presStyleCnt="0">
        <dgm:presLayoutVars>
          <dgm:dir/>
          <dgm:animLvl val="lvl"/>
          <dgm:resizeHandles val="exact"/>
        </dgm:presLayoutVars>
      </dgm:prSet>
      <dgm:spPr/>
    </dgm:pt>
    <dgm:pt modelId="{6256921F-423F-4E77-9714-2B77AD353F6F}" type="pres">
      <dgm:prSet presAssocID="{A8F5151A-2AEC-4961-8EDE-13E6BAD5E686}" presName="composite" presStyleCnt="0"/>
      <dgm:spPr/>
    </dgm:pt>
    <dgm:pt modelId="{8300CF4C-9F13-43E9-8D9C-ED145023922D}" type="pres">
      <dgm:prSet presAssocID="{A8F5151A-2AEC-4961-8EDE-13E6BAD5E686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04F96903-7E11-45D8-B862-C6DF664AEE2A}" type="pres">
      <dgm:prSet presAssocID="{A8F5151A-2AEC-4961-8EDE-13E6BAD5E686}" presName="descendantText" presStyleLbl="alignAcc1" presStyleIdx="0" presStyleCnt="8">
        <dgm:presLayoutVars>
          <dgm:bulletEnabled val="1"/>
        </dgm:presLayoutVars>
      </dgm:prSet>
      <dgm:spPr/>
    </dgm:pt>
    <dgm:pt modelId="{E494F850-C504-443D-95F4-23D97E4FC8DB}" type="pres">
      <dgm:prSet presAssocID="{45FA31B9-3E6A-4670-B3A5-0CD6232D6689}" presName="sp" presStyleCnt="0"/>
      <dgm:spPr/>
    </dgm:pt>
    <dgm:pt modelId="{66FE5764-8CBF-4C56-8E7D-10CF92ABFC57}" type="pres">
      <dgm:prSet presAssocID="{F99D7C1A-1DA9-4359-B0BE-3725F9F548A3}" presName="composite" presStyleCnt="0"/>
      <dgm:spPr/>
    </dgm:pt>
    <dgm:pt modelId="{92B38DAD-9035-472A-9E2D-1C0394B2E438}" type="pres">
      <dgm:prSet presAssocID="{F99D7C1A-1DA9-4359-B0BE-3725F9F548A3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D42AADA6-75FD-44C9-B505-358F66D7D0C6}" type="pres">
      <dgm:prSet presAssocID="{F99D7C1A-1DA9-4359-B0BE-3725F9F548A3}" presName="descendantText" presStyleLbl="alignAcc1" presStyleIdx="1" presStyleCnt="8">
        <dgm:presLayoutVars>
          <dgm:bulletEnabled val="1"/>
        </dgm:presLayoutVars>
      </dgm:prSet>
      <dgm:spPr/>
    </dgm:pt>
    <dgm:pt modelId="{8631459C-59F1-42A8-A9C9-D77D5ACCBF1F}" type="pres">
      <dgm:prSet presAssocID="{EB931D4A-4E7F-42BB-9AF6-BF29998C8AE5}" presName="sp" presStyleCnt="0"/>
      <dgm:spPr/>
    </dgm:pt>
    <dgm:pt modelId="{86B0AFC6-6353-4D47-A4A9-032CA6B16280}" type="pres">
      <dgm:prSet presAssocID="{14EB2EEF-8080-4109-820A-B54F6FF08B30}" presName="composite" presStyleCnt="0"/>
      <dgm:spPr/>
    </dgm:pt>
    <dgm:pt modelId="{F9D85231-9AE1-44A7-80E2-219C880B3B8E}" type="pres">
      <dgm:prSet presAssocID="{14EB2EEF-8080-4109-820A-B54F6FF08B30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4EED38CB-A363-4DC3-A134-D0C8C0AD368B}" type="pres">
      <dgm:prSet presAssocID="{14EB2EEF-8080-4109-820A-B54F6FF08B30}" presName="descendantText" presStyleLbl="alignAcc1" presStyleIdx="2" presStyleCnt="8">
        <dgm:presLayoutVars>
          <dgm:bulletEnabled val="1"/>
        </dgm:presLayoutVars>
      </dgm:prSet>
      <dgm:spPr/>
    </dgm:pt>
    <dgm:pt modelId="{BB353EDD-784C-4214-A8DB-4766D543A64B}" type="pres">
      <dgm:prSet presAssocID="{146AC8F8-9140-4062-9FD6-8CE08C3EA97D}" presName="sp" presStyleCnt="0"/>
      <dgm:spPr/>
    </dgm:pt>
    <dgm:pt modelId="{0CCDD441-5878-4B40-8009-C1423F941B53}" type="pres">
      <dgm:prSet presAssocID="{24D44803-ADF6-4859-B8C5-3A780BB0998B}" presName="composite" presStyleCnt="0"/>
      <dgm:spPr/>
    </dgm:pt>
    <dgm:pt modelId="{A1D9DA6F-EFD9-4889-B9DE-B222F0EFC3D3}" type="pres">
      <dgm:prSet presAssocID="{24D44803-ADF6-4859-B8C5-3A780BB0998B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31BDC175-DD63-45E2-AF5C-993A1F9F489F}" type="pres">
      <dgm:prSet presAssocID="{24D44803-ADF6-4859-B8C5-3A780BB0998B}" presName="descendantText" presStyleLbl="alignAcc1" presStyleIdx="3" presStyleCnt="8">
        <dgm:presLayoutVars>
          <dgm:bulletEnabled val="1"/>
        </dgm:presLayoutVars>
      </dgm:prSet>
      <dgm:spPr/>
    </dgm:pt>
    <dgm:pt modelId="{06100E33-7A5F-4AC6-BEE8-20F11B4399D4}" type="pres">
      <dgm:prSet presAssocID="{AAA0D107-6AE3-445D-8C00-A21B093BA850}" presName="sp" presStyleCnt="0"/>
      <dgm:spPr/>
    </dgm:pt>
    <dgm:pt modelId="{B469F316-7550-4B87-99B7-E20C32A1D6E6}" type="pres">
      <dgm:prSet presAssocID="{42164E21-6139-4A66-BD89-927574A342F1}" presName="composite" presStyleCnt="0"/>
      <dgm:spPr/>
    </dgm:pt>
    <dgm:pt modelId="{231D9BAC-A930-46E7-803D-B0208FDE170F}" type="pres">
      <dgm:prSet presAssocID="{42164E21-6139-4A66-BD89-927574A342F1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761912EF-84FD-4A8B-BF82-BC74C31C5A7E}" type="pres">
      <dgm:prSet presAssocID="{42164E21-6139-4A66-BD89-927574A342F1}" presName="descendantText" presStyleLbl="alignAcc1" presStyleIdx="4" presStyleCnt="8">
        <dgm:presLayoutVars>
          <dgm:bulletEnabled val="1"/>
        </dgm:presLayoutVars>
      </dgm:prSet>
      <dgm:spPr/>
    </dgm:pt>
    <dgm:pt modelId="{8F55EF21-CEB2-42AF-9D52-BA169CEABBCB}" type="pres">
      <dgm:prSet presAssocID="{156545E7-FD65-4782-8DC8-C75D64C863EF}" presName="sp" presStyleCnt="0"/>
      <dgm:spPr/>
    </dgm:pt>
    <dgm:pt modelId="{F3E5F534-CB48-41CB-AA92-3C930318C8D5}" type="pres">
      <dgm:prSet presAssocID="{9D742281-C4CD-4F49-A827-295F07D0C12F}" presName="composite" presStyleCnt="0"/>
      <dgm:spPr/>
    </dgm:pt>
    <dgm:pt modelId="{1152FAEC-61B5-44AC-A634-DC6236F9ECD1}" type="pres">
      <dgm:prSet presAssocID="{9D742281-C4CD-4F49-A827-295F07D0C12F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84800833-7DD5-4136-A404-4BBAA6D0F631}" type="pres">
      <dgm:prSet presAssocID="{9D742281-C4CD-4F49-A827-295F07D0C12F}" presName="descendantText" presStyleLbl="alignAcc1" presStyleIdx="5" presStyleCnt="8">
        <dgm:presLayoutVars>
          <dgm:bulletEnabled val="1"/>
        </dgm:presLayoutVars>
      </dgm:prSet>
      <dgm:spPr/>
    </dgm:pt>
    <dgm:pt modelId="{853BE355-160A-49C4-BE2F-115C08DF6E72}" type="pres">
      <dgm:prSet presAssocID="{349ECF6C-D077-409E-BBDA-A02234DCCC95}" presName="sp" presStyleCnt="0"/>
      <dgm:spPr/>
    </dgm:pt>
    <dgm:pt modelId="{DF778A28-0CA8-46F4-A90F-9978B2611DE6}" type="pres">
      <dgm:prSet presAssocID="{370CCD72-C610-4157-A634-128CA6285D8B}" presName="composite" presStyleCnt="0"/>
      <dgm:spPr/>
    </dgm:pt>
    <dgm:pt modelId="{12C639AF-949C-49F3-AA18-7F23364002E3}" type="pres">
      <dgm:prSet presAssocID="{370CCD72-C610-4157-A634-128CA6285D8B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8AD66CC0-5A13-40DD-939F-99FD2C3AD92B}" type="pres">
      <dgm:prSet presAssocID="{370CCD72-C610-4157-A634-128CA6285D8B}" presName="descendantText" presStyleLbl="alignAcc1" presStyleIdx="6" presStyleCnt="8">
        <dgm:presLayoutVars>
          <dgm:bulletEnabled val="1"/>
        </dgm:presLayoutVars>
      </dgm:prSet>
      <dgm:spPr/>
    </dgm:pt>
    <dgm:pt modelId="{DBB92310-B1FD-43B3-9966-DD829D6A5C51}" type="pres">
      <dgm:prSet presAssocID="{F242A138-EEBF-4A94-93D9-79B81322F30A}" presName="sp" presStyleCnt="0"/>
      <dgm:spPr/>
    </dgm:pt>
    <dgm:pt modelId="{79834EA1-C61D-4E04-A0E4-2C51E313B143}" type="pres">
      <dgm:prSet presAssocID="{6E527317-CAAE-418A-BBF8-7300BC9B5930}" presName="composite" presStyleCnt="0"/>
      <dgm:spPr/>
    </dgm:pt>
    <dgm:pt modelId="{272F032A-36AD-4A8D-8390-B94EC2F0DAEB}" type="pres">
      <dgm:prSet presAssocID="{6E527317-CAAE-418A-BBF8-7300BC9B5930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69D62EB1-874A-4D1E-867F-EAE0061CFFCB}" type="pres">
      <dgm:prSet presAssocID="{6E527317-CAAE-418A-BBF8-7300BC9B5930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0A9E9D09-1A9F-4384-8903-25C2C41C38F1}" type="presOf" srcId="{F99D7C1A-1DA9-4359-B0BE-3725F9F548A3}" destId="{92B38DAD-9035-472A-9E2D-1C0394B2E438}" srcOrd="0" destOrd="0" presId="urn:microsoft.com/office/officeart/2005/8/layout/chevron2"/>
    <dgm:cxn modelId="{21EF1B17-8128-4CB9-96EF-E16926F4C216}" srcId="{6E527317-CAAE-418A-BBF8-7300BC9B5930}" destId="{EB4D15EC-4A70-40E9-AAD2-BCE8F42808F9}" srcOrd="0" destOrd="0" parTransId="{342F893B-DDA2-4CC1-85F1-BD5F4F17B85E}" sibTransId="{F12EBF66-2853-4382-89E5-23DBDFCF51CF}"/>
    <dgm:cxn modelId="{5305641F-4F0F-4460-BD56-ACA0AF597E3A}" srcId="{FB24E8BC-7815-4798-A7C8-C4027CA7B95A}" destId="{42164E21-6139-4A66-BD89-927574A342F1}" srcOrd="4" destOrd="0" parTransId="{D3D5E4C7-EEE7-4BDB-90F8-97669A57795D}" sibTransId="{156545E7-FD65-4782-8DC8-C75D64C863EF}"/>
    <dgm:cxn modelId="{262F7829-BC68-4744-A858-8E4F37ADA426}" srcId="{FB24E8BC-7815-4798-A7C8-C4027CA7B95A}" destId="{14EB2EEF-8080-4109-820A-B54F6FF08B30}" srcOrd="2" destOrd="0" parTransId="{B28020AF-2A07-4EB8-9130-BC5C46B0ECCD}" sibTransId="{146AC8F8-9140-4062-9FD6-8CE08C3EA97D}"/>
    <dgm:cxn modelId="{6DFCD42A-F183-4EF4-963A-5101165A986A}" srcId="{FB24E8BC-7815-4798-A7C8-C4027CA7B95A}" destId="{9D742281-C4CD-4F49-A827-295F07D0C12F}" srcOrd="5" destOrd="0" parTransId="{7234A925-A6DE-4840-858B-D4B901AF6983}" sibTransId="{349ECF6C-D077-409E-BBDA-A02234DCCC95}"/>
    <dgm:cxn modelId="{F0341C5B-1FE8-4848-8277-5C4CA58B3663}" type="presOf" srcId="{0D365137-A63C-4B20-BD87-AABF64AB579B}" destId="{04F96903-7E11-45D8-B862-C6DF664AEE2A}" srcOrd="0" destOrd="0" presId="urn:microsoft.com/office/officeart/2005/8/layout/chevron2"/>
    <dgm:cxn modelId="{DCAFB641-E04B-41AD-95BA-9F25A31FA394}" type="presOf" srcId="{A8F5151A-2AEC-4961-8EDE-13E6BAD5E686}" destId="{8300CF4C-9F13-43E9-8D9C-ED145023922D}" srcOrd="0" destOrd="0" presId="urn:microsoft.com/office/officeart/2005/8/layout/chevron2"/>
    <dgm:cxn modelId="{31BF8047-EEEB-45D4-A908-B96796EFFD35}" srcId="{24D44803-ADF6-4859-B8C5-3A780BB0998B}" destId="{A0A20E33-84BC-4AB1-98E6-9D42DC799D34}" srcOrd="0" destOrd="0" parTransId="{7C32A280-6F8A-4002-83FD-EA22067D6BB0}" sibTransId="{EFCA06E7-9EE3-471C-82E0-769178ECAB97}"/>
    <dgm:cxn modelId="{B6F92B6C-B32B-4291-B314-54D9B392AB58}" type="presOf" srcId="{A0A20E33-84BC-4AB1-98E6-9D42DC799D34}" destId="{31BDC175-DD63-45E2-AF5C-993A1F9F489F}" srcOrd="0" destOrd="0" presId="urn:microsoft.com/office/officeart/2005/8/layout/chevron2"/>
    <dgm:cxn modelId="{F57A1B4D-603B-4BBC-A51F-2BAB0CFCF6AF}" srcId="{A8F5151A-2AEC-4961-8EDE-13E6BAD5E686}" destId="{0D365137-A63C-4B20-BD87-AABF64AB579B}" srcOrd="0" destOrd="0" parTransId="{88D6E56F-A038-42D9-ADF5-3A6F373128E8}" sibTransId="{8610EA41-4734-43D9-9C8E-957B89932861}"/>
    <dgm:cxn modelId="{868A676E-9E11-4D31-996B-AB8F03C0BDE4}" srcId="{FB24E8BC-7815-4798-A7C8-C4027CA7B95A}" destId="{6E527317-CAAE-418A-BBF8-7300BC9B5930}" srcOrd="7" destOrd="0" parTransId="{D13CAFCA-E6EA-469B-AC43-9C1355353EE9}" sibTransId="{8CD6D421-14A5-4D9C-9723-48A07D614CFC}"/>
    <dgm:cxn modelId="{1C01316F-0DF5-4600-8A82-30A4ECC3988D}" type="presOf" srcId="{EB992CD0-BFE2-49B6-94F1-6B0025BA4578}" destId="{761912EF-84FD-4A8B-BF82-BC74C31C5A7E}" srcOrd="0" destOrd="0" presId="urn:microsoft.com/office/officeart/2005/8/layout/chevron2"/>
    <dgm:cxn modelId="{FD7BE177-24E6-4BA2-8165-D9D9206A9887}" srcId="{FB24E8BC-7815-4798-A7C8-C4027CA7B95A}" destId="{F99D7C1A-1DA9-4359-B0BE-3725F9F548A3}" srcOrd="1" destOrd="0" parTransId="{E2F545FC-0B37-48FD-8612-6ECAC5194F02}" sibTransId="{EB931D4A-4E7F-42BB-9AF6-BF29998C8AE5}"/>
    <dgm:cxn modelId="{A704F179-BC67-44E0-957F-B9D9003602F2}" type="presOf" srcId="{A6052F78-D950-4518-B277-39F00C0889DD}" destId="{4EED38CB-A363-4DC3-A134-D0C8C0AD368B}" srcOrd="0" destOrd="0" presId="urn:microsoft.com/office/officeart/2005/8/layout/chevron2"/>
    <dgm:cxn modelId="{9A072F87-8E1F-4683-9FEE-7FC6BAEA1B13}" type="presOf" srcId="{50C9DCBB-27EC-4955-B60E-1F62A4F25EEA}" destId="{84800833-7DD5-4136-A404-4BBAA6D0F631}" srcOrd="0" destOrd="0" presId="urn:microsoft.com/office/officeart/2005/8/layout/chevron2"/>
    <dgm:cxn modelId="{A3DEC788-A687-4984-B92A-A8D2EF091A62}" type="presOf" srcId="{6E527317-CAAE-418A-BBF8-7300BC9B5930}" destId="{272F032A-36AD-4A8D-8390-B94EC2F0DAEB}" srcOrd="0" destOrd="0" presId="urn:microsoft.com/office/officeart/2005/8/layout/chevron2"/>
    <dgm:cxn modelId="{5B34378B-3D9D-470A-9F8F-2BC668D4A942}" type="presOf" srcId="{24D44803-ADF6-4859-B8C5-3A780BB0998B}" destId="{A1D9DA6F-EFD9-4889-B9DE-B222F0EFC3D3}" srcOrd="0" destOrd="0" presId="urn:microsoft.com/office/officeart/2005/8/layout/chevron2"/>
    <dgm:cxn modelId="{DE48AA91-F285-4D07-AAC6-18D4C280E611}" srcId="{370CCD72-C610-4157-A634-128CA6285D8B}" destId="{D10E0977-24E9-49CB-852E-FBE915E442F3}" srcOrd="0" destOrd="0" parTransId="{3968CA65-E98A-4D8C-B441-1C99FA716AD4}" sibTransId="{6F2D64C2-C5DE-4CEB-A2DA-E630D154489E}"/>
    <dgm:cxn modelId="{DD0A099C-A548-423C-9C7F-EBED198E562F}" srcId="{FB24E8BC-7815-4798-A7C8-C4027CA7B95A}" destId="{A8F5151A-2AEC-4961-8EDE-13E6BAD5E686}" srcOrd="0" destOrd="0" parTransId="{BE7F46E7-7D68-4089-8347-60BA4EB62C42}" sibTransId="{45FA31B9-3E6A-4670-B3A5-0CD6232D6689}"/>
    <dgm:cxn modelId="{03DA329C-A992-46FC-8212-3A4B83E3C5B1}" srcId="{14EB2EEF-8080-4109-820A-B54F6FF08B30}" destId="{A6052F78-D950-4518-B277-39F00C0889DD}" srcOrd="0" destOrd="0" parTransId="{81997790-7F6C-4043-96D6-6F4CCE0CEA08}" sibTransId="{06F3FD85-C178-46F9-AC3C-94D1ECA18DA3}"/>
    <dgm:cxn modelId="{7AFDCE9E-1922-45E8-B33D-C17DA70E4440}" srcId="{FB24E8BC-7815-4798-A7C8-C4027CA7B95A}" destId="{24D44803-ADF6-4859-B8C5-3A780BB0998B}" srcOrd="3" destOrd="0" parTransId="{B2E67FA8-B1BA-4D18-AFF1-74BC39C9FA7C}" sibTransId="{AAA0D107-6AE3-445D-8C00-A21B093BA850}"/>
    <dgm:cxn modelId="{F2E375A8-89A5-4448-B185-44E255C95C7C}" type="presOf" srcId="{5C4C23A6-CB29-48FE-81C0-47DD6FECF3F1}" destId="{D42AADA6-75FD-44C9-B505-358F66D7D0C6}" srcOrd="0" destOrd="0" presId="urn:microsoft.com/office/officeart/2005/8/layout/chevron2"/>
    <dgm:cxn modelId="{F48BA8A9-28F6-44AA-B9F4-45A40493AAA0}" srcId="{FB24E8BC-7815-4798-A7C8-C4027CA7B95A}" destId="{370CCD72-C610-4157-A634-128CA6285D8B}" srcOrd="6" destOrd="0" parTransId="{FF088B3E-B9A6-4BF5-906B-57B055A811C2}" sibTransId="{F242A138-EEBF-4A94-93D9-79B81322F30A}"/>
    <dgm:cxn modelId="{818211B3-D609-438F-BA63-BE8D7A72FDBD}" type="presOf" srcId="{42164E21-6139-4A66-BD89-927574A342F1}" destId="{231D9BAC-A930-46E7-803D-B0208FDE170F}" srcOrd="0" destOrd="0" presId="urn:microsoft.com/office/officeart/2005/8/layout/chevron2"/>
    <dgm:cxn modelId="{320B68B5-0ABC-4697-9282-2BD2FC218186}" type="presOf" srcId="{9D742281-C4CD-4F49-A827-295F07D0C12F}" destId="{1152FAEC-61B5-44AC-A634-DC6236F9ECD1}" srcOrd="0" destOrd="0" presId="urn:microsoft.com/office/officeart/2005/8/layout/chevron2"/>
    <dgm:cxn modelId="{A3AA72B8-6A65-48CC-9261-E34E2CBF20E3}" type="presOf" srcId="{14EB2EEF-8080-4109-820A-B54F6FF08B30}" destId="{F9D85231-9AE1-44A7-80E2-219C880B3B8E}" srcOrd="0" destOrd="0" presId="urn:microsoft.com/office/officeart/2005/8/layout/chevron2"/>
    <dgm:cxn modelId="{56F205C9-C461-4FC2-BC4B-3EA9F5435A2C}" srcId="{F99D7C1A-1DA9-4359-B0BE-3725F9F548A3}" destId="{5C4C23A6-CB29-48FE-81C0-47DD6FECF3F1}" srcOrd="0" destOrd="0" parTransId="{E77E77FB-116D-4907-9595-F43AEB126641}" sibTransId="{0ADED576-75F2-4251-9C97-BBF5EBE9E68A}"/>
    <dgm:cxn modelId="{DC0080C9-ABAF-439C-B569-AA62B1C7F0BE}" type="presOf" srcId="{D10E0977-24E9-49CB-852E-FBE915E442F3}" destId="{8AD66CC0-5A13-40DD-939F-99FD2C3AD92B}" srcOrd="0" destOrd="0" presId="urn:microsoft.com/office/officeart/2005/8/layout/chevron2"/>
    <dgm:cxn modelId="{FC0E1BCA-8D3C-496E-AC64-96324E661456}" srcId="{9D742281-C4CD-4F49-A827-295F07D0C12F}" destId="{50C9DCBB-27EC-4955-B60E-1F62A4F25EEA}" srcOrd="0" destOrd="0" parTransId="{BDA39166-E77D-43EF-B575-C91569E0D93B}" sibTransId="{8E8EEFD7-AEFA-4CEF-8A05-66DDE12B6787}"/>
    <dgm:cxn modelId="{9F3E0ECE-16B6-4E77-B68E-A9EC157A4514}" type="presOf" srcId="{FB24E8BC-7815-4798-A7C8-C4027CA7B95A}" destId="{D6BBEB87-DB11-4C11-9D5A-CA9B5CEABEFB}" srcOrd="0" destOrd="0" presId="urn:microsoft.com/office/officeart/2005/8/layout/chevron2"/>
    <dgm:cxn modelId="{E64A56D5-5FF4-45FE-BA25-535A8F17BB87}" type="presOf" srcId="{EB4D15EC-4A70-40E9-AAD2-BCE8F42808F9}" destId="{69D62EB1-874A-4D1E-867F-EAE0061CFFCB}" srcOrd="0" destOrd="0" presId="urn:microsoft.com/office/officeart/2005/8/layout/chevron2"/>
    <dgm:cxn modelId="{A60EC3D8-E345-4D7D-9242-6C3AF0901F62}" type="presOf" srcId="{370CCD72-C610-4157-A634-128CA6285D8B}" destId="{12C639AF-949C-49F3-AA18-7F23364002E3}" srcOrd="0" destOrd="0" presId="urn:microsoft.com/office/officeart/2005/8/layout/chevron2"/>
    <dgm:cxn modelId="{9389CBF9-D8D7-4DE6-81A2-8A318D8B722A}" srcId="{42164E21-6139-4A66-BD89-927574A342F1}" destId="{EB992CD0-BFE2-49B6-94F1-6B0025BA4578}" srcOrd="0" destOrd="0" parTransId="{C15B7F5D-B76F-4F1E-AC07-375DA720856C}" sibTransId="{3478DB0F-077A-4085-A902-3D4B1503EA6D}"/>
    <dgm:cxn modelId="{787E17FC-4EDD-4173-8674-2F738C141C40}" type="presParOf" srcId="{D6BBEB87-DB11-4C11-9D5A-CA9B5CEABEFB}" destId="{6256921F-423F-4E77-9714-2B77AD353F6F}" srcOrd="0" destOrd="0" presId="urn:microsoft.com/office/officeart/2005/8/layout/chevron2"/>
    <dgm:cxn modelId="{80C3C1F5-B5EA-470D-B223-BF146C49ABFF}" type="presParOf" srcId="{6256921F-423F-4E77-9714-2B77AD353F6F}" destId="{8300CF4C-9F13-43E9-8D9C-ED145023922D}" srcOrd="0" destOrd="0" presId="urn:microsoft.com/office/officeart/2005/8/layout/chevron2"/>
    <dgm:cxn modelId="{4AC33D67-A237-44C6-BFC2-ADE5161E6C99}" type="presParOf" srcId="{6256921F-423F-4E77-9714-2B77AD353F6F}" destId="{04F96903-7E11-45D8-B862-C6DF664AEE2A}" srcOrd="1" destOrd="0" presId="urn:microsoft.com/office/officeart/2005/8/layout/chevron2"/>
    <dgm:cxn modelId="{852EF2E5-D348-4FBD-B495-471D5D08C02D}" type="presParOf" srcId="{D6BBEB87-DB11-4C11-9D5A-CA9B5CEABEFB}" destId="{E494F850-C504-443D-95F4-23D97E4FC8DB}" srcOrd="1" destOrd="0" presId="urn:microsoft.com/office/officeart/2005/8/layout/chevron2"/>
    <dgm:cxn modelId="{E418FF24-D011-4F74-97D7-6D5F7386CF55}" type="presParOf" srcId="{D6BBEB87-DB11-4C11-9D5A-CA9B5CEABEFB}" destId="{66FE5764-8CBF-4C56-8E7D-10CF92ABFC57}" srcOrd="2" destOrd="0" presId="urn:microsoft.com/office/officeart/2005/8/layout/chevron2"/>
    <dgm:cxn modelId="{2A700795-BDAB-4948-B18C-81EAAC311B13}" type="presParOf" srcId="{66FE5764-8CBF-4C56-8E7D-10CF92ABFC57}" destId="{92B38DAD-9035-472A-9E2D-1C0394B2E438}" srcOrd="0" destOrd="0" presId="urn:microsoft.com/office/officeart/2005/8/layout/chevron2"/>
    <dgm:cxn modelId="{2CAB49F8-236C-4F75-AF93-AD1963CFDF48}" type="presParOf" srcId="{66FE5764-8CBF-4C56-8E7D-10CF92ABFC57}" destId="{D42AADA6-75FD-44C9-B505-358F66D7D0C6}" srcOrd="1" destOrd="0" presId="urn:microsoft.com/office/officeart/2005/8/layout/chevron2"/>
    <dgm:cxn modelId="{035648F3-FCD6-40DC-97F0-FAAC5EC53A24}" type="presParOf" srcId="{D6BBEB87-DB11-4C11-9D5A-CA9B5CEABEFB}" destId="{8631459C-59F1-42A8-A9C9-D77D5ACCBF1F}" srcOrd="3" destOrd="0" presId="urn:microsoft.com/office/officeart/2005/8/layout/chevron2"/>
    <dgm:cxn modelId="{2FFAD21B-7038-4EE5-BC69-2063695CB506}" type="presParOf" srcId="{D6BBEB87-DB11-4C11-9D5A-CA9B5CEABEFB}" destId="{86B0AFC6-6353-4D47-A4A9-032CA6B16280}" srcOrd="4" destOrd="0" presId="urn:microsoft.com/office/officeart/2005/8/layout/chevron2"/>
    <dgm:cxn modelId="{FC7FED08-4468-40CD-90A4-FD21D4B4EF4C}" type="presParOf" srcId="{86B0AFC6-6353-4D47-A4A9-032CA6B16280}" destId="{F9D85231-9AE1-44A7-80E2-219C880B3B8E}" srcOrd="0" destOrd="0" presId="urn:microsoft.com/office/officeart/2005/8/layout/chevron2"/>
    <dgm:cxn modelId="{2848A495-A5E4-42FF-B725-45FEB8E02222}" type="presParOf" srcId="{86B0AFC6-6353-4D47-A4A9-032CA6B16280}" destId="{4EED38CB-A363-4DC3-A134-D0C8C0AD368B}" srcOrd="1" destOrd="0" presId="urn:microsoft.com/office/officeart/2005/8/layout/chevron2"/>
    <dgm:cxn modelId="{85317848-4798-4ABC-B728-843328CE6068}" type="presParOf" srcId="{D6BBEB87-DB11-4C11-9D5A-CA9B5CEABEFB}" destId="{BB353EDD-784C-4214-A8DB-4766D543A64B}" srcOrd="5" destOrd="0" presId="urn:microsoft.com/office/officeart/2005/8/layout/chevron2"/>
    <dgm:cxn modelId="{CEED52A4-B7D0-4750-B559-DB1887BA26C8}" type="presParOf" srcId="{D6BBEB87-DB11-4C11-9D5A-CA9B5CEABEFB}" destId="{0CCDD441-5878-4B40-8009-C1423F941B53}" srcOrd="6" destOrd="0" presId="urn:microsoft.com/office/officeart/2005/8/layout/chevron2"/>
    <dgm:cxn modelId="{94B1EC78-2ECE-447A-AF59-38F6935E7528}" type="presParOf" srcId="{0CCDD441-5878-4B40-8009-C1423F941B53}" destId="{A1D9DA6F-EFD9-4889-B9DE-B222F0EFC3D3}" srcOrd="0" destOrd="0" presId="urn:microsoft.com/office/officeart/2005/8/layout/chevron2"/>
    <dgm:cxn modelId="{FB231454-07B0-4DC0-B747-3CEE2DB174E2}" type="presParOf" srcId="{0CCDD441-5878-4B40-8009-C1423F941B53}" destId="{31BDC175-DD63-45E2-AF5C-993A1F9F489F}" srcOrd="1" destOrd="0" presId="urn:microsoft.com/office/officeart/2005/8/layout/chevron2"/>
    <dgm:cxn modelId="{E2C30CCB-9E00-4D77-B1A6-7DAD1D51B63F}" type="presParOf" srcId="{D6BBEB87-DB11-4C11-9D5A-CA9B5CEABEFB}" destId="{06100E33-7A5F-4AC6-BEE8-20F11B4399D4}" srcOrd="7" destOrd="0" presId="urn:microsoft.com/office/officeart/2005/8/layout/chevron2"/>
    <dgm:cxn modelId="{CD57C114-A877-4E9D-BB11-57A75FEB28A5}" type="presParOf" srcId="{D6BBEB87-DB11-4C11-9D5A-CA9B5CEABEFB}" destId="{B469F316-7550-4B87-99B7-E20C32A1D6E6}" srcOrd="8" destOrd="0" presId="urn:microsoft.com/office/officeart/2005/8/layout/chevron2"/>
    <dgm:cxn modelId="{BE3D05DA-8153-477C-AA6A-F54BB2C9850B}" type="presParOf" srcId="{B469F316-7550-4B87-99B7-E20C32A1D6E6}" destId="{231D9BAC-A930-46E7-803D-B0208FDE170F}" srcOrd="0" destOrd="0" presId="urn:microsoft.com/office/officeart/2005/8/layout/chevron2"/>
    <dgm:cxn modelId="{09C9D670-15E4-44DD-BAA5-184032549424}" type="presParOf" srcId="{B469F316-7550-4B87-99B7-E20C32A1D6E6}" destId="{761912EF-84FD-4A8B-BF82-BC74C31C5A7E}" srcOrd="1" destOrd="0" presId="urn:microsoft.com/office/officeart/2005/8/layout/chevron2"/>
    <dgm:cxn modelId="{CF126045-6D58-4A7C-AB9F-CF989E70A84E}" type="presParOf" srcId="{D6BBEB87-DB11-4C11-9D5A-CA9B5CEABEFB}" destId="{8F55EF21-CEB2-42AF-9D52-BA169CEABBCB}" srcOrd="9" destOrd="0" presId="urn:microsoft.com/office/officeart/2005/8/layout/chevron2"/>
    <dgm:cxn modelId="{66145046-CB2B-4219-85D7-0B05BAA52FFE}" type="presParOf" srcId="{D6BBEB87-DB11-4C11-9D5A-CA9B5CEABEFB}" destId="{F3E5F534-CB48-41CB-AA92-3C930318C8D5}" srcOrd="10" destOrd="0" presId="urn:microsoft.com/office/officeart/2005/8/layout/chevron2"/>
    <dgm:cxn modelId="{8D3DE6B5-D813-4413-8258-D482C0BAB08E}" type="presParOf" srcId="{F3E5F534-CB48-41CB-AA92-3C930318C8D5}" destId="{1152FAEC-61B5-44AC-A634-DC6236F9ECD1}" srcOrd="0" destOrd="0" presId="urn:microsoft.com/office/officeart/2005/8/layout/chevron2"/>
    <dgm:cxn modelId="{8B4B705F-02FF-429B-A82A-5BB2D503CD80}" type="presParOf" srcId="{F3E5F534-CB48-41CB-AA92-3C930318C8D5}" destId="{84800833-7DD5-4136-A404-4BBAA6D0F631}" srcOrd="1" destOrd="0" presId="urn:microsoft.com/office/officeart/2005/8/layout/chevron2"/>
    <dgm:cxn modelId="{3B67A9ED-64CF-4BCA-B563-1F6982872B6D}" type="presParOf" srcId="{D6BBEB87-DB11-4C11-9D5A-CA9B5CEABEFB}" destId="{853BE355-160A-49C4-BE2F-115C08DF6E72}" srcOrd="11" destOrd="0" presId="urn:microsoft.com/office/officeart/2005/8/layout/chevron2"/>
    <dgm:cxn modelId="{03316CDB-9F01-4CA9-BE9E-085DBA57F883}" type="presParOf" srcId="{D6BBEB87-DB11-4C11-9D5A-CA9B5CEABEFB}" destId="{DF778A28-0CA8-46F4-A90F-9978B2611DE6}" srcOrd="12" destOrd="0" presId="urn:microsoft.com/office/officeart/2005/8/layout/chevron2"/>
    <dgm:cxn modelId="{49298867-1F5A-49FB-8B80-1D7305A3C097}" type="presParOf" srcId="{DF778A28-0CA8-46F4-A90F-9978B2611DE6}" destId="{12C639AF-949C-49F3-AA18-7F23364002E3}" srcOrd="0" destOrd="0" presId="urn:microsoft.com/office/officeart/2005/8/layout/chevron2"/>
    <dgm:cxn modelId="{7BB7B661-D384-460D-9D23-A834524C39AC}" type="presParOf" srcId="{DF778A28-0CA8-46F4-A90F-9978B2611DE6}" destId="{8AD66CC0-5A13-40DD-939F-99FD2C3AD92B}" srcOrd="1" destOrd="0" presId="urn:microsoft.com/office/officeart/2005/8/layout/chevron2"/>
    <dgm:cxn modelId="{CDBB7521-DD3B-4FE7-B30A-C68FA6AB99E2}" type="presParOf" srcId="{D6BBEB87-DB11-4C11-9D5A-CA9B5CEABEFB}" destId="{DBB92310-B1FD-43B3-9966-DD829D6A5C51}" srcOrd="13" destOrd="0" presId="urn:microsoft.com/office/officeart/2005/8/layout/chevron2"/>
    <dgm:cxn modelId="{3F92D635-43B0-40B3-B92A-78163D71CC3B}" type="presParOf" srcId="{D6BBEB87-DB11-4C11-9D5A-CA9B5CEABEFB}" destId="{79834EA1-C61D-4E04-A0E4-2C51E313B143}" srcOrd="14" destOrd="0" presId="urn:microsoft.com/office/officeart/2005/8/layout/chevron2"/>
    <dgm:cxn modelId="{D49CFE60-115F-4A33-8E8B-2DCE5F1339B6}" type="presParOf" srcId="{79834EA1-C61D-4E04-A0E4-2C51E313B143}" destId="{272F032A-36AD-4A8D-8390-B94EC2F0DAEB}" srcOrd="0" destOrd="0" presId="urn:microsoft.com/office/officeart/2005/8/layout/chevron2"/>
    <dgm:cxn modelId="{43E53465-AACB-441D-A77B-3641F10123CB}" type="presParOf" srcId="{79834EA1-C61D-4E04-A0E4-2C51E313B143}" destId="{69D62EB1-874A-4D1E-867F-EAE0061CFF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5825E-1448-44AE-A062-470FFFB38E2B}">
      <dsp:nvSpPr>
        <dsp:cNvPr id="0" name=""/>
        <dsp:cNvSpPr/>
      </dsp:nvSpPr>
      <dsp:spPr>
        <a:xfrm>
          <a:off x="3995690" y="503092"/>
          <a:ext cx="1480640" cy="210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8"/>
              </a:lnTo>
              <a:lnTo>
                <a:pt x="1480640" y="105388"/>
              </a:lnTo>
              <a:lnTo>
                <a:pt x="1480640" y="210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B5B00-C45B-496E-A78C-E1B70D134E1A}">
      <dsp:nvSpPr>
        <dsp:cNvPr id="0" name=""/>
        <dsp:cNvSpPr/>
      </dsp:nvSpPr>
      <dsp:spPr>
        <a:xfrm>
          <a:off x="3949037" y="503092"/>
          <a:ext cx="91440" cy="210777"/>
        </a:xfrm>
        <a:custGeom>
          <a:avLst/>
          <a:gdLst/>
          <a:ahLst/>
          <a:cxnLst/>
          <a:rect l="0" t="0" r="0" b="0"/>
          <a:pathLst>
            <a:path>
              <a:moveTo>
                <a:pt x="46653" y="0"/>
              </a:moveTo>
              <a:lnTo>
                <a:pt x="46653" y="105388"/>
              </a:lnTo>
              <a:lnTo>
                <a:pt x="45720" y="105388"/>
              </a:lnTo>
              <a:lnTo>
                <a:pt x="45720" y="210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74F6F-85B1-4B3C-B7E8-819A3617808A}">
      <dsp:nvSpPr>
        <dsp:cNvPr id="0" name=""/>
        <dsp:cNvSpPr/>
      </dsp:nvSpPr>
      <dsp:spPr>
        <a:xfrm>
          <a:off x="3327114" y="2145263"/>
          <a:ext cx="150555" cy="1886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959"/>
              </a:lnTo>
              <a:lnTo>
                <a:pt x="150555" y="18869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9C497-9EDB-41F1-B560-A87815350123}">
      <dsp:nvSpPr>
        <dsp:cNvPr id="0" name=""/>
        <dsp:cNvSpPr/>
      </dsp:nvSpPr>
      <dsp:spPr>
        <a:xfrm>
          <a:off x="3327114" y="2145263"/>
          <a:ext cx="150555" cy="1174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30"/>
              </a:lnTo>
              <a:lnTo>
                <a:pt x="150555" y="1174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0C50C-31B2-417D-8780-B6CCBB957342}">
      <dsp:nvSpPr>
        <dsp:cNvPr id="0" name=""/>
        <dsp:cNvSpPr/>
      </dsp:nvSpPr>
      <dsp:spPr>
        <a:xfrm>
          <a:off x="3327114" y="2145263"/>
          <a:ext cx="150555" cy="461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702"/>
              </a:lnTo>
              <a:lnTo>
                <a:pt x="150555" y="461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8BE18-6C98-4108-84F5-C3DEA9C1CDD7}">
      <dsp:nvSpPr>
        <dsp:cNvPr id="0" name=""/>
        <dsp:cNvSpPr/>
      </dsp:nvSpPr>
      <dsp:spPr>
        <a:xfrm>
          <a:off x="2514116" y="1432635"/>
          <a:ext cx="1214479" cy="210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8"/>
              </a:lnTo>
              <a:lnTo>
                <a:pt x="1214479" y="105388"/>
              </a:lnTo>
              <a:lnTo>
                <a:pt x="1214479" y="210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C4C6E-7698-48DE-A944-CB4145A27C20}">
      <dsp:nvSpPr>
        <dsp:cNvPr id="0" name=""/>
        <dsp:cNvSpPr/>
      </dsp:nvSpPr>
      <dsp:spPr>
        <a:xfrm>
          <a:off x="2112635" y="2145263"/>
          <a:ext cx="150555" cy="1174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30"/>
              </a:lnTo>
              <a:lnTo>
                <a:pt x="150555" y="1174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4D117-1B2C-40CA-AB4F-2C532D3693DF}">
      <dsp:nvSpPr>
        <dsp:cNvPr id="0" name=""/>
        <dsp:cNvSpPr/>
      </dsp:nvSpPr>
      <dsp:spPr>
        <a:xfrm>
          <a:off x="2112635" y="2145263"/>
          <a:ext cx="150555" cy="461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702"/>
              </a:lnTo>
              <a:lnTo>
                <a:pt x="150555" y="461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D36A3-76A4-4B82-A0CF-7E0AAACE00E5}">
      <dsp:nvSpPr>
        <dsp:cNvPr id="0" name=""/>
        <dsp:cNvSpPr/>
      </dsp:nvSpPr>
      <dsp:spPr>
        <a:xfrm>
          <a:off x="2468396" y="1432635"/>
          <a:ext cx="91440" cy="2107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B932F-30EF-4032-B5C1-631895ABEE22}">
      <dsp:nvSpPr>
        <dsp:cNvPr id="0" name=""/>
        <dsp:cNvSpPr/>
      </dsp:nvSpPr>
      <dsp:spPr>
        <a:xfrm>
          <a:off x="898156" y="2145263"/>
          <a:ext cx="150555" cy="1886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959"/>
              </a:lnTo>
              <a:lnTo>
                <a:pt x="150555" y="18869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656E7-28C6-4D70-AFBB-D34E9778A8D2}">
      <dsp:nvSpPr>
        <dsp:cNvPr id="0" name=""/>
        <dsp:cNvSpPr/>
      </dsp:nvSpPr>
      <dsp:spPr>
        <a:xfrm>
          <a:off x="898156" y="2145263"/>
          <a:ext cx="150555" cy="1174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4330"/>
              </a:lnTo>
              <a:lnTo>
                <a:pt x="150555" y="11743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682B1-BABF-4724-8E8E-39669C6F436C}">
      <dsp:nvSpPr>
        <dsp:cNvPr id="0" name=""/>
        <dsp:cNvSpPr/>
      </dsp:nvSpPr>
      <dsp:spPr>
        <a:xfrm>
          <a:off x="898156" y="2145263"/>
          <a:ext cx="150555" cy="461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702"/>
              </a:lnTo>
              <a:lnTo>
                <a:pt x="150555" y="461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EC1C-3C89-4987-8322-E6E0ADD672B7}">
      <dsp:nvSpPr>
        <dsp:cNvPr id="0" name=""/>
        <dsp:cNvSpPr/>
      </dsp:nvSpPr>
      <dsp:spPr>
        <a:xfrm>
          <a:off x="1299637" y="1432635"/>
          <a:ext cx="1214479" cy="210777"/>
        </a:xfrm>
        <a:custGeom>
          <a:avLst/>
          <a:gdLst/>
          <a:ahLst/>
          <a:cxnLst/>
          <a:rect l="0" t="0" r="0" b="0"/>
          <a:pathLst>
            <a:path>
              <a:moveTo>
                <a:pt x="1214479" y="0"/>
              </a:moveTo>
              <a:lnTo>
                <a:pt x="1214479" y="105388"/>
              </a:lnTo>
              <a:lnTo>
                <a:pt x="0" y="105388"/>
              </a:lnTo>
              <a:lnTo>
                <a:pt x="0" y="2107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8FDC4-B051-41B1-B23A-14A10032901B}">
      <dsp:nvSpPr>
        <dsp:cNvPr id="0" name=""/>
        <dsp:cNvSpPr/>
      </dsp:nvSpPr>
      <dsp:spPr>
        <a:xfrm>
          <a:off x="2514116" y="503092"/>
          <a:ext cx="1481574" cy="210777"/>
        </a:xfrm>
        <a:custGeom>
          <a:avLst/>
          <a:gdLst/>
          <a:ahLst/>
          <a:cxnLst/>
          <a:rect l="0" t="0" r="0" b="0"/>
          <a:pathLst>
            <a:path>
              <a:moveTo>
                <a:pt x="1481574" y="0"/>
              </a:moveTo>
              <a:lnTo>
                <a:pt x="1481574" y="105388"/>
              </a:lnTo>
              <a:lnTo>
                <a:pt x="0" y="105388"/>
              </a:lnTo>
              <a:lnTo>
                <a:pt x="0" y="2107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7EA88-4E17-4156-A2ED-CC7CAE72BC98}">
      <dsp:nvSpPr>
        <dsp:cNvPr id="0" name=""/>
        <dsp:cNvSpPr/>
      </dsp:nvSpPr>
      <dsp:spPr>
        <a:xfrm>
          <a:off x="3493839" y="1241"/>
          <a:ext cx="1003701" cy="50185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Basel</a:t>
          </a:r>
        </a:p>
      </dsp:txBody>
      <dsp:txXfrm>
        <a:off x="3493839" y="1241"/>
        <a:ext cx="1003701" cy="501850"/>
      </dsp:txXfrm>
    </dsp:sp>
    <dsp:sp modelId="{195E15E5-5A5F-4DAB-BFBF-168D1DD7065E}">
      <dsp:nvSpPr>
        <dsp:cNvPr id="0" name=""/>
        <dsp:cNvSpPr/>
      </dsp:nvSpPr>
      <dsp:spPr>
        <a:xfrm>
          <a:off x="1879651" y="713869"/>
          <a:ext cx="1268929" cy="718765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Pillar1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Minimum Capital Requirements</a:t>
          </a:r>
        </a:p>
      </dsp:txBody>
      <dsp:txXfrm>
        <a:off x="1879651" y="713869"/>
        <a:ext cx="1268929" cy="718765"/>
      </dsp:txXfrm>
    </dsp:sp>
    <dsp:sp modelId="{749B406D-4A0D-4DF9-8CAF-EE521E8B2C49}">
      <dsp:nvSpPr>
        <dsp:cNvPr id="0" name=""/>
        <dsp:cNvSpPr/>
      </dsp:nvSpPr>
      <dsp:spPr>
        <a:xfrm>
          <a:off x="797786" y="1643412"/>
          <a:ext cx="1003701" cy="50185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Credit Risk</a:t>
          </a:r>
        </a:p>
      </dsp:txBody>
      <dsp:txXfrm>
        <a:off x="797786" y="1643412"/>
        <a:ext cx="1003701" cy="501850"/>
      </dsp:txXfrm>
    </dsp:sp>
    <dsp:sp modelId="{307EBB41-42D9-42C9-BAF8-81C279439AC4}">
      <dsp:nvSpPr>
        <dsp:cNvPr id="0" name=""/>
        <dsp:cNvSpPr/>
      </dsp:nvSpPr>
      <dsp:spPr>
        <a:xfrm>
          <a:off x="1048711" y="2356041"/>
          <a:ext cx="1003701" cy="50185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</a:t>
          </a:r>
        </a:p>
      </dsp:txBody>
      <dsp:txXfrm>
        <a:off x="1048711" y="2356041"/>
        <a:ext cx="1003701" cy="501850"/>
      </dsp:txXfrm>
    </dsp:sp>
    <dsp:sp modelId="{DCB63CC6-1DF5-4B3C-A532-728954CDAA35}">
      <dsp:nvSpPr>
        <dsp:cNvPr id="0" name=""/>
        <dsp:cNvSpPr/>
      </dsp:nvSpPr>
      <dsp:spPr>
        <a:xfrm>
          <a:off x="1048711" y="3068669"/>
          <a:ext cx="1003701" cy="50185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Foundation IRB</a:t>
          </a:r>
        </a:p>
      </dsp:txBody>
      <dsp:txXfrm>
        <a:off x="1048711" y="3068669"/>
        <a:ext cx="1003701" cy="501850"/>
      </dsp:txXfrm>
    </dsp:sp>
    <dsp:sp modelId="{AF102BA8-30B9-48F4-AA07-59ED9EBE4EDB}">
      <dsp:nvSpPr>
        <dsp:cNvPr id="0" name=""/>
        <dsp:cNvSpPr/>
      </dsp:nvSpPr>
      <dsp:spPr>
        <a:xfrm>
          <a:off x="1048711" y="3781297"/>
          <a:ext cx="1003701" cy="50185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Advanced IRB</a:t>
          </a:r>
        </a:p>
      </dsp:txBody>
      <dsp:txXfrm>
        <a:off x="1048711" y="3781297"/>
        <a:ext cx="1003701" cy="501850"/>
      </dsp:txXfrm>
    </dsp:sp>
    <dsp:sp modelId="{2419E9BD-6CBF-4AF5-AC2D-3F62630CE8E4}">
      <dsp:nvSpPr>
        <dsp:cNvPr id="0" name=""/>
        <dsp:cNvSpPr/>
      </dsp:nvSpPr>
      <dsp:spPr>
        <a:xfrm>
          <a:off x="2012265" y="1643412"/>
          <a:ext cx="1003701" cy="50185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Risk</a:t>
          </a:r>
        </a:p>
      </dsp:txBody>
      <dsp:txXfrm>
        <a:off x="2012265" y="1643412"/>
        <a:ext cx="1003701" cy="501850"/>
      </dsp:txXfrm>
    </dsp:sp>
    <dsp:sp modelId="{7FC30E7D-0448-415B-9832-133809A2EADF}">
      <dsp:nvSpPr>
        <dsp:cNvPr id="0" name=""/>
        <dsp:cNvSpPr/>
      </dsp:nvSpPr>
      <dsp:spPr>
        <a:xfrm>
          <a:off x="2263190" y="2356041"/>
          <a:ext cx="1003701" cy="50185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</a:t>
          </a:r>
        </a:p>
      </dsp:txBody>
      <dsp:txXfrm>
        <a:off x="2263190" y="2356041"/>
        <a:ext cx="1003701" cy="501850"/>
      </dsp:txXfrm>
    </dsp:sp>
    <dsp:sp modelId="{5D1FB76E-6CD9-4140-91F8-F22AFA747302}">
      <dsp:nvSpPr>
        <dsp:cNvPr id="0" name=""/>
        <dsp:cNvSpPr/>
      </dsp:nvSpPr>
      <dsp:spPr>
        <a:xfrm>
          <a:off x="2263190" y="3068669"/>
          <a:ext cx="1003701" cy="50185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Internal VaR Models</a:t>
          </a:r>
        </a:p>
      </dsp:txBody>
      <dsp:txXfrm>
        <a:off x="2263190" y="3068669"/>
        <a:ext cx="1003701" cy="501850"/>
      </dsp:txXfrm>
    </dsp:sp>
    <dsp:sp modelId="{6DFCF2E5-5BCA-4989-8FCE-E65A9879436E}">
      <dsp:nvSpPr>
        <dsp:cNvPr id="0" name=""/>
        <dsp:cNvSpPr/>
      </dsp:nvSpPr>
      <dsp:spPr>
        <a:xfrm>
          <a:off x="3226744" y="1643412"/>
          <a:ext cx="1003701" cy="501850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Risk</a:t>
          </a:r>
        </a:p>
      </dsp:txBody>
      <dsp:txXfrm>
        <a:off x="3226744" y="1643412"/>
        <a:ext cx="1003701" cy="501850"/>
      </dsp:txXfrm>
    </dsp:sp>
    <dsp:sp modelId="{87DC6254-15F9-466C-A97E-8ACC043B52D0}">
      <dsp:nvSpPr>
        <dsp:cNvPr id="0" name=""/>
        <dsp:cNvSpPr/>
      </dsp:nvSpPr>
      <dsp:spPr>
        <a:xfrm>
          <a:off x="3477669" y="2356041"/>
          <a:ext cx="1003701" cy="50185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Basic Indicator</a:t>
          </a:r>
        </a:p>
      </dsp:txBody>
      <dsp:txXfrm>
        <a:off x="3477669" y="2356041"/>
        <a:ext cx="1003701" cy="501850"/>
      </dsp:txXfrm>
    </dsp:sp>
    <dsp:sp modelId="{04996786-F77A-45B0-8865-33F1F9E1AAFA}">
      <dsp:nvSpPr>
        <dsp:cNvPr id="0" name=""/>
        <dsp:cNvSpPr/>
      </dsp:nvSpPr>
      <dsp:spPr>
        <a:xfrm>
          <a:off x="3477669" y="3068669"/>
          <a:ext cx="1003701" cy="50185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</a:t>
          </a:r>
        </a:p>
      </dsp:txBody>
      <dsp:txXfrm>
        <a:off x="3477669" y="3068669"/>
        <a:ext cx="1003701" cy="501850"/>
      </dsp:txXfrm>
    </dsp:sp>
    <dsp:sp modelId="{5861421A-5353-44DC-A3CA-22B0D681E2F9}">
      <dsp:nvSpPr>
        <dsp:cNvPr id="0" name=""/>
        <dsp:cNvSpPr/>
      </dsp:nvSpPr>
      <dsp:spPr>
        <a:xfrm>
          <a:off x="3477669" y="3781297"/>
          <a:ext cx="1003701" cy="501850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Advanced Measurement</a:t>
          </a:r>
        </a:p>
      </dsp:txBody>
      <dsp:txXfrm>
        <a:off x="3477669" y="3781297"/>
        <a:ext cx="1003701" cy="501850"/>
      </dsp:txXfrm>
    </dsp:sp>
    <dsp:sp modelId="{5B6E06BE-DF17-4980-8525-78BEEE0E7A39}">
      <dsp:nvSpPr>
        <dsp:cNvPr id="0" name=""/>
        <dsp:cNvSpPr/>
      </dsp:nvSpPr>
      <dsp:spPr>
        <a:xfrm>
          <a:off x="3359358" y="713869"/>
          <a:ext cx="1270796" cy="72000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Pillar2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Supervisory Review Process</a:t>
          </a:r>
        </a:p>
      </dsp:txBody>
      <dsp:txXfrm>
        <a:off x="3359358" y="713869"/>
        <a:ext cx="1270796" cy="720000"/>
      </dsp:txXfrm>
    </dsp:sp>
    <dsp:sp modelId="{AABFF600-02C4-40B8-9DC7-66A03AB97D77}">
      <dsp:nvSpPr>
        <dsp:cNvPr id="0" name=""/>
        <dsp:cNvSpPr/>
      </dsp:nvSpPr>
      <dsp:spPr>
        <a:xfrm>
          <a:off x="4840932" y="713869"/>
          <a:ext cx="1270796" cy="720000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Pillar 3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 Discipline</a:t>
          </a:r>
        </a:p>
      </dsp:txBody>
      <dsp:txXfrm>
        <a:off x="4840932" y="713869"/>
        <a:ext cx="127079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0CF4C-9F13-43E9-8D9C-ED145023922D}">
      <dsp:nvSpPr>
        <dsp:cNvPr id="0" name=""/>
        <dsp:cNvSpPr/>
      </dsp:nvSpPr>
      <dsp:spPr>
        <a:xfrm rot="5400000">
          <a:off x="-125233" y="133537"/>
          <a:ext cx="834891" cy="584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Jul   2016</a:t>
          </a:r>
        </a:p>
      </dsp:txBody>
      <dsp:txXfrm rot="-5400000">
        <a:off x="1" y="300515"/>
        <a:ext cx="584424" cy="250467"/>
      </dsp:txXfrm>
    </dsp:sp>
    <dsp:sp modelId="{04F96903-7E11-45D8-B862-C6DF664AEE2A}">
      <dsp:nvSpPr>
        <dsp:cNvPr id="0" name=""/>
        <dsp:cNvSpPr/>
      </dsp:nvSpPr>
      <dsp:spPr>
        <a:xfrm rot="5400000">
          <a:off x="2763929" y="-2171202"/>
          <a:ext cx="542964" cy="4901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Specification of the assessment methodology regarding compliance of an institution that uses the IRB Approach in accordance with Articles 144(2), 173(3) and 180(3)(b) of Regulation (EU) No 575/2013 </a:t>
          </a:r>
          <a:r>
            <a:rPr lang="en-GB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 rot="-5400000">
        <a:off x="584424" y="34808"/>
        <a:ext cx="4875470" cy="489954"/>
      </dsp:txXfrm>
    </dsp:sp>
    <dsp:sp modelId="{92B38DAD-9035-472A-9E2D-1C0394B2E438}">
      <dsp:nvSpPr>
        <dsp:cNvPr id="0" name=""/>
        <dsp:cNvSpPr/>
      </dsp:nvSpPr>
      <dsp:spPr>
        <a:xfrm rot="5400000">
          <a:off x="-125233" y="896177"/>
          <a:ext cx="834891" cy="584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Sep 2016</a:t>
          </a:r>
        </a:p>
      </dsp:txBody>
      <dsp:txXfrm rot="-5400000">
        <a:off x="1" y="1063155"/>
        <a:ext cx="584424" cy="250467"/>
      </dsp:txXfrm>
    </dsp:sp>
    <dsp:sp modelId="{D42AADA6-75FD-44C9-B505-358F66D7D0C6}">
      <dsp:nvSpPr>
        <dsp:cNvPr id="0" name=""/>
        <dsp:cNvSpPr/>
      </dsp:nvSpPr>
      <dsp:spPr>
        <a:xfrm rot="5400000">
          <a:off x="2764072" y="-1408704"/>
          <a:ext cx="542679" cy="4901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Guidelines on the application of the definition of default under the article 178 of the Regulation (EU) No 575/2013 </a:t>
          </a:r>
          <a:endParaRPr lang="en-GB" sz="12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84425" y="797434"/>
        <a:ext cx="4875484" cy="489697"/>
      </dsp:txXfrm>
    </dsp:sp>
    <dsp:sp modelId="{F9D85231-9AE1-44A7-80E2-219C880B3B8E}">
      <dsp:nvSpPr>
        <dsp:cNvPr id="0" name=""/>
        <dsp:cNvSpPr/>
      </dsp:nvSpPr>
      <dsp:spPr>
        <a:xfrm rot="5400000">
          <a:off x="-125233" y="1658817"/>
          <a:ext cx="834891" cy="584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Sep 2016</a:t>
          </a:r>
        </a:p>
      </dsp:txBody>
      <dsp:txXfrm rot="-5400000">
        <a:off x="1" y="1825795"/>
        <a:ext cx="584424" cy="250467"/>
      </dsp:txXfrm>
    </dsp:sp>
    <dsp:sp modelId="{4EED38CB-A363-4DC3-A134-D0C8C0AD368B}">
      <dsp:nvSpPr>
        <dsp:cNvPr id="0" name=""/>
        <dsp:cNvSpPr/>
      </dsp:nvSpPr>
      <dsp:spPr>
        <a:xfrm rot="5400000">
          <a:off x="2764072" y="-646064"/>
          <a:ext cx="542679" cy="4901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Draft Regulatory Technical Standards on the materiality threshold for credit obligations past due under Article 178 of Regulation (EU) No 575/2013 </a:t>
          </a:r>
          <a:endParaRPr lang="en-GB" sz="12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84425" y="1560074"/>
        <a:ext cx="4875484" cy="489697"/>
      </dsp:txXfrm>
    </dsp:sp>
    <dsp:sp modelId="{A1D9DA6F-EFD9-4889-B9DE-B222F0EFC3D3}">
      <dsp:nvSpPr>
        <dsp:cNvPr id="0" name=""/>
        <dsp:cNvSpPr/>
      </dsp:nvSpPr>
      <dsp:spPr>
        <a:xfrm rot="5400000">
          <a:off x="-125233" y="2421457"/>
          <a:ext cx="834891" cy="584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Nov 2017</a:t>
          </a:r>
        </a:p>
      </dsp:txBody>
      <dsp:txXfrm rot="-5400000">
        <a:off x="1" y="2588435"/>
        <a:ext cx="584424" cy="250467"/>
      </dsp:txXfrm>
    </dsp:sp>
    <dsp:sp modelId="{31BDC175-DD63-45E2-AF5C-993A1F9F489F}">
      <dsp:nvSpPr>
        <dsp:cNvPr id="0" name=""/>
        <dsp:cNvSpPr/>
      </dsp:nvSpPr>
      <dsp:spPr>
        <a:xfrm rot="5400000">
          <a:off x="2764072" y="116575"/>
          <a:ext cx="542679" cy="4901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Guidelines on PD estimation, LGD estimation and the treatment of defaulted exposures  (EBA)</a:t>
          </a:r>
          <a:endParaRPr lang="en-GB" sz="12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84425" y="2322714"/>
        <a:ext cx="4875484" cy="489697"/>
      </dsp:txXfrm>
    </dsp:sp>
    <dsp:sp modelId="{231D9BAC-A930-46E7-803D-B0208FDE170F}">
      <dsp:nvSpPr>
        <dsp:cNvPr id="0" name=""/>
        <dsp:cNvSpPr/>
      </dsp:nvSpPr>
      <dsp:spPr>
        <a:xfrm rot="5400000">
          <a:off x="-125233" y="3184098"/>
          <a:ext cx="834891" cy="584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May 2018</a:t>
          </a:r>
        </a:p>
      </dsp:txBody>
      <dsp:txXfrm rot="-5400000">
        <a:off x="1" y="3351076"/>
        <a:ext cx="584424" cy="250467"/>
      </dsp:txXfrm>
    </dsp:sp>
    <dsp:sp modelId="{761912EF-84FD-4A8B-BF82-BC74C31C5A7E}">
      <dsp:nvSpPr>
        <dsp:cNvPr id="0" name=""/>
        <dsp:cNvSpPr/>
      </dsp:nvSpPr>
      <dsp:spPr>
        <a:xfrm rot="5400000">
          <a:off x="2764072" y="879216"/>
          <a:ext cx="542679" cy="4901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Draft Regulatory Technical Standards on the specification </a:t>
          </a:r>
          <a:br>
            <a:rPr lang="en-US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of the nature, severity and duration of an economic downturn according to articles 181(3)(a) and 182(4)(a) of Regulation (EU) No 575/2013 </a:t>
          </a:r>
          <a:endParaRPr lang="en-GB" sz="12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84425" y="3085355"/>
        <a:ext cx="4875484" cy="489697"/>
      </dsp:txXfrm>
    </dsp:sp>
    <dsp:sp modelId="{1152FAEC-61B5-44AC-A634-DC6236F9ECD1}">
      <dsp:nvSpPr>
        <dsp:cNvPr id="0" name=""/>
        <dsp:cNvSpPr/>
      </dsp:nvSpPr>
      <dsp:spPr>
        <a:xfrm rot="5400000">
          <a:off x="-125233" y="3946738"/>
          <a:ext cx="834891" cy="584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Sep 2018</a:t>
          </a:r>
        </a:p>
      </dsp:txBody>
      <dsp:txXfrm rot="-5400000">
        <a:off x="1" y="4113716"/>
        <a:ext cx="584424" cy="250467"/>
      </dsp:txXfrm>
    </dsp:sp>
    <dsp:sp modelId="{84800833-7DD5-4136-A404-4BBAA6D0F631}">
      <dsp:nvSpPr>
        <dsp:cNvPr id="0" name=""/>
        <dsp:cNvSpPr/>
      </dsp:nvSpPr>
      <dsp:spPr>
        <a:xfrm rot="5400000">
          <a:off x="2764072" y="1641856"/>
          <a:ext cx="542679" cy="4901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ECB guide to internal models - Risk-type-specific chapter</a:t>
          </a:r>
          <a:endParaRPr lang="en-GB" sz="12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84425" y="3847995"/>
        <a:ext cx="4875484" cy="489697"/>
      </dsp:txXfrm>
    </dsp:sp>
    <dsp:sp modelId="{12C639AF-949C-49F3-AA18-7F23364002E3}">
      <dsp:nvSpPr>
        <dsp:cNvPr id="0" name=""/>
        <dsp:cNvSpPr/>
      </dsp:nvSpPr>
      <dsp:spPr>
        <a:xfrm rot="5400000">
          <a:off x="-125233" y="4709378"/>
          <a:ext cx="834891" cy="584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Nov 2018</a:t>
          </a:r>
        </a:p>
      </dsp:txBody>
      <dsp:txXfrm rot="-5400000">
        <a:off x="1" y="4876356"/>
        <a:ext cx="584424" cy="250467"/>
      </dsp:txXfrm>
    </dsp:sp>
    <dsp:sp modelId="{8AD66CC0-5A13-40DD-939F-99FD2C3AD92B}">
      <dsp:nvSpPr>
        <dsp:cNvPr id="0" name=""/>
        <dsp:cNvSpPr/>
      </dsp:nvSpPr>
      <dsp:spPr>
        <a:xfrm rot="5400000">
          <a:off x="2764072" y="2404496"/>
          <a:ext cx="542679" cy="4901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ECB guide to internal models - General topics chapter </a:t>
          </a:r>
          <a:endParaRPr lang="en-GB" sz="12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84425" y="4610635"/>
        <a:ext cx="4875484" cy="489697"/>
      </dsp:txXfrm>
    </dsp:sp>
    <dsp:sp modelId="{272F032A-36AD-4A8D-8390-B94EC2F0DAEB}">
      <dsp:nvSpPr>
        <dsp:cNvPr id="0" name=""/>
        <dsp:cNvSpPr/>
      </dsp:nvSpPr>
      <dsp:spPr>
        <a:xfrm rot="5400000">
          <a:off x="-125233" y="5472018"/>
          <a:ext cx="834891" cy="5844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May 2020</a:t>
          </a:r>
        </a:p>
      </dsp:txBody>
      <dsp:txXfrm rot="-5400000">
        <a:off x="1" y="5638996"/>
        <a:ext cx="584424" cy="250467"/>
      </dsp:txXfrm>
    </dsp:sp>
    <dsp:sp modelId="{69D62EB1-874A-4D1E-867F-EAE0061CFFCB}">
      <dsp:nvSpPr>
        <dsp:cNvPr id="0" name=""/>
        <dsp:cNvSpPr/>
      </dsp:nvSpPr>
      <dsp:spPr>
        <a:xfrm rot="5400000">
          <a:off x="2764072" y="3167136"/>
          <a:ext cx="542679" cy="4901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Guidelines on loan origination and monitoring</a:t>
          </a:r>
          <a:endParaRPr lang="en-GB" sz="12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84425" y="5373275"/>
        <a:ext cx="4875484" cy="489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428E-1C3F-4487-A388-77AAA7AC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3CDE3-79D3-413E-8C76-7CFFF686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1282-08E4-4BBB-82F5-9C428222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626B-9F6D-4266-A13A-FFF16E1D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7965-46AB-4B79-8BCB-7BFB2606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37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AF8B-0104-4216-AEEB-5B586614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0E1E7-89E6-4636-AC49-066A2DC2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0705-E5A5-4CD3-B0F9-1ACCF3DD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AE46-F5E0-46D9-BAE7-E43E862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0156-0B2C-4B9F-A9DB-A1058820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1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F8231-C02E-4186-8BB4-74EB17712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48432-9ADE-4F83-B89A-40BF8CAD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667D-A337-4B42-B77C-EA1F5BCD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D27E-4C20-4098-A9A1-B4C014DD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BD78-5F14-45D6-BE75-7E823DDA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080B-1C03-4E1B-A1AE-0FDB83A9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73E2-26BA-413D-93C0-00DE520C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D523-A6FE-428C-81FC-61ACF801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6A2B-E5DE-4ACA-BC92-9C335E5B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A7C3-3943-4F0F-A1C2-89EFC286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3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2C2B-07ED-402E-ABCD-633EB5CD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CE31A-F0F9-4417-BEC1-15DC81772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3C15-3AC5-4FC9-B244-9BAD5CF9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FFF9D-F76F-4C6E-BA80-EC6433A8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182DF-0963-42DC-A3E4-E5D565DE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76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0B09-7978-4DD3-9E0F-B8526078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E604-DC58-4F20-A92B-3BB3EECFC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45EA3-30EA-48E2-878E-767CF219D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62566-6766-44AF-AE13-547895E4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E643-4AB2-47CA-8DFE-7590F990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C2563-E543-42A8-88BA-7F617180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17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CE00-CF55-44D6-8BFE-410823AC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C2CDC-4F43-4CE6-B630-171FED3F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0E442-3C64-4A5C-965D-A7193770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4D133-4C2C-42EF-9516-21A4629FE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C811C-7426-4E3B-BB0D-C6F5B2775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E79B1-EB40-41B8-A4CD-46EB1542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1C343-4CB8-4685-9E35-A16E4DD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730CC-9EDC-4393-8583-0C76A431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1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FBC7-BB4E-4065-AE2E-4201AA5A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B4339-0491-4A6A-AB9A-360588CA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DD8F0-EAF8-4C6F-895E-A9E5D6D5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A04D5-52B6-4EBB-852A-D166D950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59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E4059-FBC2-4D1A-A10B-2D08B72D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1B923-9D7A-45D0-9A70-0E330EA0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372A-BEFA-4480-855F-2DC08B30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2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19AE-DCAB-42BC-8B91-57A6A30F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090B-FCD9-418E-B597-376B8894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28185-E7A3-4501-8F67-0D566789E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28025-0BD7-4C87-82E1-69CC0728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394D3-A22A-4FE5-86ED-9985FDDC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F3D78-B633-4E24-887D-907D262F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1F02-0E42-4AA6-9699-A3CA7A39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D4217-B549-4D88-9172-26334B3C2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D965F-D9FC-4F19-AE01-B08A11770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E109-9EED-4701-AF1E-8E8C83E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E9636-B0C9-4048-AD55-D0415F4C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218D3-DF52-45FC-B0C9-722FC191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69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98AB4-C7CD-478B-A06C-60D41684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95AEC-4C46-46F3-A32F-3C2FF319D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3746-5E79-4DAE-ABAC-CA020ADC1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7B7E-F05A-4BB3-A924-875DE1EB9661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11AE-9155-4C75-805B-B6C98B2A9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A186-B27B-4BA5-AE71-CD1BDD6F8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4F16-48D4-4209-8BA1-59CF3C0FB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89DAF8-D360-49C6-8AAC-00CF2A835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026982"/>
              </p:ext>
            </p:extLst>
          </p:nvPr>
        </p:nvGraphicFramePr>
        <p:xfrm>
          <a:off x="2489522" y="744571"/>
          <a:ext cx="6909516" cy="4284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37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19665BC9-8322-49B9-AE20-96FF7FBA2581}"/>
              </a:ext>
            </a:extLst>
          </p:cNvPr>
          <p:cNvGraphicFramePr/>
          <p:nvPr/>
        </p:nvGraphicFramePr>
        <p:xfrm>
          <a:off x="3352800" y="334010"/>
          <a:ext cx="5486400" cy="6189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2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207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CALOCA MARTINEZ, J.J. (JOSE JAVIER)</dc:creator>
  <cp:lastModifiedBy>CALOCA MARTINEZ, J.J. (JOSE JAVIER)</cp:lastModifiedBy>
  <cp:revision>1</cp:revision>
  <dcterms:created xsi:type="dcterms:W3CDTF">2022-05-15T18:37:23Z</dcterms:created>
  <dcterms:modified xsi:type="dcterms:W3CDTF">2022-05-16T00:07:37Z</dcterms:modified>
</cp:coreProperties>
</file>