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8AF508-6978-409D-91D3-9761FA1248BA}" type="doc">
      <dgm:prSet loTypeId="urn:microsoft.com/office/officeart/2005/8/layout/hProcess9" loCatId="process" qsTypeId="urn:microsoft.com/office/officeart/2005/8/quickstyle/3d3" qsCatId="3D" csTypeId="urn:microsoft.com/office/officeart/2005/8/colors/accent0_2" csCatId="mainScheme" phldr="1"/>
      <dgm:spPr/>
    </dgm:pt>
    <dgm:pt modelId="{229950B5-5828-4B70-9208-0FA2DE408192}">
      <dgm:prSet phldrT="[Text]" custT="1"/>
      <dgm:spPr/>
      <dgm:t>
        <a:bodyPr/>
        <a:lstStyle/>
        <a:p>
          <a:r>
            <a:rPr lang="en-GB" sz="1200" dirty="0">
              <a:solidFill>
                <a:schemeClr val="tx1"/>
              </a:solidFill>
            </a:rPr>
            <a:t>Model design</a:t>
          </a:r>
        </a:p>
      </dgm:t>
    </dgm:pt>
    <dgm:pt modelId="{C14FE86F-C57D-415C-AEBE-7E2F78E5F587}" type="parTrans" cxnId="{BE35F39E-BBD7-4746-A091-7B12D9DC59B1}">
      <dgm:prSet/>
      <dgm:spPr/>
      <dgm:t>
        <a:bodyPr/>
        <a:lstStyle/>
        <a:p>
          <a:endParaRPr lang="en-GB"/>
        </a:p>
      </dgm:t>
    </dgm:pt>
    <dgm:pt modelId="{C0A619CD-ED19-49E6-9757-5E5A2383520A}" type="sibTrans" cxnId="{BE35F39E-BBD7-4746-A091-7B12D9DC59B1}">
      <dgm:prSet/>
      <dgm:spPr/>
      <dgm:t>
        <a:bodyPr/>
        <a:lstStyle/>
        <a:p>
          <a:endParaRPr lang="en-GB"/>
        </a:p>
      </dgm:t>
    </dgm:pt>
    <dgm:pt modelId="{56349C6B-FE65-4DCA-8771-4C6A66A06A7B}">
      <dgm:prSet phldrT="[Text]" custT="1"/>
      <dgm:spPr/>
      <dgm:t>
        <a:bodyPr/>
        <a:lstStyle/>
        <a:p>
          <a:r>
            <a:rPr lang="en-GB" sz="1200" dirty="0">
              <a:solidFill>
                <a:schemeClr val="tx1"/>
              </a:solidFill>
            </a:rPr>
            <a:t>Data preparation</a:t>
          </a:r>
        </a:p>
      </dgm:t>
    </dgm:pt>
    <dgm:pt modelId="{1FA5E4CE-DA49-4F0A-9F0F-274D8EF33B41}" type="parTrans" cxnId="{75B0F1C4-754A-41C8-8D6B-29EAFB0F6986}">
      <dgm:prSet/>
      <dgm:spPr/>
      <dgm:t>
        <a:bodyPr/>
        <a:lstStyle/>
        <a:p>
          <a:endParaRPr lang="en-GB"/>
        </a:p>
      </dgm:t>
    </dgm:pt>
    <dgm:pt modelId="{2905A96F-3299-4852-B566-AC73A91E06B8}" type="sibTrans" cxnId="{75B0F1C4-754A-41C8-8D6B-29EAFB0F6986}">
      <dgm:prSet/>
      <dgm:spPr/>
      <dgm:t>
        <a:bodyPr/>
        <a:lstStyle/>
        <a:p>
          <a:endParaRPr lang="en-GB"/>
        </a:p>
      </dgm:t>
    </dgm:pt>
    <dgm:pt modelId="{6812EB98-5BB0-45F4-B554-1D598E5EEE89}">
      <dgm:prSet phldrT="[Text]" custT="1"/>
      <dgm:spPr/>
      <dgm:t>
        <a:bodyPr/>
        <a:lstStyle/>
        <a:p>
          <a:r>
            <a:rPr lang="en-GB" sz="1200" dirty="0">
              <a:solidFill>
                <a:schemeClr val="tx1"/>
              </a:solidFill>
            </a:rPr>
            <a:t>Model deployment and monitoring</a:t>
          </a:r>
        </a:p>
      </dgm:t>
    </dgm:pt>
    <dgm:pt modelId="{8C9C4225-AF13-4F17-AAEB-0C6C93F0B2C3}" type="parTrans" cxnId="{4226345E-12E6-476D-AC32-70819574E665}">
      <dgm:prSet/>
      <dgm:spPr/>
      <dgm:t>
        <a:bodyPr/>
        <a:lstStyle/>
        <a:p>
          <a:endParaRPr lang="en-GB"/>
        </a:p>
      </dgm:t>
    </dgm:pt>
    <dgm:pt modelId="{6D1EBB09-218C-4D7B-B681-4621952644DC}" type="sibTrans" cxnId="{4226345E-12E6-476D-AC32-70819574E665}">
      <dgm:prSet/>
      <dgm:spPr/>
      <dgm:t>
        <a:bodyPr/>
        <a:lstStyle/>
        <a:p>
          <a:endParaRPr lang="en-GB"/>
        </a:p>
      </dgm:t>
    </dgm:pt>
    <dgm:pt modelId="{805A706E-2AC5-4812-A7FD-2B8A3B66B1E4}">
      <dgm:prSet custT="1"/>
      <dgm:spPr/>
      <dgm:t>
        <a:bodyPr/>
        <a:lstStyle/>
        <a:p>
          <a:r>
            <a:rPr lang="en-GB" sz="1200" dirty="0">
              <a:solidFill>
                <a:schemeClr val="tx1"/>
              </a:solidFill>
            </a:rPr>
            <a:t>Model development</a:t>
          </a:r>
        </a:p>
      </dgm:t>
    </dgm:pt>
    <dgm:pt modelId="{745A0CAA-CA1D-4974-ACCC-999C68B618B1}" type="parTrans" cxnId="{7B69E5C1-45DD-46F5-A08F-D9558DE87878}">
      <dgm:prSet/>
      <dgm:spPr/>
      <dgm:t>
        <a:bodyPr/>
        <a:lstStyle/>
        <a:p>
          <a:endParaRPr lang="en-GB"/>
        </a:p>
      </dgm:t>
    </dgm:pt>
    <dgm:pt modelId="{B2D2C039-D549-452D-BD96-7C1A2271522E}" type="sibTrans" cxnId="{7B69E5C1-45DD-46F5-A08F-D9558DE87878}">
      <dgm:prSet/>
      <dgm:spPr/>
      <dgm:t>
        <a:bodyPr/>
        <a:lstStyle/>
        <a:p>
          <a:endParaRPr lang="en-GB"/>
        </a:p>
      </dgm:t>
    </dgm:pt>
    <dgm:pt modelId="{A4CFF651-8575-4E9C-AEB7-EEAF01AA330C}">
      <dgm:prSet custT="1"/>
      <dgm:spPr/>
      <dgm:t>
        <a:bodyPr/>
        <a:lstStyle/>
        <a:p>
          <a:r>
            <a:rPr lang="en-GB" sz="1200" dirty="0">
              <a:solidFill>
                <a:schemeClr val="tx1"/>
              </a:solidFill>
            </a:rPr>
            <a:t>Model validation</a:t>
          </a:r>
        </a:p>
      </dgm:t>
    </dgm:pt>
    <dgm:pt modelId="{93885948-72ED-4154-844D-0262F65AF979}" type="parTrans" cxnId="{88A426F4-C1B8-47B2-ACDC-4905AA73B875}">
      <dgm:prSet/>
      <dgm:spPr/>
      <dgm:t>
        <a:bodyPr/>
        <a:lstStyle/>
        <a:p>
          <a:endParaRPr lang="en-GB"/>
        </a:p>
      </dgm:t>
    </dgm:pt>
    <dgm:pt modelId="{DEE6D458-FC97-4C26-9527-F853B697762F}" type="sibTrans" cxnId="{88A426F4-C1B8-47B2-ACDC-4905AA73B875}">
      <dgm:prSet/>
      <dgm:spPr/>
      <dgm:t>
        <a:bodyPr/>
        <a:lstStyle/>
        <a:p>
          <a:endParaRPr lang="en-GB"/>
        </a:p>
      </dgm:t>
    </dgm:pt>
    <dgm:pt modelId="{CE852DB6-509D-493C-85BC-DED783B5A945}" type="pres">
      <dgm:prSet presAssocID="{E78AF508-6978-409D-91D3-9761FA1248BA}" presName="CompostProcess" presStyleCnt="0">
        <dgm:presLayoutVars>
          <dgm:dir/>
          <dgm:resizeHandles val="exact"/>
        </dgm:presLayoutVars>
      </dgm:prSet>
      <dgm:spPr/>
    </dgm:pt>
    <dgm:pt modelId="{DF90DFA2-9386-4D50-8391-81589A324A8A}" type="pres">
      <dgm:prSet presAssocID="{E78AF508-6978-409D-91D3-9761FA1248BA}" presName="arrow" presStyleLbl="bgShp" presStyleIdx="0" presStyleCnt="1"/>
      <dgm:spPr/>
    </dgm:pt>
    <dgm:pt modelId="{E24E2C0B-95A1-4E88-92D0-F9122287A072}" type="pres">
      <dgm:prSet presAssocID="{E78AF508-6978-409D-91D3-9761FA1248BA}" presName="linearProcess" presStyleCnt="0"/>
      <dgm:spPr/>
    </dgm:pt>
    <dgm:pt modelId="{4E5735A4-4B36-471C-91A9-08CF751388E7}" type="pres">
      <dgm:prSet presAssocID="{229950B5-5828-4B70-9208-0FA2DE408192}" presName="textNode" presStyleLbl="node1" presStyleIdx="0" presStyleCnt="5">
        <dgm:presLayoutVars>
          <dgm:bulletEnabled val="1"/>
        </dgm:presLayoutVars>
      </dgm:prSet>
      <dgm:spPr/>
    </dgm:pt>
    <dgm:pt modelId="{E4147F1E-274F-46B8-A755-5DCA0B7BC471}" type="pres">
      <dgm:prSet presAssocID="{C0A619CD-ED19-49E6-9757-5E5A2383520A}" presName="sibTrans" presStyleCnt="0"/>
      <dgm:spPr/>
    </dgm:pt>
    <dgm:pt modelId="{27B13605-4597-4001-B6F5-20C706952DF0}" type="pres">
      <dgm:prSet presAssocID="{56349C6B-FE65-4DCA-8771-4C6A66A06A7B}" presName="textNode" presStyleLbl="node1" presStyleIdx="1" presStyleCnt="5">
        <dgm:presLayoutVars>
          <dgm:bulletEnabled val="1"/>
        </dgm:presLayoutVars>
      </dgm:prSet>
      <dgm:spPr/>
    </dgm:pt>
    <dgm:pt modelId="{C99BF031-EA56-422E-9582-ACA63570AFCC}" type="pres">
      <dgm:prSet presAssocID="{2905A96F-3299-4852-B566-AC73A91E06B8}" presName="sibTrans" presStyleCnt="0"/>
      <dgm:spPr/>
    </dgm:pt>
    <dgm:pt modelId="{B9F5FD55-1883-4482-84FD-BA5FCF8737E9}" type="pres">
      <dgm:prSet presAssocID="{805A706E-2AC5-4812-A7FD-2B8A3B66B1E4}" presName="textNode" presStyleLbl="node1" presStyleIdx="2" presStyleCnt="5">
        <dgm:presLayoutVars>
          <dgm:bulletEnabled val="1"/>
        </dgm:presLayoutVars>
      </dgm:prSet>
      <dgm:spPr/>
    </dgm:pt>
    <dgm:pt modelId="{05D16C67-E91F-4E91-8A9B-52797021030C}" type="pres">
      <dgm:prSet presAssocID="{B2D2C039-D549-452D-BD96-7C1A2271522E}" presName="sibTrans" presStyleCnt="0"/>
      <dgm:spPr/>
    </dgm:pt>
    <dgm:pt modelId="{A8E8B84A-1DF1-4C8E-BDA9-8D346D478FA4}" type="pres">
      <dgm:prSet presAssocID="{A4CFF651-8575-4E9C-AEB7-EEAF01AA330C}" presName="textNode" presStyleLbl="node1" presStyleIdx="3" presStyleCnt="5">
        <dgm:presLayoutVars>
          <dgm:bulletEnabled val="1"/>
        </dgm:presLayoutVars>
      </dgm:prSet>
      <dgm:spPr/>
    </dgm:pt>
    <dgm:pt modelId="{438C3053-3323-4E4A-A145-8440BAC79DFD}" type="pres">
      <dgm:prSet presAssocID="{DEE6D458-FC97-4C26-9527-F853B697762F}" presName="sibTrans" presStyleCnt="0"/>
      <dgm:spPr/>
    </dgm:pt>
    <dgm:pt modelId="{06760403-55AA-4579-B4F1-D8C4D9F0C99A}" type="pres">
      <dgm:prSet presAssocID="{6812EB98-5BB0-45F4-B554-1D598E5EEE89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696A780B-4C9A-4421-9759-01139540C1D1}" type="presOf" srcId="{229950B5-5828-4B70-9208-0FA2DE408192}" destId="{4E5735A4-4B36-471C-91A9-08CF751388E7}" srcOrd="0" destOrd="0" presId="urn:microsoft.com/office/officeart/2005/8/layout/hProcess9"/>
    <dgm:cxn modelId="{A4F67A3F-7BC6-4860-8E01-A601D3C6CE3A}" type="presOf" srcId="{6812EB98-5BB0-45F4-B554-1D598E5EEE89}" destId="{06760403-55AA-4579-B4F1-D8C4D9F0C99A}" srcOrd="0" destOrd="0" presId="urn:microsoft.com/office/officeart/2005/8/layout/hProcess9"/>
    <dgm:cxn modelId="{4226345E-12E6-476D-AC32-70819574E665}" srcId="{E78AF508-6978-409D-91D3-9761FA1248BA}" destId="{6812EB98-5BB0-45F4-B554-1D598E5EEE89}" srcOrd="4" destOrd="0" parTransId="{8C9C4225-AF13-4F17-AAEB-0C6C93F0B2C3}" sibTransId="{6D1EBB09-218C-4D7B-B681-4621952644DC}"/>
    <dgm:cxn modelId="{23D0DA95-91AF-4C40-BD90-109BA2C79154}" type="presOf" srcId="{E78AF508-6978-409D-91D3-9761FA1248BA}" destId="{CE852DB6-509D-493C-85BC-DED783B5A945}" srcOrd="0" destOrd="0" presId="urn:microsoft.com/office/officeart/2005/8/layout/hProcess9"/>
    <dgm:cxn modelId="{BE35F39E-BBD7-4746-A091-7B12D9DC59B1}" srcId="{E78AF508-6978-409D-91D3-9761FA1248BA}" destId="{229950B5-5828-4B70-9208-0FA2DE408192}" srcOrd="0" destOrd="0" parTransId="{C14FE86F-C57D-415C-AEBE-7E2F78E5F587}" sibTransId="{C0A619CD-ED19-49E6-9757-5E5A2383520A}"/>
    <dgm:cxn modelId="{41CB6EB6-43E0-4FAE-8192-5F22AD98CF7C}" type="presOf" srcId="{805A706E-2AC5-4812-A7FD-2B8A3B66B1E4}" destId="{B9F5FD55-1883-4482-84FD-BA5FCF8737E9}" srcOrd="0" destOrd="0" presId="urn:microsoft.com/office/officeart/2005/8/layout/hProcess9"/>
    <dgm:cxn modelId="{7B69E5C1-45DD-46F5-A08F-D9558DE87878}" srcId="{E78AF508-6978-409D-91D3-9761FA1248BA}" destId="{805A706E-2AC5-4812-A7FD-2B8A3B66B1E4}" srcOrd="2" destOrd="0" parTransId="{745A0CAA-CA1D-4974-ACCC-999C68B618B1}" sibTransId="{B2D2C039-D549-452D-BD96-7C1A2271522E}"/>
    <dgm:cxn modelId="{75B0F1C4-754A-41C8-8D6B-29EAFB0F6986}" srcId="{E78AF508-6978-409D-91D3-9761FA1248BA}" destId="{56349C6B-FE65-4DCA-8771-4C6A66A06A7B}" srcOrd="1" destOrd="0" parTransId="{1FA5E4CE-DA49-4F0A-9F0F-274D8EF33B41}" sibTransId="{2905A96F-3299-4852-B566-AC73A91E06B8}"/>
    <dgm:cxn modelId="{6ECA70CB-F072-4EC5-84FE-478E1A67398D}" type="presOf" srcId="{A4CFF651-8575-4E9C-AEB7-EEAF01AA330C}" destId="{A8E8B84A-1DF1-4C8E-BDA9-8D346D478FA4}" srcOrd="0" destOrd="0" presId="urn:microsoft.com/office/officeart/2005/8/layout/hProcess9"/>
    <dgm:cxn modelId="{5149F2D9-94E7-43C8-B8E7-0883A9FC9667}" type="presOf" srcId="{56349C6B-FE65-4DCA-8771-4C6A66A06A7B}" destId="{27B13605-4597-4001-B6F5-20C706952DF0}" srcOrd="0" destOrd="0" presId="urn:microsoft.com/office/officeart/2005/8/layout/hProcess9"/>
    <dgm:cxn modelId="{88A426F4-C1B8-47B2-ACDC-4905AA73B875}" srcId="{E78AF508-6978-409D-91D3-9761FA1248BA}" destId="{A4CFF651-8575-4E9C-AEB7-EEAF01AA330C}" srcOrd="3" destOrd="0" parTransId="{93885948-72ED-4154-844D-0262F65AF979}" sibTransId="{DEE6D458-FC97-4C26-9527-F853B697762F}"/>
    <dgm:cxn modelId="{A05A4CFF-62C6-466B-97B0-DE33975CA249}" type="presParOf" srcId="{CE852DB6-509D-493C-85BC-DED783B5A945}" destId="{DF90DFA2-9386-4D50-8391-81589A324A8A}" srcOrd="0" destOrd="0" presId="urn:microsoft.com/office/officeart/2005/8/layout/hProcess9"/>
    <dgm:cxn modelId="{37922A59-6DD7-436A-B248-4623305731EA}" type="presParOf" srcId="{CE852DB6-509D-493C-85BC-DED783B5A945}" destId="{E24E2C0B-95A1-4E88-92D0-F9122287A072}" srcOrd="1" destOrd="0" presId="urn:microsoft.com/office/officeart/2005/8/layout/hProcess9"/>
    <dgm:cxn modelId="{0F4022A5-7931-4548-B8DC-CB1626415D28}" type="presParOf" srcId="{E24E2C0B-95A1-4E88-92D0-F9122287A072}" destId="{4E5735A4-4B36-471C-91A9-08CF751388E7}" srcOrd="0" destOrd="0" presId="urn:microsoft.com/office/officeart/2005/8/layout/hProcess9"/>
    <dgm:cxn modelId="{34DA3C42-BB2E-4040-8FBC-E5D64E7E51A9}" type="presParOf" srcId="{E24E2C0B-95A1-4E88-92D0-F9122287A072}" destId="{E4147F1E-274F-46B8-A755-5DCA0B7BC471}" srcOrd="1" destOrd="0" presId="urn:microsoft.com/office/officeart/2005/8/layout/hProcess9"/>
    <dgm:cxn modelId="{04B21CEA-F439-4F4A-962D-78D50E69D417}" type="presParOf" srcId="{E24E2C0B-95A1-4E88-92D0-F9122287A072}" destId="{27B13605-4597-4001-B6F5-20C706952DF0}" srcOrd="2" destOrd="0" presId="urn:microsoft.com/office/officeart/2005/8/layout/hProcess9"/>
    <dgm:cxn modelId="{F70F71EF-C727-42B0-8309-DA38E419E007}" type="presParOf" srcId="{E24E2C0B-95A1-4E88-92D0-F9122287A072}" destId="{C99BF031-EA56-422E-9582-ACA63570AFCC}" srcOrd="3" destOrd="0" presId="urn:microsoft.com/office/officeart/2005/8/layout/hProcess9"/>
    <dgm:cxn modelId="{32982054-7DB2-4FCB-9830-A6337E8BDAEF}" type="presParOf" srcId="{E24E2C0B-95A1-4E88-92D0-F9122287A072}" destId="{B9F5FD55-1883-4482-84FD-BA5FCF8737E9}" srcOrd="4" destOrd="0" presId="urn:microsoft.com/office/officeart/2005/8/layout/hProcess9"/>
    <dgm:cxn modelId="{B00822ED-AC9A-41C8-A53B-7135704C705D}" type="presParOf" srcId="{E24E2C0B-95A1-4E88-92D0-F9122287A072}" destId="{05D16C67-E91F-4E91-8A9B-52797021030C}" srcOrd="5" destOrd="0" presId="urn:microsoft.com/office/officeart/2005/8/layout/hProcess9"/>
    <dgm:cxn modelId="{B629DBE0-9819-4CDF-87C0-B49F66823E9F}" type="presParOf" srcId="{E24E2C0B-95A1-4E88-92D0-F9122287A072}" destId="{A8E8B84A-1DF1-4C8E-BDA9-8D346D478FA4}" srcOrd="6" destOrd="0" presId="urn:microsoft.com/office/officeart/2005/8/layout/hProcess9"/>
    <dgm:cxn modelId="{DC25DC7B-C0D0-4A79-AC75-7FC10C9BBBBB}" type="presParOf" srcId="{E24E2C0B-95A1-4E88-92D0-F9122287A072}" destId="{438C3053-3323-4E4A-A145-8440BAC79DFD}" srcOrd="7" destOrd="0" presId="urn:microsoft.com/office/officeart/2005/8/layout/hProcess9"/>
    <dgm:cxn modelId="{5C8FAC7C-ADEE-434E-B244-22580C45EBC8}" type="presParOf" srcId="{E24E2C0B-95A1-4E88-92D0-F9122287A072}" destId="{06760403-55AA-4579-B4F1-D8C4D9F0C99A}" srcOrd="8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DFA2-9386-4D50-8391-81589A324A8A}">
      <dsp:nvSpPr>
        <dsp:cNvPr id="0" name=""/>
        <dsp:cNvSpPr/>
      </dsp:nvSpPr>
      <dsp:spPr>
        <a:xfrm>
          <a:off x="506974" y="0"/>
          <a:ext cx="5745713" cy="3361578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735A4-4B36-471C-91A9-08CF751388E7}">
      <dsp:nvSpPr>
        <dsp:cNvPr id="0" name=""/>
        <dsp:cNvSpPr/>
      </dsp:nvSpPr>
      <dsp:spPr>
        <a:xfrm>
          <a:off x="1980" y="1008473"/>
          <a:ext cx="1192182" cy="134463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Model design</a:t>
          </a:r>
        </a:p>
      </dsp:txBody>
      <dsp:txXfrm>
        <a:off x="60178" y="1066671"/>
        <a:ext cx="1075786" cy="1228235"/>
      </dsp:txXfrm>
    </dsp:sp>
    <dsp:sp modelId="{27B13605-4597-4001-B6F5-20C706952DF0}">
      <dsp:nvSpPr>
        <dsp:cNvPr id="0" name=""/>
        <dsp:cNvSpPr/>
      </dsp:nvSpPr>
      <dsp:spPr>
        <a:xfrm>
          <a:off x="1392860" y="1008473"/>
          <a:ext cx="1192182" cy="134463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Data preparation</a:t>
          </a:r>
        </a:p>
      </dsp:txBody>
      <dsp:txXfrm>
        <a:off x="1451058" y="1066671"/>
        <a:ext cx="1075786" cy="1228235"/>
      </dsp:txXfrm>
    </dsp:sp>
    <dsp:sp modelId="{B9F5FD55-1883-4482-84FD-BA5FCF8737E9}">
      <dsp:nvSpPr>
        <dsp:cNvPr id="0" name=""/>
        <dsp:cNvSpPr/>
      </dsp:nvSpPr>
      <dsp:spPr>
        <a:xfrm>
          <a:off x="2783740" y="1008473"/>
          <a:ext cx="1192182" cy="134463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Model development</a:t>
          </a:r>
        </a:p>
      </dsp:txBody>
      <dsp:txXfrm>
        <a:off x="2841938" y="1066671"/>
        <a:ext cx="1075786" cy="1228235"/>
      </dsp:txXfrm>
    </dsp:sp>
    <dsp:sp modelId="{A8E8B84A-1DF1-4C8E-BDA9-8D346D478FA4}">
      <dsp:nvSpPr>
        <dsp:cNvPr id="0" name=""/>
        <dsp:cNvSpPr/>
      </dsp:nvSpPr>
      <dsp:spPr>
        <a:xfrm>
          <a:off x="4174620" y="1008473"/>
          <a:ext cx="1192182" cy="134463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Model validation</a:t>
          </a:r>
        </a:p>
      </dsp:txBody>
      <dsp:txXfrm>
        <a:off x="4232818" y="1066671"/>
        <a:ext cx="1075786" cy="1228235"/>
      </dsp:txXfrm>
    </dsp:sp>
    <dsp:sp modelId="{06760403-55AA-4579-B4F1-D8C4D9F0C99A}">
      <dsp:nvSpPr>
        <dsp:cNvPr id="0" name=""/>
        <dsp:cNvSpPr/>
      </dsp:nvSpPr>
      <dsp:spPr>
        <a:xfrm>
          <a:off x="5565499" y="1008473"/>
          <a:ext cx="1192182" cy="134463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Model deployment and monitoring</a:t>
          </a:r>
        </a:p>
      </dsp:txBody>
      <dsp:txXfrm>
        <a:off x="5623697" y="1066671"/>
        <a:ext cx="1075786" cy="1228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8C31-91BB-4716-A516-6FC1EBFA1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588D1-D740-40D2-8D8E-72E0198F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469E9-3552-444B-83C0-E9B628D2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25DE-3335-4053-98AB-8E87FCCA54D8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C83F-8CBF-4C7D-A66F-A33ED12C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8173A-CBC7-45FE-9DE8-E87D8F7A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5FCD-A4B6-4ABF-892D-8A99ECA5D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71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2CF5-3A14-482F-AC22-D9D65293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D708E-4350-4491-B8CA-5ED835F06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F32AC-F79D-4897-B1A0-7F5D053C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25DE-3335-4053-98AB-8E87FCCA54D8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B28B0-6106-4DAD-8272-3372571F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244B-0064-44EA-BA73-365E4724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5FCD-A4B6-4ABF-892D-8A99ECA5D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02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02D97-5282-4026-903D-B583BF69B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DC4DC-EF5A-481A-9C8F-0F23FF99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1E05A-82B9-4B24-9105-8386C6E7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25DE-3335-4053-98AB-8E87FCCA54D8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684C6-438B-40E0-83BF-41B9B120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72995-2A47-4FA5-963E-AD48D33B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5FCD-A4B6-4ABF-892D-8A99ECA5D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3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376E-A70C-42AE-8377-3CDF6B8F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B9EB-5E7A-4D6D-8A01-F4416C935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12E1B-CAC7-42E3-A9EA-6340BB44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25DE-3335-4053-98AB-8E87FCCA54D8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8BFCB-594F-4367-9406-BA364B2F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5210-470A-42C8-88D6-43AAD3BD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5FCD-A4B6-4ABF-892D-8A99ECA5D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10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8DFD-4329-4ACC-8B77-79EAEF14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56CB3-946A-49C7-8C7B-78A58A78C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0F54F-C09A-48AD-BB68-FF3E9A77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25DE-3335-4053-98AB-8E87FCCA54D8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66859-A292-47A3-8714-F1EF82FA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602A3-7FD9-4F08-BC0D-36AFD69E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5FCD-A4B6-4ABF-892D-8A99ECA5D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6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8796-8B99-4A79-B195-DED70F13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4F7B-24A0-4859-9FE8-3B1F6EB78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93A18-B380-4563-BA62-0FCB5E452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3C06A-6907-46DA-AA7C-D8EA260A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25DE-3335-4053-98AB-8E87FCCA54D8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605CC-181A-4D5A-AE32-348D48B9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6DBB3-84DF-49E2-A5D4-0E3C8520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5FCD-A4B6-4ABF-892D-8A99ECA5D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9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CA24-339F-44EE-821C-714083C6B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1B049-49F0-424C-8CA4-F9FC96387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A9F09-14F0-408D-880C-A24D07C53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0BAE0-4919-47E5-AC29-DB2D35311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46BDB-38D6-4F6B-B61F-74B86706A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9E296-775B-48BE-893A-54DA1181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25DE-3335-4053-98AB-8E87FCCA54D8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C9666-52FB-4613-9DA9-404AFB13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A0C881-1BFA-48AE-A79B-87F00DBD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5FCD-A4B6-4ABF-892D-8A99ECA5D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81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C5E4-5DE6-4B7B-A9CB-3E56F463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49FA1-5C95-473A-84D5-89F6732F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25DE-3335-4053-98AB-8E87FCCA54D8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282FC-E198-4965-9A85-FEB66B66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6FFC1-EBB6-4B74-AE8C-148C6397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5FCD-A4B6-4ABF-892D-8A99ECA5D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46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9E40A-2934-4D73-8A5E-06A2DD48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25DE-3335-4053-98AB-8E87FCCA54D8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DEF3B-9C87-42EF-8803-CC404D7A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2670D-1489-497D-92A6-DAE09C94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5FCD-A4B6-4ABF-892D-8A99ECA5D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57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2FA6-4242-4271-A37D-A3257E92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860B4-2753-4308-A11B-CADA14B18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42AB6-0C80-4FB3-9973-3C3E075E2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B24DC-C1D5-4EC2-8E88-465E10D9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25DE-3335-4053-98AB-8E87FCCA54D8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95B8A-9FF1-4078-9889-42B2EF00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CABF5-F692-40F3-8B34-60A5E384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5FCD-A4B6-4ABF-892D-8A99ECA5D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23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81A7-CBEB-429E-BDE3-A92EE65E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750B9-457F-483F-B196-9BD683A08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AADB0-6F55-4CDF-9B18-525FE967F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A21D2-C09D-45CA-8BD6-A6871C2F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25DE-3335-4053-98AB-8E87FCCA54D8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C439F-415F-43F1-A05A-0BCD8626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E7921-DA36-448E-A222-39DD124B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5FCD-A4B6-4ABF-892D-8A99ECA5D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1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642E8-BF68-4532-8BDF-4766C0EB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0FC38-1DC7-4070-BC13-EA6CECA56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54EBC-6912-47BE-84F7-EB51A79F3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725DE-3335-4053-98AB-8E87FCCA54D8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DD889-A0AB-412E-9E5A-17ED5626C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27E0-3051-4DA8-85FF-21D104D95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D5FCD-A4B6-4ABF-892D-8A99ECA5D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3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71390F5-1A94-409A-AC0A-309D4D42D5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3185379"/>
              </p:ext>
            </p:extLst>
          </p:nvPr>
        </p:nvGraphicFramePr>
        <p:xfrm>
          <a:off x="2409504" y="1149292"/>
          <a:ext cx="6759663" cy="3361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A76B5C14-A638-453F-99AD-65728B32CC59}"/>
              </a:ext>
            </a:extLst>
          </p:cNvPr>
          <p:cNvSpPr/>
          <p:nvPr/>
        </p:nvSpPr>
        <p:spPr>
          <a:xfrm>
            <a:off x="2409504" y="1803633"/>
            <a:ext cx="327170" cy="34394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EB36C-BB13-4E25-8524-7F734B3BAC6E}"/>
              </a:ext>
            </a:extLst>
          </p:cNvPr>
          <p:cNvSpPr/>
          <p:nvPr/>
        </p:nvSpPr>
        <p:spPr>
          <a:xfrm>
            <a:off x="3786697" y="1803633"/>
            <a:ext cx="327170" cy="34394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CBEF03-845B-464A-915A-B390E34C1B48}"/>
              </a:ext>
            </a:extLst>
          </p:cNvPr>
          <p:cNvSpPr/>
          <p:nvPr/>
        </p:nvSpPr>
        <p:spPr>
          <a:xfrm>
            <a:off x="5163890" y="1803633"/>
            <a:ext cx="327170" cy="34394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6701F8-EA2B-4344-9953-8D63EFBFF3CD}"/>
              </a:ext>
            </a:extLst>
          </p:cNvPr>
          <p:cNvSpPr/>
          <p:nvPr/>
        </p:nvSpPr>
        <p:spPr>
          <a:xfrm>
            <a:off x="6545743" y="1803632"/>
            <a:ext cx="327170" cy="34394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C3CE88-E169-4153-B9D2-93E43ECB9BDE}"/>
              </a:ext>
            </a:extLst>
          </p:cNvPr>
          <p:cNvSpPr/>
          <p:nvPr/>
        </p:nvSpPr>
        <p:spPr>
          <a:xfrm>
            <a:off x="7922936" y="1803632"/>
            <a:ext cx="327170" cy="34394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1673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CALOCA MARTINEZ, J.J. (JOSE JAVIER)</dc:creator>
  <cp:lastModifiedBy>CALOCA MARTINEZ, J.J. (JOSE JAVIER)</cp:lastModifiedBy>
  <cp:revision>2</cp:revision>
  <dcterms:created xsi:type="dcterms:W3CDTF">2022-05-27T21:56:38Z</dcterms:created>
  <dcterms:modified xsi:type="dcterms:W3CDTF">2022-05-27T22:08:15Z</dcterms:modified>
</cp:coreProperties>
</file>