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4D0C8-B39D-46B1-9F2E-9E3A46CFB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81F4E-E3BE-445F-8CC0-7462849FA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BECF0-F5B2-40D7-9404-2D7062D3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F4DB-8CEC-4D67-B255-35CF79E568D9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2AEE5-F189-491F-9040-CC20D56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ACD69-1406-4F9E-BC50-A90F3F06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E612-6759-47D0-978C-946AA895D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39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84738-2FFC-4725-81DD-DB651EF1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98763-4F08-45FC-AC96-8FA2B6A6A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04E0B-E4B1-4CA7-AD5B-648E200F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F4DB-8CEC-4D67-B255-35CF79E568D9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B5B11-84BC-47D2-AE9E-BF6B0E2C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FF38C-9485-4FED-ACEC-793636CA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E612-6759-47D0-978C-946AA895D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52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7EBE50-4266-4D8D-A1C4-D708DFD87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AFBFB-FC35-45D2-A3E9-64211B39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522F6-E8BB-4F56-AD00-CF1EAF1DC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F4DB-8CEC-4D67-B255-35CF79E568D9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F01DE-F9B9-41BE-B888-6EF8F549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E268D-1F99-495F-9E95-139A41D53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E612-6759-47D0-978C-946AA895D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04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00F2-86F9-4A41-A9DF-CE308D8F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53AD-74A9-4850-9FE6-5542345C1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AA53D-8AD9-45B8-970E-9C3CABF2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F4DB-8CEC-4D67-B255-35CF79E568D9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E9443-9136-46D5-9491-1B6C5682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533A2-EFEB-47A4-BA88-0C752618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E612-6759-47D0-978C-946AA895D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75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0F48-E785-4683-8D44-EBC62641E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A64E7-C289-498A-BD67-22BA07112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26221-6C8B-4FA5-B291-DF0D783B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F4DB-8CEC-4D67-B255-35CF79E568D9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ADBFE-B0E7-4D39-BBC2-69B5B41F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2A2D7-A74E-4C87-80C3-E3FDB013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E612-6759-47D0-978C-946AA895D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A6B6-7129-42A9-8D75-0CCA40E8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FA67A-CDFE-4972-A7EA-3175AA5F8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BB566-3D35-42A5-9EA9-207624A46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8D46C-E09C-401F-B98A-47FEA829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F4DB-8CEC-4D67-B255-35CF79E568D9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D8670-E469-4F2B-85D3-74A58C06A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F42DA-1A86-4437-8878-352758234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E612-6759-47D0-978C-946AA895D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10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73F3-4718-488F-B794-C516949D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C7245-62F9-4BF0-A730-A697AAD80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8C93A-335B-44CD-8497-9DB9CF1EC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80955-D0A2-42B4-AF44-B5C79F723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07C548-9C45-4C37-92BC-648309790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EA4BB2-D184-428D-971D-F8649684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F4DB-8CEC-4D67-B255-35CF79E568D9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DC13C4-D2E6-4935-81AD-6FDB68D8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D2B7AC-926C-4DAF-A4B7-C6DF9CEE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E612-6759-47D0-978C-946AA895D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54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65B1-CAA6-49C7-854E-FDD2B945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16106-9114-4C71-93AA-6867B05C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F4DB-8CEC-4D67-B255-35CF79E568D9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1D0E6-8D83-4502-93A6-BF54D719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BC560-D219-4B81-BEC7-F284C732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E612-6759-47D0-978C-946AA895D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07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FB6317-B82B-4DC8-8C0D-BB2204BE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F4DB-8CEC-4D67-B255-35CF79E568D9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9F4B6A-A952-45DD-976A-E80C23A19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C892A-54A3-48B4-AA64-731501CF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E612-6759-47D0-978C-946AA895D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84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E435-2ED7-4D91-B2CE-9FFF0E36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22C27-8E99-403B-8667-7A044038A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6AE7B-73A0-4A4C-83BE-021A23459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2C4FE-E240-461B-AA91-BA82C507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F4DB-8CEC-4D67-B255-35CF79E568D9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08675-11C9-4D8E-90E6-1F021A86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7B0C8-6490-4C89-AB4B-0FB0D00A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E612-6759-47D0-978C-946AA895D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79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6E9A-8FFF-44D8-87BB-0478857AF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EB5544-A67D-435A-B6A8-E8FD89113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9B965-E93E-4AD2-88C1-F97C58625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52AED-93EA-450C-B801-EF064CD2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F4DB-8CEC-4D67-B255-35CF79E568D9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4B4F7-AF74-4059-80D4-4FECF4F1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C167E-BEC5-4232-86EF-12B46B85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E612-6759-47D0-978C-946AA895D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91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F331B5-FBBB-4736-B2D9-B92561788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E21C7-75EB-4CC2-BE2F-F0B4AEDA8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0EC11-ABD3-4334-80E8-C5DF7B61D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3F4DB-8CEC-4D67-B255-35CF79E568D9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FBBF8-8931-406B-A510-8313FBF6F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D8C6A-575E-4722-A050-ECFCE3ED5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EE612-6759-47D0-978C-946AA895D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1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8FB01A4-0C13-4549-9CB7-15465F4A3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325" y="1885949"/>
            <a:ext cx="4162425" cy="2714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A412A0-A752-427D-A5FA-5F8169739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1976437"/>
            <a:ext cx="4305300" cy="2581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64AB31-229C-405A-8871-958060228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012" y="1976437"/>
            <a:ext cx="1552575" cy="2533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3F6FA3-B26F-4046-8FE0-506B258B5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9375" y="1976437"/>
            <a:ext cx="14478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08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CALOCA MARTINEZ, J.J. (JOSE JAVIER)</dc:creator>
  <cp:lastModifiedBy>CALOCA MARTINEZ, J.J. (JOSE JAVIER)</cp:lastModifiedBy>
  <cp:revision>1</cp:revision>
  <dcterms:created xsi:type="dcterms:W3CDTF">2022-06-16T18:58:48Z</dcterms:created>
  <dcterms:modified xsi:type="dcterms:W3CDTF">2022-06-16T19:01:40Z</dcterms:modified>
</cp:coreProperties>
</file>