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73" r:id="rId2"/>
  </p:sldMasterIdLst>
  <p:notesMasterIdLst>
    <p:notesMasterId r:id="rId23"/>
  </p:notesMasterIdLst>
  <p:handoutMasterIdLst>
    <p:handoutMasterId r:id="rId24"/>
  </p:handoutMasterIdLst>
  <p:sldIdLst>
    <p:sldId id="522" r:id="rId3"/>
    <p:sldId id="298" r:id="rId4"/>
    <p:sldId id="525" r:id="rId5"/>
    <p:sldId id="526" r:id="rId6"/>
    <p:sldId id="359" r:id="rId7"/>
    <p:sldId id="362" r:id="rId8"/>
    <p:sldId id="367" r:id="rId9"/>
    <p:sldId id="369" r:id="rId10"/>
    <p:sldId id="370" r:id="rId11"/>
    <p:sldId id="297" r:id="rId12"/>
    <p:sldId id="519" r:id="rId13"/>
    <p:sldId id="518" r:id="rId14"/>
    <p:sldId id="520" r:id="rId15"/>
    <p:sldId id="521" r:id="rId16"/>
    <p:sldId id="517" r:id="rId17"/>
    <p:sldId id="512" r:id="rId18"/>
    <p:sldId id="516" r:id="rId19"/>
    <p:sldId id="514" r:id="rId20"/>
    <p:sldId id="515" r:id="rId21"/>
    <p:sldId id="524"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userDrawn="1">
          <p15:clr>
            <a:srgbClr val="A4A3A4"/>
          </p15:clr>
        </p15:guide>
        <p15:guide id="2" pos="551" userDrawn="1">
          <p15:clr>
            <a:srgbClr val="A4A3A4"/>
          </p15:clr>
        </p15:guide>
        <p15:guide id="3" pos="7129" userDrawn="1">
          <p15:clr>
            <a:srgbClr val="A4A3A4"/>
          </p15:clr>
        </p15:guide>
        <p15:guide id="4" orient="horz" pos="3861" userDrawn="1">
          <p15:clr>
            <a:srgbClr val="A4A3A4"/>
          </p15:clr>
        </p15:guide>
        <p15:guide id="5" orient="horz" pos="663" userDrawn="1">
          <p15:clr>
            <a:srgbClr val="A4A3A4"/>
          </p15:clr>
        </p15:guide>
        <p15:guide id="6" orient="horz" pos="3657" userDrawn="1">
          <p15:clr>
            <a:srgbClr val="A4A3A4"/>
          </p15:clr>
        </p15:guide>
        <p15:guide id="7" orient="horz" pos="2727" userDrawn="1">
          <p15:clr>
            <a:srgbClr val="A4A3A4"/>
          </p15:clr>
        </p15:guide>
        <p15:guide id="8" orient="horz" pos="4088" userDrawn="1">
          <p15:clr>
            <a:srgbClr val="A4A3A4"/>
          </p15:clr>
        </p15:guide>
        <p15:guide id="9" orient="horz" pos="935" userDrawn="1">
          <p15:clr>
            <a:srgbClr val="A4A3A4"/>
          </p15:clr>
        </p15:guide>
        <p15:guide id="10" pos="14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sylwia.tomaszewska@fundacjaap.org.pl" initials=""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ADC1"/>
    <a:srgbClr val="E0BC99"/>
    <a:srgbClr val="FF9999"/>
    <a:srgbClr val="E099E0"/>
    <a:srgbClr val="FF6200"/>
    <a:srgbClr val="027687"/>
    <a:srgbClr val="F0F0F0"/>
    <a:srgbClr val="000000"/>
    <a:srgbClr val="FFFFCC"/>
    <a:srgbClr val="E0D6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647D3F-64B4-4E76-B57C-DCE404171A2E}" v="89" dt="2023-04-20T11:26:55.2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16" y="67"/>
      </p:cViewPr>
      <p:guideLst>
        <p:guide orient="horz" pos="142"/>
        <p:guide pos="551"/>
        <p:guide pos="7129"/>
        <p:guide orient="horz" pos="3861"/>
        <p:guide orient="horz" pos="663"/>
        <p:guide orient="horz" pos="3657"/>
        <p:guide orient="horz" pos="2727"/>
        <p:guide orient="horz" pos="4088"/>
        <p:guide orient="horz" pos="935"/>
        <p:guide pos="14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LOCA MARTINEZ, J.J. (JOSE JAVIER)" userId="62596a45-ea1f-4872-bb33-d900b6672b0c" providerId="ADAL" clId="{BE647D3F-64B4-4E76-B57C-DCE404171A2E}"/>
    <pc:docChg chg="undo redo custSel addSld delSld modSld">
      <pc:chgData name="CALOCA MARTINEZ, J.J. (JOSE JAVIER)" userId="62596a45-ea1f-4872-bb33-d900b6672b0c" providerId="ADAL" clId="{BE647D3F-64B4-4E76-B57C-DCE404171A2E}" dt="2023-04-20T11:31:21.722" v="983" actId="113"/>
      <pc:docMkLst>
        <pc:docMk/>
      </pc:docMkLst>
      <pc:sldChg chg="modSp mod">
        <pc:chgData name="CALOCA MARTINEZ, J.J. (JOSE JAVIER)" userId="62596a45-ea1f-4872-bb33-d900b6672b0c" providerId="ADAL" clId="{BE647D3F-64B4-4E76-B57C-DCE404171A2E}" dt="2023-04-20T10:59:51.124" v="472" actId="20577"/>
        <pc:sldMkLst>
          <pc:docMk/>
          <pc:sldMk cId="599303560" sldId="298"/>
        </pc:sldMkLst>
        <pc:spChg chg="mod">
          <ac:chgData name="CALOCA MARTINEZ, J.J. (JOSE JAVIER)" userId="62596a45-ea1f-4872-bb33-d900b6672b0c" providerId="ADAL" clId="{BE647D3F-64B4-4E76-B57C-DCE404171A2E}" dt="2023-04-20T10:59:51.124" v="472" actId="20577"/>
          <ac:spMkLst>
            <pc:docMk/>
            <pc:sldMk cId="599303560" sldId="298"/>
            <ac:spMk id="15" creationId="{3EFEA001-AFC2-4603-97DA-C8804CFE5D1C}"/>
          </ac:spMkLst>
        </pc:spChg>
      </pc:sldChg>
      <pc:sldChg chg="modSp mod">
        <pc:chgData name="CALOCA MARTINEZ, J.J. (JOSE JAVIER)" userId="62596a45-ea1f-4872-bb33-d900b6672b0c" providerId="ADAL" clId="{BE647D3F-64B4-4E76-B57C-DCE404171A2E}" dt="2023-04-20T11:31:21.722" v="983" actId="113"/>
        <pc:sldMkLst>
          <pc:docMk/>
          <pc:sldMk cId="2281815373" sldId="524"/>
        </pc:sldMkLst>
        <pc:spChg chg="mod">
          <ac:chgData name="CALOCA MARTINEZ, J.J. (JOSE JAVIER)" userId="62596a45-ea1f-4872-bb33-d900b6672b0c" providerId="ADAL" clId="{BE647D3F-64B4-4E76-B57C-DCE404171A2E}" dt="2023-04-20T11:31:21.722" v="983" actId="113"/>
          <ac:spMkLst>
            <pc:docMk/>
            <pc:sldMk cId="2281815373" sldId="524"/>
            <ac:spMk id="2" creationId="{CE00E118-147A-DD9C-9E76-F38D5BCBBCC7}"/>
          </ac:spMkLst>
        </pc:spChg>
      </pc:sldChg>
      <pc:sldChg chg="addSp delSp modSp new mod">
        <pc:chgData name="CALOCA MARTINEZ, J.J. (JOSE JAVIER)" userId="62596a45-ea1f-4872-bb33-d900b6672b0c" providerId="ADAL" clId="{BE647D3F-64B4-4E76-B57C-DCE404171A2E}" dt="2023-04-20T11:21:34.337" v="741" actId="1076"/>
        <pc:sldMkLst>
          <pc:docMk/>
          <pc:sldMk cId="33180285" sldId="525"/>
        </pc:sldMkLst>
        <pc:spChg chg="del">
          <ac:chgData name="CALOCA MARTINEZ, J.J. (JOSE JAVIER)" userId="62596a45-ea1f-4872-bb33-d900b6672b0c" providerId="ADAL" clId="{BE647D3F-64B4-4E76-B57C-DCE404171A2E}" dt="2023-04-20T10:17:26.051" v="44" actId="478"/>
          <ac:spMkLst>
            <pc:docMk/>
            <pc:sldMk cId="33180285" sldId="525"/>
            <ac:spMk id="2" creationId="{79D68B5E-5D13-BF30-0E1E-6521F46FEA3D}"/>
          </ac:spMkLst>
        </pc:spChg>
        <pc:spChg chg="del">
          <ac:chgData name="CALOCA MARTINEZ, J.J. (JOSE JAVIER)" userId="62596a45-ea1f-4872-bb33-d900b6672b0c" providerId="ADAL" clId="{BE647D3F-64B4-4E76-B57C-DCE404171A2E}" dt="2023-04-20T10:17:26.051" v="44" actId="478"/>
          <ac:spMkLst>
            <pc:docMk/>
            <pc:sldMk cId="33180285" sldId="525"/>
            <ac:spMk id="3" creationId="{7BE911EC-8352-4F7F-3C6C-5522C29DDECB}"/>
          </ac:spMkLst>
        </pc:spChg>
        <pc:spChg chg="add mod">
          <ac:chgData name="CALOCA MARTINEZ, J.J. (JOSE JAVIER)" userId="62596a45-ea1f-4872-bb33-d900b6672b0c" providerId="ADAL" clId="{BE647D3F-64B4-4E76-B57C-DCE404171A2E}" dt="2023-04-20T10:22:59.889" v="105" actId="20577"/>
          <ac:spMkLst>
            <pc:docMk/>
            <pc:sldMk cId="33180285" sldId="525"/>
            <ac:spMk id="6" creationId="{58A90B84-C9AD-72B3-F6A5-6AC0DE5628CC}"/>
          </ac:spMkLst>
        </pc:spChg>
        <pc:spChg chg="add del mod">
          <ac:chgData name="CALOCA MARTINEZ, J.J. (JOSE JAVIER)" userId="62596a45-ea1f-4872-bb33-d900b6672b0c" providerId="ADAL" clId="{BE647D3F-64B4-4E76-B57C-DCE404171A2E}" dt="2023-04-20T10:26:57.419" v="122" actId="478"/>
          <ac:spMkLst>
            <pc:docMk/>
            <pc:sldMk cId="33180285" sldId="525"/>
            <ac:spMk id="8" creationId="{81E485C9-05F0-44F9-6300-9CC87B1EFFC2}"/>
          </ac:spMkLst>
        </pc:spChg>
        <pc:spChg chg="add del">
          <ac:chgData name="CALOCA MARTINEZ, J.J. (JOSE JAVIER)" userId="62596a45-ea1f-4872-bb33-d900b6672b0c" providerId="ADAL" clId="{BE647D3F-64B4-4E76-B57C-DCE404171A2E}" dt="2023-04-20T10:26:41.464" v="117" actId="22"/>
          <ac:spMkLst>
            <pc:docMk/>
            <pc:sldMk cId="33180285" sldId="525"/>
            <ac:spMk id="10" creationId="{C3170F0E-BFFA-6C75-D0AD-92E1D65A0858}"/>
          </ac:spMkLst>
        </pc:spChg>
        <pc:spChg chg="add mod">
          <ac:chgData name="CALOCA MARTINEZ, J.J. (JOSE JAVIER)" userId="62596a45-ea1f-4872-bb33-d900b6672b0c" providerId="ADAL" clId="{BE647D3F-64B4-4E76-B57C-DCE404171A2E}" dt="2023-04-20T10:29:25.047" v="239" actId="1076"/>
          <ac:spMkLst>
            <pc:docMk/>
            <pc:sldMk cId="33180285" sldId="525"/>
            <ac:spMk id="12" creationId="{3EF44B09-D222-A32B-D293-20F0ACEEC2EA}"/>
          </ac:spMkLst>
        </pc:spChg>
        <pc:spChg chg="add mod">
          <ac:chgData name="CALOCA MARTINEZ, J.J. (JOSE JAVIER)" userId="62596a45-ea1f-4872-bb33-d900b6672b0c" providerId="ADAL" clId="{BE647D3F-64B4-4E76-B57C-DCE404171A2E}" dt="2023-04-20T10:29:38.206" v="243" actId="20577"/>
          <ac:spMkLst>
            <pc:docMk/>
            <pc:sldMk cId="33180285" sldId="525"/>
            <ac:spMk id="13" creationId="{763C7C26-F680-5EF1-5E55-03C53D9DF4C0}"/>
          </ac:spMkLst>
        </pc:spChg>
        <pc:spChg chg="add mod">
          <ac:chgData name="CALOCA MARTINEZ, J.J. (JOSE JAVIER)" userId="62596a45-ea1f-4872-bb33-d900b6672b0c" providerId="ADAL" clId="{BE647D3F-64B4-4E76-B57C-DCE404171A2E}" dt="2023-04-20T10:30:40.980" v="251" actId="1076"/>
          <ac:spMkLst>
            <pc:docMk/>
            <pc:sldMk cId="33180285" sldId="525"/>
            <ac:spMk id="19" creationId="{6AA2E4D7-158B-AEE3-7508-6FE17C51ED5A}"/>
          </ac:spMkLst>
        </pc:spChg>
        <pc:spChg chg="add mod">
          <ac:chgData name="CALOCA MARTINEZ, J.J. (JOSE JAVIER)" userId="62596a45-ea1f-4872-bb33-d900b6672b0c" providerId="ADAL" clId="{BE647D3F-64B4-4E76-B57C-DCE404171A2E}" dt="2023-04-20T10:59:14.301" v="444" actId="1076"/>
          <ac:spMkLst>
            <pc:docMk/>
            <pc:sldMk cId="33180285" sldId="525"/>
            <ac:spMk id="21" creationId="{46FCF74D-112B-C2B9-61A1-0DB575B4C898}"/>
          </ac:spMkLst>
        </pc:spChg>
        <pc:spChg chg="add mod">
          <ac:chgData name="CALOCA MARTINEZ, J.J. (JOSE JAVIER)" userId="62596a45-ea1f-4872-bb33-d900b6672b0c" providerId="ADAL" clId="{BE647D3F-64B4-4E76-B57C-DCE404171A2E}" dt="2023-04-20T10:35:20.942" v="361" actId="20577"/>
          <ac:spMkLst>
            <pc:docMk/>
            <pc:sldMk cId="33180285" sldId="525"/>
            <ac:spMk id="22" creationId="{55D01480-BA04-D3F2-FCED-4194D1EF6FA6}"/>
          </ac:spMkLst>
        </pc:spChg>
        <pc:spChg chg="add del mod">
          <ac:chgData name="CALOCA MARTINEZ, J.J. (JOSE JAVIER)" userId="62596a45-ea1f-4872-bb33-d900b6672b0c" providerId="ADAL" clId="{BE647D3F-64B4-4E76-B57C-DCE404171A2E}" dt="2023-04-20T10:36:05.827" v="372"/>
          <ac:spMkLst>
            <pc:docMk/>
            <pc:sldMk cId="33180285" sldId="525"/>
            <ac:spMk id="23" creationId="{19CC39CE-9B68-7061-813C-2B0AA3051CD7}"/>
          </ac:spMkLst>
        </pc:spChg>
        <pc:spChg chg="add del">
          <ac:chgData name="CALOCA MARTINEZ, J.J. (JOSE JAVIER)" userId="62596a45-ea1f-4872-bb33-d900b6672b0c" providerId="ADAL" clId="{BE647D3F-64B4-4E76-B57C-DCE404171A2E}" dt="2023-04-20T10:42:57.097" v="420"/>
          <ac:spMkLst>
            <pc:docMk/>
            <pc:sldMk cId="33180285" sldId="525"/>
            <ac:spMk id="26" creationId="{E6E172A9-24AB-35E2-0EC6-8517854E8536}"/>
          </ac:spMkLst>
        </pc:spChg>
        <pc:spChg chg="add del mod">
          <ac:chgData name="CALOCA MARTINEZ, J.J. (JOSE JAVIER)" userId="62596a45-ea1f-4872-bb33-d900b6672b0c" providerId="ADAL" clId="{BE647D3F-64B4-4E76-B57C-DCE404171A2E}" dt="2023-04-20T10:43:23.695" v="430" actId="478"/>
          <ac:spMkLst>
            <pc:docMk/>
            <pc:sldMk cId="33180285" sldId="525"/>
            <ac:spMk id="27" creationId="{2F8A39F3-7F22-A0CE-1B8F-0A7E712C103B}"/>
          </ac:spMkLst>
        </pc:spChg>
        <pc:spChg chg="add del">
          <ac:chgData name="CALOCA MARTINEZ, J.J. (JOSE JAVIER)" userId="62596a45-ea1f-4872-bb33-d900b6672b0c" providerId="ADAL" clId="{BE647D3F-64B4-4E76-B57C-DCE404171A2E}" dt="2023-04-20T10:43:04.539" v="423"/>
          <ac:spMkLst>
            <pc:docMk/>
            <pc:sldMk cId="33180285" sldId="525"/>
            <ac:spMk id="28" creationId="{4CAB6BF5-E22B-A163-1836-DCAD4745DEC8}"/>
          </ac:spMkLst>
        </pc:spChg>
        <pc:spChg chg="add mod">
          <ac:chgData name="CALOCA MARTINEZ, J.J. (JOSE JAVIER)" userId="62596a45-ea1f-4872-bb33-d900b6672b0c" providerId="ADAL" clId="{BE647D3F-64B4-4E76-B57C-DCE404171A2E}" dt="2023-04-20T11:21:34.337" v="741" actId="1076"/>
          <ac:spMkLst>
            <pc:docMk/>
            <pc:sldMk cId="33180285" sldId="525"/>
            <ac:spMk id="30" creationId="{FD8298C7-5C56-20ED-F0B2-593370242685}"/>
          </ac:spMkLst>
        </pc:spChg>
        <pc:spChg chg="add mod">
          <ac:chgData name="CALOCA MARTINEZ, J.J. (JOSE JAVIER)" userId="62596a45-ea1f-4872-bb33-d900b6672b0c" providerId="ADAL" clId="{BE647D3F-64B4-4E76-B57C-DCE404171A2E}" dt="2023-04-20T11:01:03.300" v="552" actId="20577"/>
          <ac:spMkLst>
            <pc:docMk/>
            <pc:sldMk cId="33180285" sldId="525"/>
            <ac:spMk id="31" creationId="{357B145A-FD1A-CEBD-2BA1-C132C70881DF}"/>
          </ac:spMkLst>
        </pc:spChg>
        <pc:graphicFrameChg chg="add mod modGraphic">
          <ac:chgData name="CALOCA MARTINEZ, J.J. (JOSE JAVIER)" userId="62596a45-ea1f-4872-bb33-d900b6672b0c" providerId="ADAL" clId="{BE647D3F-64B4-4E76-B57C-DCE404171A2E}" dt="2023-04-20T10:22:46.895" v="102" actId="2711"/>
          <ac:graphicFrameMkLst>
            <pc:docMk/>
            <pc:sldMk cId="33180285" sldId="525"/>
            <ac:graphicFrameMk id="7" creationId="{B483D255-F369-C2EC-9C9F-33A755DA228B}"/>
          </ac:graphicFrameMkLst>
        </pc:graphicFrameChg>
        <pc:graphicFrameChg chg="add mod modGraphic">
          <ac:chgData name="CALOCA MARTINEZ, J.J. (JOSE JAVIER)" userId="62596a45-ea1f-4872-bb33-d900b6672b0c" providerId="ADAL" clId="{BE647D3F-64B4-4E76-B57C-DCE404171A2E}" dt="2023-04-20T10:41:44.486" v="415" actId="1076"/>
          <ac:graphicFrameMkLst>
            <pc:docMk/>
            <pc:sldMk cId="33180285" sldId="525"/>
            <ac:graphicFrameMk id="20" creationId="{AE1DD6C2-209A-3607-EC4C-A73BB801FDD5}"/>
          </ac:graphicFrameMkLst>
        </pc:graphicFrameChg>
        <pc:picChg chg="add mod">
          <ac:chgData name="CALOCA MARTINEZ, J.J. (JOSE JAVIER)" userId="62596a45-ea1f-4872-bb33-d900b6672b0c" providerId="ADAL" clId="{BE647D3F-64B4-4E76-B57C-DCE404171A2E}" dt="2023-04-20T10:27:06.455" v="125" actId="1076"/>
          <ac:picMkLst>
            <pc:docMk/>
            <pc:sldMk cId="33180285" sldId="525"/>
            <ac:picMk id="5" creationId="{E500ABD1-DCF0-DBDD-5541-BA86C8A3301A}"/>
          </ac:picMkLst>
        </pc:picChg>
        <pc:picChg chg="add mod">
          <ac:chgData name="CALOCA MARTINEZ, J.J. (JOSE JAVIER)" userId="62596a45-ea1f-4872-bb33-d900b6672b0c" providerId="ADAL" clId="{BE647D3F-64B4-4E76-B57C-DCE404171A2E}" dt="2023-04-20T10:29:25.047" v="239" actId="1076"/>
          <ac:picMkLst>
            <pc:docMk/>
            <pc:sldMk cId="33180285" sldId="525"/>
            <ac:picMk id="15" creationId="{0DB653AB-87C1-4245-85C9-AAF175A218A0}"/>
          </ac:picMkLst>
        </pc:picChg>
        <pc:picChg chg="add mod ord">
          <ac:chgData name="CALOCA MARTINEZ, J.J. (JOSE JAVIER)" userId="62596a45-ea1f-4872-bb33-d900b6672b0c" providerId="ADAL" clId="{BE647D3F-64B4-4E76-B57C-DCE404171A2E}" dt="2023-04-20T10:59:08.976" v="443" actId="14100"/>
          <ac:picMkLst>
            <pc:docMk/>
            <pc:sldMk cId="33180285" sldId="525"/>
            <ac:picMk id="25" creationId="{2A2E0682-3A1F-90C3-F6AB-105BB100AD05}"/>
          </ac:picMkLst>
        </pc:picChg>
        <pc:cxnChg chg="add mod">
          <ac:chgData name="CALOCA MARTINEZ, J.J. (JOSE JAVIER)" userId="62596a45-ea1f-4872-bb33-d900b6672b0c" providerId="ADAL" clId="{BE647D3F-64B4-4E76-B57C-DCE404171A2E}" dt="2023-04-20T10:37:51.703" v="383" actId="208"/>
          <ac:cxnSpMkLst>
            <pc:docMk/>
            <pc:sldMk cId="33180285" sldId="525"/>
            <ac:cxnSpMk id="17" creationId="{5F7198A1-3B40-E0D6-486B-51C7A5A61E6D}"/>
          </ac:cxnSpMkLst>
        </pc:cxnChg>
        <pc:cxnChg chg="add mod">
          <ac:chgData name="CALOCA MARTINEZ, J.J. (JOSE JAVIER)" userId="62596a45-ea1f-4872-bb33-d900b6672b0c" providerId="ADAL" clId="{BE647D3F-64B4-4E76-B57C-DCE404171A2E}" dt="2023-04-20T10:37:51.703" v="383" actId="208"/>
          <ac:cxnSpMkLst>
            <pc:docMk/>
            <pc:sldMk cId="33180285" sldId="525"/>
            <ac:cxnSpMk id="18" creationId="{0811FB85-9A64-6E6D-266F-6BD32E92B2E9}"/>
          </ac:cxnSpMkLst>
        </pc:cxnChg>
        <pc:cxnChg chg="add del mod">
          <ac:chgData name="CALOCA MARTINEZ, J.J. (JOSE JAVIER)" userId="62596a45-ea1f-4872-bb33-d900b6672b0c" providerId="ADAL" clId="{BE647D3F-64B4-4E76-B57C-DCE404171A2E}" dt="2023-04-20T11:00:46.408" v="523"/>
          <ac:cxnSpMkLst>
            <pc:docMk/>
            <pc:sldMk cId="33180285" sldId="525"/>
            <ac:cxnSpMk id="32" creationId="{B0CB0753-DCEC-3039-A39D-B99501B410C9}"/>
          </ac:cxnSpMkLst>
        </pc:cxnChg>
      </pc:sldChg>
      <pc:sldChg chg="addSp delSp modSp new mod">
        <pc:chgData name="CALOCA MARTINEZ, J.J. (JOSE JAVIER)" userId="62596a45-ea1f-4872-bb33-d900b6672b0c" providerId="ADAL" clId="{BE647D3F-64B4-4E76-B57C-DCE404171A2E}" dt="2023-04-20T11:28:07.737" v="982" actId="113"/>
        <pc:sldMkLst>
          <pc:docMk/>
          <pc:sldMk cId="4001691880" sldId="526"/>
        </pc:sldMkLst>
        <pc:spChg chg="del">
          <ac:chgData name="CALOCA MARTINEZ, J.J. (JOSE JAVIER)" userId="62596a45-ea1f-4872-bb33-d900b6672b0c" providerId="ADAL" clId="{BE647D3F-64B4-4E76-B57C-DCE404171A2E}" dt="2023-04-20T11:00:39.222" v="520" actId="478"/>
          <ac:spMkLst>
            <pc:docMk/>
            <pc:sldMk cId="4001691880" sldId="526"/>
            <ac:spMk id="2" creationId="{D3798064-B0A1-93E8-C985-ACD90DF06F31}"/>
          </ac:spMkLst>
        </pc:spChg>
        <pc:spChg chg="del">
          <ac:chgData name="CALOCA MARTINEZ, J.J. (JOSE JAVIER)" userId="62596a45-ea1f-4872-bb33-d900b6672b0c" providerId="ADAL" clId="{BE647D3F-64B4-4E76-B57C-DCE404171A2E}" dt="2023-04-20T11:00:39.222" v="520" actId="478"/>
          <ac:spMkLst>
            <pc:docMk/>
            <pc:sldMk cId="4001691880" sldId="526"/>
            <ac:spMk id="3" creationId="{C3E52157-BE1E-EDFC-5BFB-9495ABBC2FD6}"/>
          </ac:spMkLst>
        </pc:spChg>
        <pc:spChg chg="add mod">
          <ac:chgData name="CALOCA MARTINEZ, J.J. (JOSE JAVIER)" userId="62596a45-ea1f-4872-bb33-d900b6672b0c" providerId="ADAL" clId="{BE647D3F-64B4-4E76-B57C-DCE404171A2E}" dt="2023-04-20T11:01:15.680" v="556" actId="20577"/>
          <ac:spMkLst>
            <pc:docMk/>
            <pc:sldMk cId="4001691880" sldId="526"/>
            <ac:spMk id="4" creationId="{ED0BBA24-0572-3F34-6431-D42FFA153328}"/>
          </ac:spMkLst>
        </pc:spChg>
        <pc:spChg chg="add del mod">
          <ac:chgData name="CALOCA MARTINEZ, J.J. (JOSE JAVIER)" userId="62596a45-ea1f-4872-bb33-d900b6672b0c" providerId="ADAL" clId="{BE647D3F-64B4-4E76-B57C-DCE404171A2E}" dt="2023-04-20T11:03:59.302" v="562"/>
          <ac:spMkLst>
            <pc:docMk/>
            <pc:sldMk cId="4001691880" sldId="526"/>
            <ac:spMk id="9" creationId="{10A0A7CB-D5FA-55BD-5D72-915CDA00B53C}"/>
          </ac:spMkLst>
        </pc:spChg>
        <pc:spChg chg="add mod">
          <ac:chgData name="CALOCA MARTINEZ, J.J. (JOSE JAVIER)" userId="62596a45-ea1f-4872-bb33-d900b6672b0c" providerId="ADAL" clId="{BE647D3F-64B4-4E76-B57C-DCE404171A2E}" dt="2023-04-20T11:26:52.630" v="900" actId="20577"/>
          <ac:spMkLst>
            <pc:docMk/>
            <pc:sldMk cId="4001691880" sldId="526"/>
            <ac:spMk id="10" creationId="{648AD8A7-08A3-2365-D00B-A426B133BC4D}"/>
          </ac:spMkLst>
        </pc:spChg>
        <pc:spChg chg="add mod">
          <ac:chgData name="CALOCA MARTINEZ, J.J. (JOSE JAVIER)" userId="62596a45-ea1f-4872-bb33-d900b6672b0c" providerId="ADAL" clId="{BE647D3F-64B4-4E76-B57C-DCE404171A2E}" dt="2023-04-20T11:28:07.737" v="982" actId="113"/>
          <ac:spMkLst>
            <pc:docMk/>
            <pc:sldMk cId="4001691880" sldId="526"/>
            <ac:spMk id="16" creationId="{5F2AAB40-2DD6-042E-7488-4E7EF2510685}"/>
          </ac:spMkLst>
        </pc:spChg>
        <pc:spChg chg="add mod">
          <ac:chgData name="CALOCA MARTINEZ, J.J. (JOSE JAVIER)" userId="62596a45-ea1f-4872-bb33-d900b6672b0c" providerId="ADAL" clId="{BE647D3F-64B4-4E76-B57C-DCE404171A2E}" dt="2023-04-20T11:25:09.817" v="773" actId="113"/>
          <ac:spMkLst>
            <pc:docMk/>
            <pc:sldMk cId="4001691880" sldId="526"/>
            <ac:spMk id="18" creationId="{6FDE33FE-273E-9139-D8AA-75079182353A}"/>
          </ac:spMkLst>
        </pc:spChg>
        <pc:spChg chg="add mod">
          <ac:chgData name="CALOCA MARTINEZ, J.J. (JOSE JAVIER)" userId="62596a45-ea1f-4872-bb33-d900b6672b0c" providerId="ADAL" clId="{BE647D3F-64B4-4E76-B57C-DCE404171A2E}" dt="2023-04-20T11:26:55.205" v="902" actId="20577"/>
          <ac:spMkLst>
            <pc:docMk/>
            <pc:sldMk cId="4001691880" sldId="526"/>
            <ac:spMk id="19" creationId="{3C35746B-1EF0-DB70-6843-F3AA7CBCE164}"/>
          </ac:spMkLst>
        </pc:spChg>
        <pc:spChg chg="add mod">
          <ac:chgData name="CALOCA MARTINEZ, J.J. (JOSE JAVIER)" userId="62596a45-ea1f-4872-bb33-d900b6672b0c" providerId="ADAL" clId="{BE647D3F-64B4-4E76-B57C-DCE404171A2E}" dt="2023-04-20T11:27:39.867" v="981" actId="20577"/>
          <ac:spMkLst>
            <pc:docMk/>
            <pc:sldMk cId="4001691880" sldId="526"/>
            <ac:spMk id="20" creationId="{70AE47EB-DE2C-DBF0-87A8-D0C54DC16B7A}"/>
          </ac:spMkLst>
        </pc:spChg>
        <pc:graphicFrameChg chg="add mod modGraphic">
          <ac:chgData name="CALOCA MARTINEZ, J.J. (JOSE JAVIER)" userId="62596a45-ea1f-4872-bb33-d900b6672b0c" providerId="ADAL" clId="{BE647D3F-64B4-4E76-B57C-DCE404171A2E}" dt="2023-04-20T11:25:27.871" v="776" actId="1076"/>
          <ac:graphicFrameMkLst>
            <pc:docMk/>
            <pc:sldMk cId="4001691880" sldId="526"/>
            <ac:graphicFrameMk id="11" creationId="{C98113C7-424F-E910-D240-D087F006D3D4}"/>
          </ac:graphicFrameMkLst>
        </pc:graphicFrameChg>
        <pc:picChg chg="add mod">
          <ac:chgData name="CALOCA MARTINEZ, J.J. (JOSE JAVIER)" userId="62596a45-ea1f-4872-bb33-d900b6672b0c" providerId="ADAL" clId="{BE647D3F-64B4-4E76-B57C-DCE404171A2E}" dt="2023-04-20T11:25:43.883" v="781" actId="1076"/>
          <ac:picMkLst>
            <pc:docMk/>
            <pc:sldMk cId="4001691880" sldId="526"/>
            <ac:picMk id="8" creationId="{5B80DE1D-C649-2B30-4A92-134495E4FF99}"/>
          </ac:picMkLst>
        </pc:picChg>
        <pc:picChg chg="add mod">
          <ac:chgData name="CALOCA MARTINEZ, J.J. (JOSE JAVIER)" userId="62596a45-ea1f-4872-bb33-d900b6672b0c" providerId="ADAL" clId="{BE647D3F-64B4-4E76-B57C-DCE404171A2E}" dt="2023-04-20T11:25:44.781" v="782" actId="1076"/>
          <ac:picMkLst>
            <pc:docMk/>
            <pc:sldMk cId="4001691880" sldId="526"/>
            <ac:picMk id="13" creationId="{75FCBFCD-573C-FEA5-D9AB-1579A9454BB6}"/>
          </ac:picMkLst>
        </pc:picChg>
        <pc:picChg chg="add mod">
          <ac:chgData name="CALOCA MARTINEZ, J.J. (JOSE JAVIER)" userId="62596a45-ea1f-4872-bb33-d900b6672b0c" providerId="ADAL" clId="{BE647D3F-64B4-4E76-B57C-DCE404171A2E}" dt="2023-04-20T11:20:51.275" v="739" actId="1076"/>
          <ac:picMkLst>
            <pc:docMk/>
            <pc:sldMk cId="4001691880" sldId="526"/>
            <ac:picMk id="15" creationId="{B86AA0EF-C934-4C25-994E-EAC8C552045D}"/>
          </ac:picMkLst>
        </pc:picChg>
        <pc:cxnChg chg="add mod">
          <ac:chgData name="CALOCA MARTINEZ, J.J. (JOSE JAVIER)" userId="62596a45-ea1f-4872-bb33-d900b6672b0c" providerId="ADAL" clId="{BE647D3F-64B4-4E76-B57C-DCE404171A2E}" dt="2023-04-20T11:00:43.300" v="521"/>
          <ac:cxnSpMkLst>
            <pc:docMk/>
            <pc:sldMk cId="4001691880" sldId="526"/>
            <ac:cxnSpMk id="5" creationId="{A5983B01-7A1E-0369-0502-AE89D555FA6D}"/>
          </ac:cxnSpMkLst>
        </pc:cxnChg>
        <pc:cxnChg chg="add mod">
          <ac:chgData name="CALOCA MARTINEZ, J.J. (JOSE JAVIER)" userId="62596a45-ea1f-4872-bb33-d900b6672b0c" providerId="ADAL" clId="{BE647D3F-64B4-4E76-B57C-DCE404171A2E}" dt="2023-04-20T11:07:20.406" v="639" actId="1076"/>
          <ac:cxnSpMkLst>
            <pc:docMk/>
            <pc:sldMk cId="4001691880" sldId="526"/>
            <ac:cxnSpMk id="6" creationId="{5F82B3F7-AEA0-A3FF-9390-1FF5356ED2B9}"/>
          </ac:cxnSpMkLst>
        </pc:cxnChg>
      </pc:sldChg>
      <pc:sldChg chg="new del">
        <pc:chgData name="CALOCA MARTINEZ, J.J. (JOSE JAVIER)" userId="62596a45-ea1f-4872-bb33-d900b6672b0c" providerId="ADAL" clId="{BE647D3F-64B4-4E76-B57C-DCE404171A2E}" dt="2023-04-20T11:18:21.381" v="722" actId="47"/>
        <pc:sldMkLst>
          <pc:docMk/>
          <pc:sldMk cId="2513606480" sldId="527"/>
        </pc:sldMkLst>
      </pc:sldChg>
    </pc:docChg>
  </pc:docChgLst>
  <pc:docChgLst>
    <pc:chgData name="CALOCA MARTINEZ, J.J. (JOSE JAVIER)" userId="62596a45-ea1f-4872-bb33-d900b6672b0c" providerId="ADAL" clId="{5BE2E890-78C0-48EF-A068-06D97A536616}"/>
    <pc:docChg chg="undo custSel addSld delSld modSld">
      <pc:chgData name="CALOCA MARTINEZ, J.J. (JOSE JAVIER)" userId="62596a45-ea1f-4872-bb33-d900b6672b0c" providerId="ADAL" clId="{5BE2E890-78C0-48EF-A068-06D97A536616}" dt="2023-04-08T23:46:55.514" v="362" actId="20577"/>
      <pc:docMkLst>
        <pc:docMk/>
      </pc:docMkLst>
      <pc:sldChg chg="del">
        <pc:chgData name="CALOCA MARTINEZ, J.J. (JOSE JAVIER)" userId="62596a45-ea1f-4872-bb33-d900b6672b0c" providerId="ADAL" clId="{5BE2E890-78C0-48EF-A068-06D97A536616}" dt="2023-04-08T23:19:18.635" v="0" actId="47"/>
        <pc:sldMkLst>
          <pc:docMk/>
          <pc:sldMk cId="1050137549" sldId="268"/>
        </pc:sldMkLst>
      </pc:sldChg>
      <pc:sldChg chg="delSp mod">
        <pc:chgData name="CALOCA MARTINEZ, J.J. (JOSE JAVIER)" userId="62596a45-ea1f-4872-bb33-d900b6672b0c" providerId="ADAL" clId="{5BE2E890-78C0-48EF-A068-06D97A536616}" dt="2023-04-08T23:19:52.110" v="11" actId="478"/>
        <pc:sldMkLst>
          <pc:docMk/>
          <pc:sldMk cId="2750930680" sldId="297"/>
        </pc:sldMkLst>
        <pc:picChg chg="del">
          <ac:chgData name="CALOCA MARTINEZ, J.J. (JOSE JAVIER)" userId="62596a45-ea1f-4872-bb33-d900b6672b0c" providerId="ADAL" clId="{5BE2E890-78C0-48EF-A068-06D97A536616}" dt="2023-04-08T23:19:52.110" v="11" actId="478"/>
          <ac:picMkLst>
            <pc:docMk/>
            <pc:sldMk cId="2750930680" sldId="297"/>
            <ac:picMk id="7" creationId="{5EFD501D-939E-400D-8941-FE5DBA2F15BE}"/>
          </ac:picMkLst>
        </pc:picChg>
      </pc:sldChg>
      <pc:sldChg chg="delSp mod">
        <pc:chgData name="CALOCA MARTINEZ, J.J. (JOSE JAVIER)" userId="62596a45-ea1f-4872-bb33-d900b6672b0c" providerId="ADAL" clId="{5BE2E890-78C0-48EF-A068-06D97A536616}" dt="2023-04-08T23:19:32.095" v="5" actId="478"/>
        <pc:sldMkLst>
          <pc:docMk/>
          <pc:sldMk cId="599303560" sldId="298"/>
        </pc:sldMkLst>
        <pc:picChg chg="del">
          <ac:chgData name="CALOCA MARTINEZ, J.J. (JOSE JAVIER)" userId="62596a45-ea1f-4872-bb33-d900b6672b0c" providerId="ADAL" clId="{5BE2E890-78C0-48EF-A068-06D97A536616}" dt="2023-04-08T23:19:32.095" v="5" actId="478"/>
          <ac:picMkLst>
            <pc:docMk/>
            <pc:sldMk cId="599303560" sldId="298"/>
            <ac:picMk id="18" creationId="{613F258C-432B-415D-85EF-A7D84761C19F}"/>
          </ac:picMkLst>
        </pc:picChg>
      </pc:sldChg>
      <pc:sldChg chg="del">
        <pc:chgData name="CALOCA MARTINEZ, J.J. (JOSE JAVIER)" userId="62596a45-ea1f-4872-bb33-d900b6672b0c" providerId="ADAL" clId="{5BE2E890-78C0-48EF-A068-06D97A536616}" dt="2023-04-08T23:20:26.836" v="21" actId="47"/>
        <pc:sldMkLst>
          <pc:docMk/>
          <pc:sldMk cId="1899486920" sldId="317"/>
        </pc:sldMkLst>
      </pc:sldChg>
      <pc:sldChg chg="add del">
        <pc:chgData name="CALOCA MARTINEZ, J.J. (JOSE JAVIER)" userId="62596a45-ea1f-4872-bb33-d900b6672b0c" providerId="ADAL" clId="{5BE2E890-78C0-48EF-A068-06D97A536616}" dt="2023-04-08T23:19:26.417" v="4" actId="47"/>
        <pc:sldMkLst>
          <pc:docMk/>
          <pc:sldMk cId="481292024" sldId="354"/>
        </pc:sldMkLst>
      </pc:sldChg>
      <pc:sldChg chg="delSp mod">
        <pc:chgData name="CALOCA MARTINEZ, J.J. (JOSE JAVIER)" userId="62596a45-ea1f-4872-bb33-d900b6672b0c" providerId="ADAL" clId="{5BE2E890-78C0-48EF-A068-06D97A536616}" dt="2023-04-08T23:19:36.300" v="6" actId="478"/>
        <pc:sldMkLst>
          <pc:docMk/>
          <pc:sldMk cId="2849771442" sldId="359"/>
        </pc:sldMkLst>
        <pc:picChg chg="del">
          <ac:chgData name="CALOCA MARTINEZ, J.J. (JOSE JAVIER)" userId="62596a45-ea1f-4872-bb33-d900b6672b0c" providerId="ADAL" clId="{5BE2E890-78C0-48EF-A068-06D97A536616}" dt="2023-04-08T23:19:36.300" v="6" actId="478"/>
          <ac:picMkLst>
            <pc:docMk/>
            <pc:sldMk cId="2849771442" sldId="359"/>
            <ac:picMk id="18" creationId="{613F258C-432B-415D-85EF-A7D84761C19F}"/>
          </ac:picMkLst>
        </pc:picChg>
      </pc:sldChg>
      <pc:sldChg chg="delSp mod">
        <pc:chgData name="CALOCA MARTINEZ, J.J. (JOSE JAVIER)" userId="62596a45-ea1f-4872-bb33-d900b6672b0c" providerId="ADAL" clId="{5BE2E890-78C0-48EF-A068-06D97A536616}" dt="2023-04-08T23:19:40.994" v="7" actId="478"/>
        <pc:sldMkLst>
          <pc:docMk/>
          <pc:sldMk cId="4087534958" sldId="362"/>
        </pc:sldMkLst>
        <pc:picChg chg="del">
          <ac:chgData name="CALOCA MARTINEZ, J.J. (JOSE JAVIER)" userId="62596a45-ea1f-4872-bb33-d900b6672b0c" providerId="ADAL" clId="{5BE2E890-78C0-48EF-A068-06D97A536616}" dt="2023-04-08T23:19:40.994" v="7" actId="478"/>
          <ac:picMkLst>
            <pc:docMk/>
            <pc:sldMk cId="4087534958" sldId="362"/>
            <ac:picMk id="18" creationId="{613F258C-432B-415D-85EF-A7D84761C19F}"/>
          </ac:picMkLst>
        </pc:picChg>
      </pc:sldChg>
      <pc:sldChg chg="delSp mod">
        <pc:chgData name="CALOCA MARTINEZ, J.J. (JOSE JAVIER)" userId="62596a45-ea1f-4872-bb33-d900b6672b0c" providerId="ADAL" clId="{5BE2E890-78C0-48EF-A068-06D97A536616}" dt="2023-04-08T23:19:43.187" v="8" actId="478"/>
        <pc:sldMkLst>
          <pc:docMk/>
          <pc:sldMk cId="144404013" sldId="367"/>
        </pc:sldMkLst>
        <pc:picChg chg="del">
          <ac:chgData name="CALOCA MARTINEZ, J.J. (JOSE JAVIER)" userId="62596a45-ea1f-4872-bb33-d900b6672b0c" providerId="ADAL" clId="{5BE2E890-78C0-48EF-A068-06D97A536616}" dt="2023-04-08T23:19:43.187" v="8" actId="478"/>
          <ac:picMkLst>
            <pc:docMk/>
            <pc:sldMk cId="144404013" sldId="367"/>
            <ac:picMk id="18" creationId="{613F258C-432B-415D-85EF-A7D84761C19F}"/>
          </ac:picMkLst>
        </pc:picChg>
      </pc:sldChg>
      <pc:sldChg chg="delSp mod">
        <pc:chgData name="CALOCA MARTINEZ, J.J. (JOSE JAVIER)" userId="62596a45-ea1f-4872-bb33-d900b6672b0c" providerId="ADAL" clId="{5BE2E890-78C0-48EF-A068-06D97A536616}" dt="2023-04-08T23:19:45.374" v="9" actId="478"/>
        <pc:sldMkLst>
          <pc:docMk/>
          <pc:sldMk cId="1973795854" sldId="369"/>
        </pc:sldMkLst>
        <pc:picChg chg="del">
          <ac:chgData name="CALOCA MARTINEZ, J.J. (JOSE JAVIER)" userId="62596a45-ea1f-4872-bb33-d900b6672b0c" providerId="ADAL" clId="{5BE2E890-78C0-48EF-A068-06D97A536616}" dt="2023-04-08T23:19:45.374" v="9" actId="478"/>
          <ac:picMkLst>
            <pc:docMk/>
            <pc:sldMk cId="1973795854" sldId="369"/>
            <ac:picMk id="18" creationId="{613F258C-432B-415D-85EF-A7D84761C19F}"/>
          </ac:picMkLst>
        </pc:picChg>
      </pc:sldChg>
      <pc:sldChg chg="delSp mod">
        <pc:chgData name="CALOCA MARTINEZ, J.J. (JOSE JAVIER)" userId="62596a45-ea1f-4872-bb33-d900b6672b0c" providerId="ADAL" clId="{5BE2E890-78C0-48EF-A068-06D97A536616}" dt="2023-04-08T23:19:47.656" v="10" actId="478"/>
        <pc:sldMkLst>
          <pc:docMk/>
          <pc:sldMk cId="384266026" sldId="370"/>
        </pc:sldMkLst>
        <pc:picChg chg="del">
          <ac:chgData name="CALOCA MARTINEZ, J.J. (JOSE JAVIER)" userId="62596a45-ea1f-4872-bb33-d900b6672b0c" providerId="ADAL" clId="{5BE2E890-78C0-48EF-A068-06D97A536616}" dt="2023-04-08T23:19:47.656" v="10" actId="478"/>
          <ac:picMkLst>
            <pc:docMk/>
            <pc:sldMk cId="384266026" sldId="370"/>
            <ac:picMk id="18" creationId="{613F258C-432B-415D-85EF-A7D84761C19F}"/>
          </ac:picMkLst>
        </pc:picChg>
      </pc:sldChg>
      <pc:sldChg chg="delSp modSp mod">
        <pc:chgData name="CALOCA MARTINEZ, J.J. (JOSE JAVIER)" userId="62596a45-ea1f-4872-bb33-d900b6672b0c" providerId="ADAL" clId="{5BE2E890-78C0-48EF-A068-06D97A536616}" dt="2023-04-08T23:23:57.429" v="51" actId="20577"/>
        <pc:sldMkLst>
          <pc:docMk/>
          <pc:sldMk cId="863926261" sldId="512"/>
        </pc:sldMkLst>
        <pc:spChg chg="mod">
          <ac:chgData name="CALOCA MARTINEZ, J.J. (JOSE JAVIER)" userId="62596a45-ea1f-4872-bb33-d900b6672b0c" providerId="ADAL" clId="{5BE2E890-78C0-48EF-A068-06D97A536616}" dt="2023-04-08T23:23:57.429" v="51" actId="20577"/>
          <ac:spMkLst>
            <pc:docMk/>
            <pc:sldMk cId="863926261" sldId="512"/>
            <ac:spMk id="27" creationId="{E919D5F9-AE2B-40F1-B9FD-CF11DF7DDED8}"/>
          </ac:spMkLst>
        </pc:spChg>
        <pc:picChg chg="del">
          <ac:chgData name="CALOCA MARTINEZ, J.J. (JOSE JAVIER)" userId="62596a45-ea1f-4872-bb33-d900b6672b0c" providerId="ADAL" clId="{5BE2E890-78C0-48EF-A068-06D97A536616}" dt="2023-04-08T23:20:15.261" v="17" actId="478"/>
          <ac:picMkLst>
            <pc:docMk/>
            <pc:sldMk cId="863926261" sldId="512"/>
            <ac:picMk id="18" creationId="{613F258C-432B-415D-85EF-A7D84761C19F}"/>
          </ac:picMkLst>
        </pc:picChg>
      </pc:sldChg>
      <pc:sldChg chg="delSp modSp mod">
        <pc:chgData name="CALOCA MARTINEZ, J.J. (JOSE JAVIER)" userId="62596a45-ea1f-4872-bb33-d900b6672b0c" providerId="ADAL" clId="{5BE2E890-78C0-48EF-A068-06D97A536616}" dt="2023-04-08T23:24:10.957" v="57" actId="20577"/>
        <pc:sldMkLst>
          <pc:docMk/>
          <pc:sldMk cId="2603987397" sldId="514"/>
        </pc:sldMkLst>
        <pc:spChg chg="mod">
          <ac:chgData name="CALOCA MARTINEZ, J.J. (JOSE JAVIER)" userId="62596a45-ea1f-4872-bb33-d900b6672b0c" providerId="ADAL" clId="{5BE2E890-78C0-48EF-A068-06D97A536616}" dt="2023-04-08T23:24:10.957" v="57" actId="20577"/>
          <ac:spMkLst>
            <pc:docMk/>
            <pc:sldMk cId="2603987397" sldId="514"/>
            <ac:spMk id="27" creationId="{E919D5F9-AE2B-40F1-B9FD-CF11DF7DDED8}"/>
          </ac:spMkLst>
        </pc:spChg>
        <pc:picChg chg="del">
          <ac:chgData name="CALOCA MARTINEZ, J.J. (JOSE JAVIER)" userId="62596a45-ea1f-4872-bb33-d900b6672b0c" providerId="ADAL" clId="{5BE2E890-78C0-48EF-A068-06D97A536616}" dt="2023-04-08T23:20:18.316" v="19" actId="478"/>
          <ac:picMkLst>
            <pc:docMk/>
            <pc:sldMk cId="2603987397" sldId="514"/>
            <ac:picMk id="18" creationId="{613F258C-432B-415D-85EF-A7D84761C19F}"/>
          </ac:picMkLst>
        </pc:picChg>
      </pc:sldChg>
      <pc:sldChg chg="delSp modSp mod">
        <pc:chgData name="CALOCA MARTINEZ, J.J. (JOSE JAVIER)" userId="62596a45-ea1f-4872-bb33-d900b6672b0c" providerId="ADAL" clId="{5BE2E890-78C0-48EF-A068-06D97A536616}" dt="2023-04-08T23:24:17.555" v="60" actId="20577"/>
        <pc:sldMkLst>
          <pc:docMk/>
          <pc:sldMk cId="2626033791" sldId="515"/>
        </pc:sldMkLst>
        <pc:spChg chg="mod">
          <ac:chgData name="CALOCA MARTINEZ, J.J. (JOSE JAVIER)" userId="62596a45-ea1f-4872-bb33-d900b6672b0c" providerId="ADAL" clId="{5BE2E890-78C0-48EF-A068-06D97A536616}" dt="2023-04-08T23:24:17.555" v="60" actId="20577"/>
          <ac:spMkLst>
            <pc:docMk/>
            <pc:sldMk cId="2626033791" sldId="515"/>
            <ac:spMk id="27" creationId="{E919D5F9-AE2B-40F1-B9FD-CF11DF7DDED8}"/>
          </ac:spMkLst>
        </pc:spChg>
        <pc:picChg chg="del">
          <ac:chgData name="CALOCA MARTINEZ, J.J. (JOSE JAVIER)" userId="62596a45-ea1f-4872-bb33-d900b6672b0c" providerId="ADAL" clId="{5BE2E890-78C0-48EF-A068-06D97A536616}" dt="2023-04-08T23:20:19.713" v="20" actId="478"/>
          <ac:picMkLst>
            <pc:docMk/>
            <pc:sldMk cId="2626033791" sldId="515"/>
            <ac:picMk id="18" creationId="{613F258C-432B-415D-85EF-A7D84761C19F}"/>
          </ac:picMkLst>
        </pc:picChg>
      </pc:sldChg>
      <pc:sldChg chg="delSp modSp mod">
        <pc:chgData name="CALOCA MARTINEZ, J.J. (JOSE JAVIER)" userId="62596a45-ea1f-4872-bb33-d900b6672b0c" providerId="ADAL" clId="{5BE2E890-78C0-48EF-A068-06D97A536616}" dt="2023-04-08T23:24:04.939" v="54" actId="20577"/>
        <pc:sldMkLst>
          <pc:docMk/>
          <pc:sldMk cId="463400352" sldId="516"/>
        </pc:sldMkLst>
        <pc:spChg chg="mod">
          <ac:chgData name="CALOCA MARTINEZ, J.J. (JOSE JAVIER)" userId="62596a45-ea1f-4872-bb33-d900b6672b0c" providerId="ADAL" clId="{5BE2E890-78C0-48EF-A068-06D97A536616}" dt="2023-04-08T23:24:04.939" v="54" actId="20577"/>
          <ac:spMkLst>
            <pc:docMk/>
            <pc:sldMk cId="463400352" sldId="516"/>
            <ac:spMk id="27" creationId="{E919D5F9-AE2B-40F1-B9FD-CF11DF7DDED8}"/>
          </ac:spMkLst>
        </pc:spChg>
        <pc:picChg chg="del">
          <ac:chgData name="CALOCA MARTINEZ, J.J. (JOSE JAVIER)" userId="62596a45-ea1f-4872-bb33-d900b6672b0c" providerId="ADAL" clId="{5BE2E890-78C0-48EF-A068-06D97A536616}" dt="2023-04-08T23:20:16.919" v="18" actId="478"/>
          <ac:picMkLst>
            <pc:docMk/>
            <pc:sldMk cId="463400352" sldId="516"/>
            <ac:picMk id="18" creationId="{613F258C-432B-415D-85EF-A7D84761C19F}"/>
          </ac:picMkLst>
        </pc:picChg>
      </pc:sldChg>
      <pc:sldChg chg="delSp mod">
        <pc:chgData name="CALOCA MARTINEZ, J.J. (JOSE JAVIER)" userId="62596a45-ea1f-4872-bb33-d900b6672b0c" providerId="ADAL" clId="{5BE2E890-78C0-48EF-A068-06D97A536616}" dt="2023-04-08T23:23:17.757" v="45" actId="478"/>
        <pc:sldMkLst>
          <pc:docMk/>
          <pc:sldMk cId="4146351765" sldId="517"/>
        </pc:sldMkLst>
        <pc:spChg chg="del">
          <ac:chgData name="CALOCA MARTINEZ, J.J. (JOSE JAVIER)" userId="62596a45-ea1f-4872-bb33-d900b6672b0c" providerId="ADAL" clId="{5BE2E890-78C0-48EF-A068-06D97A536616}" dt="2023-04-08T23:23:17.757" v="45" actId="478"/>
          <ac:spMkLst>
            <pc:docMk/>
            <pc:sldMk cId="4146351765" sldId="517"/>
            <ac:spMk id="14" creationId="{E394F8C0-DCAB-4A4E-A8A2-5BFB3380D620}"/>
          </ac:spMkLst>
        </pc:spChg>
        <pc:picChg chg="del">
          <ac:chgData name="CALOCA MARTINEZ, J.J. (JOSE JAVIER)" userId="62596a45-ea1f-4872-bb33-d900b6672b0c" providerId="ADAL" clId="{5BE2E890-78C0-48EF-A068-06D97A536616}" dt="2023-04-08T23:20:13.237" v="16" actId="478"/>
          <ac:picMkLst>
            <pc:docMk/>
            <pc:sldMk cId="4146351765" sldId="517"/>
            <ac:picMk id="7" creationId="{5EFD501D-939E-400D-8941-FE5DBA2F15BE}"/>
          </ac:picMkLst>
        </pc:picChg>
      </pc:sldChg>
      <pc:sldChg chg="delSp mod">
        <pc:chgData name="CALOCA MARTINEZ, J.J. (JOSE JAVIER)" userId="62596a45-ea1f-4872-bb33-d900b6672b0c" providerId="ADAL" clId="{5BE2E890-78C0-48EF-A068-06D97A536616}" dt="2023-04-08T23:20:06.905" v="13" actId="478"/>
        <pc:sldMkLst>
          <pc:docMk/>
          <pc:sldMk cId="1167122978" sldId="518"/>
        </pc:sldMkLst>
        <pc:picChg chg="del">
          <ac:chgData name="CALOCA MARTINEZ, J.J. (JOSE JAVIER)" userId="62596a45-ea1f-4872-bb33-d900b6672b0c" providerId="ADAL" clId="{5BE2E890-78C0-48EF-A068-06D97A536616}" dt="2023-04-08T23:20:06.905" v="13" actId="478"/>
          <ac:picMkLst>
            <pc:docMk/>
            <pc:sldMk cId="1167122978" sldId="518"/>
            <ac:picMk id="7" creationId="{5EFD501D-939E-400D-8941-FE5DBA2F15BE}"/>
          </ac:picMkLst>
        </pc:picChg>
      </pc:sldChg>
      <pc:sldChg chg="delSp mod">
        <pc:chgData name="CALOCA MARTINEZ, J.J. (JOSE JAVIER)" userId="62596a45-ea1f-4872-bb33-d900b6672b0c" providerId="ADAL" clId="{5BE2E890-78C0-48EF-A068-06D97A536616}" dt="2023-04-08T23:19:54.110" v="12" actId="478"/>
        <pc:sldMkLst>
          <pc:docMk/>
          <pc:sldMk cId="2027070264" sldId="519"/>
        </pc:sldMkLst>
        <pc:picChg chg="del">
          <ac:chgData name="CALOCA MARTINEZ, J.J. (JOSE JAVIER)" userId="62596a45-ea1f-4872-bb33-d900b6672b0c" providerId="ADAL" clId="{5BE2E890-78C0-48EF-A068-06D97A536616}" dt="2023-04-08T23:19:54.110" v="12" actId="478"/>
          <ac:picMkLst>
            <pc:docMk/>
            <pc:sldMk cId="2027070264" sldId="519"/>
            <ac:picMk id="7" creationId="{5EFD501D-939E-400D-8941-FE5DBA2F15BE}"/>
          </ac:picMkLst>
        </pc:picChg>
      </pc:sldChg>
      <pc:sldChg chg="delSp mod">
        <pc:chgData name="CALOCA MARTINEZ, J.J. (JOSE JAVIER)" userId="62596a45-ea1f-4872-bb33-d900b6672b0c" providerId="ADAL" clId="{5BE2E890-78C0-48EF-A068-06D97A536616}" dt="2023-04-08T23:20:09.109" v="14" actId="478"/>
        <pc:sldMkLst>
          <pc:docMk/>
          <pc:sldMk cId="1385467518" sldId="520"/>
        </pc:sldMkLst>
        <pc:picChg chg="del">
          <ac:chgData name="CALOCA MARTINEZ, J.J. (JOSE JAVIER)" userId="62596a45-ea1f-4872-bb33-d900b6672b0c" providerId="ADAL" clId="{5BE2E890-78C0-48EF-A068-06D97A536616}" dt="2023-04-08T23:20:09.109" v="14" actId="478"/>
          <ac:picMkLst>
            <pc:docMk/>
            <pc:sldMk cId="1385467518" sldId="520"/>
            <ac:picMk id="7" creationId="{5EFD501D-939E-400D-8941-FE5DBA2F15BE}"/>
          </ac:picMkLst>
        </pc:picChg>
      </pc:sldChg>
      <pc:sldChg chg="delSp mod">
        <pc:chgData name="CALOCA MARTINEZ, J.J. (JOSE JAVIER)" userId="62596a45-ea1f-4872-bb33-d900b6672b0c" providerId="ADAL" clId="{5BE2E890-78C0-48EF-A068-06D97A536616}" dt="2023-04-08T23:20:10.862" v="15" actId="478"/>
        <pc:sldMkLst>
          <pc:docMk/>
          <pc:sldMk cId="2577686300" sldId="521"/>
        </pc:sldMkLst>
        <pc:picChg chg="del">
          <ac:chgData name="CALOCA MARTINEZ, J.J. (JOSE JAVIER)" userId="62596a45-ea1f-4872-bb33-d900b6672b0c" providerId="ADAL" clId="{5BE2E890-78C0-48EF-A068-06D97A536616}" dt="2023-04-08T23:20:10.862" v="15" actId="478"/>
          <ac:picMkLst>
            <pc:docMk/>
            <pc:sldMk cId="2577686300" sldId="521"/>
            <ac:picMk id="7" creationId="{5EFD501D-939E-400D-8941-FE5DBA2F15BE}"/>
          </ac:picMkLst>
        </pc:picChg>
      </pc:sldChg>
      <pc:sldChg chg="addSp modSp add mod">
        <pc:chgData name="CALOCA MARTINEZ, J.J. (JOSE JAVIER)" userId="62596a45-ea1f-4872-bb33-d900b6672b0c" providerId="ADAL" clId="{5BE2E890-78C0-48EF-A068-06D97A536616}" dt="2023-04-08T23:43:29.057" v="102"/>
        <pc:sldMkLst>
          <pc:docMk/>
          <pc:sldMk cId="1283862998" sldId="522"/>
        </pc:sldMkLst>
        <pc:spChg chg="mod">
          <ac:chgData name="CALOCA MARTINEZ, J.J. (JOSE JAVIER)" userId="62596a45-ea1f-4872-bb33-d900b6672b0c" providerId="ADAL" clId="{5BE2E890-78C0-48EF-A068-06D97A536616}" dt="2023-04-08T23:26:36.784" v="82" actId="207"/>
          <ac:spMkLst>
            <pc:docMk/>
            <pc:sldMk cId="1283862998" sldId="522"/>
            <ac:spMk id="2" creationId="{37EBAE02-5C00-8845-C373-789477E7F8F8}"/>
          </ac:spMkLst>
        </pc:spChg>
        <pc:spChg chg="mod">
          <ac:chgData name="CALOCA MARTINEZ, J.J. (JOSE JAVIER)" userId="62596a45-ea1f-4872-bb33-d900b6672b0c" providerId="ADAL" clId="{5BE2E890-78C0-48EF-A068-06D97A536616}" dt="2023-04-08T23:22:16.286" v="37" actId="1076"/>
          <ac:spMkLst>
            <pc:docMk/>
            <pc:sldMk cId="1283862998" sldId="522"/>
            <ac:spMk id="4" creationId="{D0E2EA50-7976-F8DD-DD42-F3BBF249D7B0}"/>
          </ac:spMkLst>
        </pc:spChg>
        <pc:spChg chg="add mod">
          <ac:chgData name="CALOCA MARTINEZ, J.J. (JOSE JAVIER)" userId="62596a45-ea1f-4872-bb33-d900b6672b0c" providerId="ADAL" clId="{5BE2E890-78C0-48EF-A068-06D97A536616}" dt="2023-04-08T23:22:49.444" v="43" actId="14100"/>
          <ac:spMkLst>
            <pc:docMk/>
            <pc:sldMk cId="1283862998" sldId="522"/>
            <ac:spMk id="5" creationId="{6E3A5C40-28BD-FCA5-1327-403AC87D7787}"/>
          </ac:spMkLst>
        </pc:spChg>
        <pc:picChg chg="add mod">
          <ac:chgData name="CALOCA MARTINEZ, J.J. (JOSE JAVIER)" userId="62596a45-ea1f-4872-bb33-d900b6672b0c" providerId="ADAL" clId="{5BE2E890-78C0-48EF-A068-06D97A536616}" dt="2023-04-08T23:42:29.289" v="99"/>
          <ac:picMkLst>
            <pc:docMk/>
            <pc:sldMk cId="1283862998" sldId="522"/>
            <ac:picMk id="3" creationId="{926E12FA-E69A-E774-DD7B-A64D37B6F9BD}"/>
          </ac:picMkLst>
        </pc:picChg>
        <pc:picChg chg="add mod">
          <ac:chgData name="CALOCA MARTINEZ, J.J. (JOSE JAVIER)" userId="62596a45-ea1f-4872-bb33-d900b6672b0c" providerId="ADAL" clId="{5BE2E890-78C0-48EF-A068-06D97A536616}" dt="2023-04-08T23:43:29.057" v="102"/>
          <ac:picMkLst>
            <pc:docMk/>
            <pc:sldMk cId="1283862998" sldId="522"/>
            <ac:picMk id="6" creationId="{F301FED9-3C96-AF56-140C-D1BC6D216FE2}"/>
          </ac:picMkLst>
        </pc:picChg>
        <pc:picChg chg="add mod">
          <ac:chgData name="CALOCA MARTINEZ, J.J. (JOSE JAVIER)" userId="62596a45-ea1f-4872-bb33-d900b6672b0c" providerId="ADAL" clId="{5BE2E890-78C0-48EF-A068-06D97A536616}" dt="2023-04-08T23:43:07.709" v="101" actId="1076"/>
          <ac:picMkLst>
            <pc:docMk/>
            <pc:sldMk cId="1283862998" sldId="522"/>
            <ac:picMk id="7" creationId="{55567FA6-527E-2B97-CA2D-1BBD10DFD879}"/>
          </ac:picMkLst>
        </pc:picChg>
      </pc:sldChg>
      <pc:sldChg chg="new del">
        <pc:chgData name="CALOCA MARTINEZ, J.J. (JOSE JAVIER)" userId="62596a45-ea1f-4872-bb33-d900b6672b0c" providerId="ADAL" clId="{5BE2E890-78C0-48EF-A068-06D97A536616}" dt="2023-04-08T23:20:38.163" v="24" actId="47"/>
        <pc:sldMkLst>
          <pc:docMk/>
          <pc:sldMk cId="644452050" sldId="523"/>
        </pc:sldMkLst>
      </pc:sldChg>
      <pc:sldChg chg="addSp delSp modSp new mod">
        <pc:chgData name="CALOCA MARTINEZ, J.J. (JOSE JAVIER)" userId="62596a45-ea1f-4872-bb33-d900b6672b0c" providerId="ADAL" clId="{5BE2E890-78C0-48EF-A068-06D97A536616}" dt="2023-04-08T23:46:55.514" v="362" actId="20577"/>
        <pc:sldMkLst>
          <pc:docMk/>
          <pc:sldMk cId="2281815373" sldId="524"/>
        </pc:sldMkLst>
        <pc:spChg chg="del">
          <ac:chgData name="CALOCA MARTINEZ, J.J. (JOSE JAVIER)" userId="62596a45-ea1f-4872-bb33-d900b6672b0c" providerId="ADAL" clId="{5BE2E890-78C0-48EF-A068-06D97A536616}" dt="2023-04-08T23:20:42.640" v="25" actId="478"/>
          <ac:spMkLst>
            <pc:docMk/>
            <pc:sldMk cId="2281815373" sldId="524"/>
            <ac:spMk id="2" creationId="{27C006B6-B809-0FDB-56C2-6396CC6C0E76}"/>
          </ac:spMkLst>
        </pc:spChg>
        <pc:spChg chg="add mod">
          <ac:chgData name="CALOCA MARTINEZ, J.J. (JOSE JAVIER)" userId="62596a45-ea1f-4872-bb33-d900b6672b0c" providerId="ADAL" clId="{5BE2E890-78C0-48EF-A068-06D97A536616}" dt="2023-04-08T23:46:55.514" v="362" actId="20577"/>
          <ac:spMkLst>
            <pc:docMk/>
            <pc:sldMk cId="2281815373" sldId="524"/>
            <ac:spMk id="2" creationId="{CE00E118-147A-DD9C-9E76-F38D5BCBBCC7}"/>
          </ac:spMkLst>
        </pc:spChg>
        <pc:spChg chg="del">
          <ac:chgData name="CALOCA MARTINEZ, J.J. (JOSE JAVIER)" userId="62596a45-ea1f-4872-bb33-d900b6672b0c" providerId="ADAL" clId="{5BE2E890-78C0-48EF-A068-06D97A536616}" dt="2023-04-08T23:20:42.640" v="25" actId="478"/>
          <ac:spMkLst>
            <pc:docMk/>
            <pc:sldMk cId="2281815373" sldId="524"/>
            <ac:spMk id="3" creationId="{F164F430-C5B8-826B-1F78-8FE4993992F1}"/>
          </ac:spMkLst>
        </pc:spChg>
        <pc:spChg chg="del">
          <ac:chgData name="CALOCA MARTINEZ, J.J. (JOSE JAVIER)" userId="62596a45-ea1f-4872-bb33-d900b6672b0c" providerId="ADAL" clId="{5BE2E890-78C0-48EF-A068-06D97A536616}" dt="2023-04-08T23:20:42.640" v="25" actId="478"/>
          <ac:spMkLst>
            <pc:docMk/>
            <pc:sldMk cId="2281815373" sldId="524"/>
            <ac:spMk id="4" creationId="{82D7D436-F614-4593-4B65-3488BD6F6D9C}"/>
          </ac:spMkLst>
        </pc:spChg>
        <pc:spChg chg="add mod">
          <ac:chgData name="CALOCA MARTINEZ, J.J. (JOSE JAVIER)" userId="62596a45-ea1f-4872-bb33-d900b6672b0c" providerId="ADAL" clId="{5BE2E890-78C0-48EF-A068-06D97A536616}" dt="2023-04-08T23:26:50.972" v="91" actId="1076"/>
          <ac:spMkLst>
            <pc:docMk/>
            <pc:sldMk cId="2281815373" sldId="524"/>
            <ac:spMk id="5" creationId="{C5EED083-069E-1A17-AEB4-15C794ECD48E}"/>
          </ac:spMkLst>
        </pc:spChg>
      </pc:sldChg>
    </pc:docChg>
  </pc:docChgLst>
  <pc:docChgLst>
    <pc:chgData name="GUPTA, K. (KARAN)" userId="f1839846-cfd9-40a1-a4ae-5226867433dc" providerId="ADAL" clId="{22DB3440-21E7-457C-901D-90D0A89AA949}"/>
    <pc:docChg chg="modSld">
      <pc:chgData name="GUPTA, K. (KARAN)" userId="f1839846-cfd9-40a1-a4ae-5226867433dc" providerId="ADAL" clId="{22DB3440-21E7-457C-901D-90D0A89AA949}" dt="2022-12-16T09:29:11.555" v="1" actId="20577"/>
      <pc:docMkLst>
        <pc:docMk/>
      </pc:docMkLst>
      <pc:sldChg chg="modSp mod">
        <pc:chgData name="GUPTA, K. (KARAN)" userId="f1839846-cfd9-40a1-a4ae-5226867433dc" providerId="ADAL" clId="{22DB3440-21E7-457C-901D-90D0A89AA949}" dt="2022-12-16T09:29:11.555" v="1" actId="20577"/>
        <pc:sldMkLst>
          <pc:docMk/>
          <pc:sldMk cId="481292024" sldId="354"/>
        </pc:sldMkLst>
        <pc:spChg chg="mod">
          <ac:chgData name="GUPTA, K. (KARAN)" userId="f1839846-cfd9-40a1-a4ae-5226867433dc" providerId="ADAL" clId="{22DB3440-21E7-457C-901D-90D0A89AA949}" dt="2022-12-16T09:29:11.555" v="1" actId="20577"/>
          <ac:spMkLst>
            <pc:docMk/>
            <pc:sldMk cId="481292024" sldId="354"/>
            <ac:spMk id="20" creationId="{AE59367E-58A3-4B8A-B1C1-143EFB66A5AD}"/>
          </ac:spMkLst>
        </pc:spChg>
      </pc:sldChg>
    </pc:docChg>
  </pc:docChgLst>
  <pc:docChgLst>
    <pc:chgData name="CALOCA MARTINEZ, J.J. (JOSE JAVIER)" userId="62596a45-ea1f-4872-bb33-d900b6672b0c" providerId="ADAL" clId="{2872FC0F-DD24-47EE-AF78-A940D8A0E59C}"/>
    <pc:docChg chg="modSld">
      <pc:chgData name="CALOCA MARTINEZ, J.J. (JOSE JAVIER)" userId="62596a45-ea1f-4872-bb33-d900b6672b0c" providerId="ADAL" clId="{2872FC0F-DD24-47EE-AF78-A940D8A0E59C}" dt="2022-12-16T08:28:00.040" v="0" actId="2711"/>
      <pc:docMkLst>
        <pc:docMk/>
      </pc:docMkLst>
      <pc:sldChg chg="modSp mod">
        <pc:chgData name="CALOCA MARTINEZ, J.J. (JOSE JAVIER)" userId="62596a45-ea1f-4872-bb33-d900b6672b0c" providerId="ADAL" clId="{2872FC0F-DD24-47EE-AF78-A940D8A0E59C}" dt="2022-12-16T08:28:00.040" v="0" actId="2711"/>
        <pc:sldMkLst>
          <pc:docMk/>
          <pc:sldMk cId="4087534958" sldId="362"/>
        </pc:sldMkLst>
        <pc:spChg chg="mod">
          <ac:chgData name="CALOCA MARTINEZ, J.J. (JOSE JAVIER)" userId="62596a45-ea1f-4872-bb33-d900b6672b0c" providerId="ADAL" clId="{2872FC0F-DD24-47EE-AF78-A940D8A0E59C}" dt="2022-12-16T08:28:00.040" v="0" actId="2711"/>
          <ac:spMkLst>
            <pc:docMk/>
            <pc:sldMk cId="4087534958" sldId="362"/>
            <ac:spMk id="96" creationId="{2E469DCF-5EC2-4D20-96F5-D1E22B55782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5-48EB-AB46-D9D29D5D01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5-48EB-AB46-D9D29D5D01FB}"/>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E5-48EB-AB46-D9D29D5D01FB}"/>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4-4DE5-48EB-AB46-D9D29D5D01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ED-4D3B-84BE-53F51FD39E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AB-4FD4-9043-8EE56DA635D6}"/>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AB-4FD4-9043-8EE56DA635D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0-58AB-4FD4-9043-8EE56DA635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ED-4D3B-84BE-53F51FD39E6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AB-4FD4-9043-8EE56DA635D6}"/>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8AB-4FD4-9043-8EE56DA635D6}"/>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0-58AB-4FD4-9043-8EE56DA635D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Gender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DE5-48EB-AB46-D9D29D5D01F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DE5-48EB-AB46-D9D29D5D01FB}"/>
              </c:ext>
            </c:extLst>
          </c:dPt>
          <c:dLbls>
            <c:dLbl>
              <c:idx val="1"/>
              <c:layout>
                <c:manualLayout>
                  <c:x val="-0.12871584162932725"/>
                  <c:y val="-0.3258355171687955"/>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DE5-48EB-AB46-D9D29D5D01FB}"/>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People of Color</c:v>
                </c:pt>
                <c:pt idx="1">
                  <c:v>Whites</c:v>
                </c:pt>
              </c:strCache>
            </c:strRef>
          </c:cat>
          <c:val>
            <c:numRef>
              <c:f>Sheet1!$B$2:$B$3</c:f>
              <c:numCache>
                <c:formatCode>General</c:formatCode>
                <c:ptCount val="2"/>
                <c:pt idx="0">
                  <c:v>0.1</c:v>
                </c:pt>
                <c:pt idx="1">
                  <c:v>0.9</c:v>
                </c:pt>
              </c:numCache>
            </c:numRef>
          </c:val>
          <c:extLst>
            <c:ext xmlns:c16="http://schemas.microsoft.com/office/drawing/2014/chart" uri="{C3380CC4-5D6E-409C-BE32-E72D297353CC}">
              <c16:uniqueId val="{00000004-4DE5-48EB-AB46-D9D29D5D01F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19015769601625115"/>
          <c:y val="0.7482388595398074"/>
          <c:w val="0.53730668301071682"/>
          <c:h val="0.1500180860405059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A928C88C-E191-4059-9BF2-AEB232396D2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F293F652-C854-4714-9031-68AEFB19CE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D78E40-4600-43D0-8F69-8F76E51C58B6}" type="datetimeFigureOut">
              <a:rPr lang="pl-PL" smtClean="0"/>
              <a:t>20.04.2023</a:t>
            </a:fld>
            <a:endParaRPr lang="pl-PL"/>
          </a:p>
        </p:txBody>
      </p:sp>
      <p:sp>
        <p:nvSpPr>
          <p:cNvPr id="4" name="Symbol zastępczy stopki 3">
            <a:extLst>
              <a:ext uri="{FF2B5EF4-FFF2-40B4-BE49-F238E27FC236}">
                <a16:creationId xmlns:a16="http://schemas.microsoft.com/office/drawing/2014/main" id="{1F366979-CBE5-4C7D-B400-49216C8685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a:extLst>
              <a:ext uri="{FF2B5EF4-FFF2-40B4-BE49-F238E27FC236}">
                <a16:creationId xmlns:a16="http://schemas.microsoft.com/office/drawing/2014/main" id="{FF797A9D-DB50-4CF2-A210-0032DDDA175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397EC5-9BD3-4E25-9D93-2A1852B0BAAC}" type="slidenum">
              <a:rPr lang="pl-PL" smtClean="0"/>
              <a:t>‹#›</a:t>
            </a:fld>
            <a:endParaRPr lang="pl-PL"/>
          </a:p>
        </p:txBody>
      </p:sp>
    </p:spTree>
    <p:extLst>
      <p:ext uri="{BB962C8B-B14F-4D97-AF65-F5344CB8AC3E}">
        <p14:creationId xmlns:p14="http://schemas.microsoft.com/office/powerpoint/2010/main" val="20191196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A5DC91-CD0A-4F78-9EAD-EDFFECCF1A1F}" type="datetimeFigureOut">
              <a:rPr lang="pl-PL" smtClean="0"/>
              <a:t>20.04.2023</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0174C3-EA14-417F-8EC7-CEB9E36A1A07}" type="slidenum">
              <a:rPr lang="pl-PL" smtClean="0"/>
              <a:t>‹#›</a:t>
            </a:fld>
            <a:endParaRPr lang="pl-PL"/>
          </a:p>
        </p:txBody>
      </p:sp>
    </p:spTree>
    <p:extLst>
      <p:ext uri="{BB962C8B-B14F-4D97-AF65-F5344CB8AC3E}">
        <p14:creationId xmlns:p14="http://schemas.microsoft.com/office/powerpoint/2010/main" val="198781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F0174C3-EA14-417F-8EC7-CEB9E36A1A07}" type="slidenum">
              <a:rPr lang="pl-PL" smtClean="0"/>
              <a:t>3</a:t>
            </a:fld>
            <a:endParaRPr lang="pl-PL"/>
          </a:p>
        </p:txBody>
      </p:sp>
    </p:spTree>
    <p:extLst>
      <p:ext uri="{BB962C8B-B14F-4D97-AF65-F5344CB8AC3E}">
        <p14:creationId xmlns:p14="http://schemas.microsoft.com/office/powerpoint/2010/main" val="300114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491578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182800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117601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955811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2412744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62DFE1-544E-4AD0-8AE2-9ADF9877B110}" type="slidenum">
              <a:rPr kumimoji="0" lang="en-GB" sz="1000" b="0" i="0" u="none" strike="noStrike" kern="1200" cap="none" spc="0" normalizeH="0" baseline="0" noProof="0" smtClean="0">
                <a:ln>
                  <a:noFill/>
                </a:ln>
                <a:solidFill>
                  <a:srgbClr val="333333"/>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000" b="0" i="0" u="none" strike="noStrike" kern="1200" cap="none" spc="0" normalizeH="0" baseline="0" noProof="0">
              <a:ln>
                <a:noFill/>
              </a:ln>
              <a:solidFill>
                <a:srgbClr val="333333"/>
              </a:solidFill>
              <a:effectLst/>
              <a:uLnTx/>
              <a:uFillTx/>
              <a:latin typeface="ING Me"/>
              <a:ea typeface="+mn-ea"/>
              <a:cs typeface="+mn-cs"/>
            </a:endParaRPr>
          </a:p>
        </p:txBody>
      </p:sp>
      <p:sp>
        <p:nvSpPr>
          <p:cNvPr id="9" name="Slide Image Placeholder 8"/>
          <p:cNvSpPr>
            <a:spLocks noGrp="1" noRot="1" noChangeAspect="1"/>
          </p:cNvSpPr>
          <p:nvPr>
            <p:ph type="sldImg"/>
          </p:nvPr>
        </p:nvSpPr>
        <p:spPr>
          <a:xfrm>
            <a:off x="685800" y="681038"/>
            <a:ext cx="5486400" cy="3086100"/>
          </a:xfrm>
        </p:spPr>
      </p:sp>
      <p:sp>
        <p:nvSpPr>
          <p:cNvPr id="10" name="Notes Placeholder 9"/>
          <p:cNvSpPr>
            <a:spLocks noGrp="1"/>
          </p:cNvSpPr>
          <p:nvPr>
            <p:ph type="body" idx="1"/>
          </p:nvPr>
        </p:nvSpPr>
        <p:spPr/>
        <p:txBody>
          <a:bodyPr/>
          <a:lstStyle/>
          <a:p>
            <a:endParaRPr lang="en-GB"/>
          </a:p>
        </p:txBody>
      </p:sp>
    </p:spTree>
    <p:extLst>
      <p:ext uri="{BB962C8B-B14F-4D97-AF65-F5344CB8AC3E}">
        <p14:creationId xmlns:p14="http://schemas.microsoft.com/office/powerpoint/2010/main" val="2923441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png"/><Relationship Id="rId2" Type="http://schemas.openxmlformats.org/officeDocument/2006/relationships/image" Target="../media/image1.png"/><Relationship Id="rId16"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5.png"/><Relationship Id="rId11" Type="http://schemas.openxmlformats.org/officeDocument/2006/relationships/image" Target="../media/image13.svg"/><Relationship Id="rId5" Type="http://schemas.openxmlformats.org/officeDocument/2006/relationships/image" Target="../media/image4.svg"/><Relationship Id="rId15" Type="http://schemas.openxmlformats.org/officeDocument/2006/relationships/image" Target="../media/image17.svg"/><Relationship Id="rId10" Type="http://schemas.openxmlformats.org/officeDocument/2006/relationships/image" Target="../media/image12.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hyperlink" Target="https://brand.ing.com/login/" TargetMode="Externa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brand.ing.com/login/" TargetMode="External"/><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brand.ing.com/login/" TargetMode="External"/><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hyperlink" Target="http://www.slideshare.net/ing" TargetMode="External"/><Relationship Id="rId7" Type="http://schemas.openxmlformats.org/officeDocument/2006/relationships/hyperlink" Target="http://www.linkedin.com/company/ing" TargetMode="External"/><Relationship Id="rId12" Type="http://schemas.openxmlformats.org/officeDocument/2006/relationships/hyperlink" Target="http://www.facebook.com/ING" TargetMode="External"/><Relationship Id="rId17" Type="http://schemas.openxmlformats.org/officeDocument/2006/relationships/hyperlink" Target="https://medium.com/ing-blog" TargetMode="External"/><Relationship Id="rId2" Type="http://schemas.openxmlformats.org/officeDocument/2006/relationships/image" Target="../media/image19.png"/><Relationship Id="rId16" Type="http://schemas.openxmlformats.org/officeDocument/2006/relationships/image" Target="../media/image26.png"/><Relationship Id="rId1" Type="http://schemas.openxmlformats.org/officeDocument/2006/relationships/slideMaster" Target="../slideMasters/slideMaster2.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hyperlink" Target="http://www.ing.com/" TargetMode="External"/><Relationship Id="rId10" Type="http://schemas.openxmlformats.org/officeDocument/2006/relationships/hyperlink" Target="http://www.flickr.com/inggroup" TargetMode="External"/><Relationship Id="rId4" Type="http://schemas.openxmlformats.org/officeDocument/2006/relationships/hyperlink" Target="http://www.twitter.com/ING_news" TargetMode="External"/><Relationship Id="rId9" Type="http://schemas.openxmlformats.org/officeDocument/2006/relationships/hyperlink" Target="http://www.youtube.com/ING" TargetMode="External"/><Relationship Id="rId14" Type="http://schemas.openxmlformats.org/officeDocument/2006/relationships/image" Target="../media/image25.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11E847-E87E-4ADA-8403-E3060A03DF8A}"/>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5F9E60E7-DF3E-4146-AFF1-BCCD2EAC2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A666435-3E89-4BEC-83E7-2C9D40F87E6A}"/>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F3BE9001-E47E-42A8-8C43-D9513422CDE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D4F6A61-BC27-4183-875A-10D6C3B11A0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7988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3A3AD03-BB87-441E-9C5A-152E43177ACE}"/>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20F744B1-EEA4-44AD-AAC9-AEACACDBF7C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44F9F0A-AF54-4164-A224-24851C03B186}"/>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DAF555E8-CB0F-4EAF-8F0E-3BD21A617B83}"/>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643A1D4-8846-4C44-8CBC-EB3A1B0E7BDA}"/>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54846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E41866B-E49B-4DE0-B8B3-E75CE57B1BA9}"/>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38B58E7F-2278-4D58-986C-A7DD99B451D0}"/>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25035E11-32DA-4DF7-AE58-32CC15EEB20B}"/>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1D82039D-F307-4FFF-AA91-A2EF68B794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0F1327F8-EDAB-4653-B5E1-BA10E8706ACB}"/>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1873830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p:bg bwMode="gray">
      <p:bgRef idx="1001">
        <a:schemeClr val="bg1"/>
      </p:bgRef>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311F7044-53C5-45DA-A597-72E1133FB73A}"/>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54D770-4CFD-4C03-BE25-4A75453EF4B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13" name="ING identifier">
            <a:extLst>
              <a:ext uri="{FF2B5EF4-FFF2-40B4-BE49-F238E27FC236}">
                <a16:creationId xmlns:a16="http://schemas.microsoft.com/office/drawing/2014/main" id="{F6F79742-9DF4-4F22-84F9-697F46AA2DC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56" y="5583600"/>
            <a:ext cx="5256000" cy="294302"/>
          </a:xfrm>
        </p:spPr>
        <p:txBody>
          <a:bodyPr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26" name="Subtitle 2"/>
          <p:cNvSpPr>
            <a:spLocks noGrp="1"/>
          </p:cNvSpPr>
          <p:nvPr>
            <p:ph type="subTitle" idx="1" hasCustomPrompt="1"/>
          </p:nvPr>
        </p:nvSpPr>
        <p:spPr bwMode="gray">
          <a:xfrm>
            <a:off x="658856" y="5277600"/>
            <a:ext cx="5256000" cy="294302"/>
          </a:xfrm>
        </p:spPr>
        <p:txBody>
          <a:bodyPr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88895" y="2447999"/>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25" name="Title 1"/>
          <p:cNvSpPr>
            <a:spLocks noGrp="1"/>
          </p:cNvSpPr>
          <p:nvPr>
            <p:ph type="ctrTitle" hasCustomPrompt="1"/>
          </p:nvPr>
        </p:nvSpPr>
        <p:spPr bwMode="gray">
          <a:xfrm>
            <a:off x="658855" y="1634399"/>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defRPr>
            </a:lvl1pPr>
          </a:lstStyle>
          <a:p>
            <a:r>
              <a:rPr lang="en-GB" noProof="0"/>
              <a:t>Click to add title</a:t>
            </a:r>
          </a:p>
        </p:txBody>
      </p:sp>
      <p:sp>
        <p:nvSpPr>
          <p:cNvPr id="21" name="Project Placeholder">
            <a:extLst>
              <a:ext uri="{FF2B5EF4-FFF2-40B4-BE49-F238E27FC236}">
                <a16:creationId xmlns:a16="http://schemas.microsoft.com/office/drawing/2014/main" id="{A3BD01F9-A9C7-4355-A0CB-7252C65AEF88}"/>
              </a:ext>
            </a:extLst>
          </p:cNvPr>
          <p:cNvSpPr>
            <a:spLocks noGrp="1" noChangeAspect="1"/>
          </p:cNvSpPr>
          <p:nvPr>
            <p:ph type="pic" sz="quarter" idx="16" hasCustomPrompt="1"/>
          </p:nvPr>
        </p:nvSpPr>
        <p:spPr>
          <a:xfrm>
            <a:off x="658798" y="5896309"/>
            <a:ext cx="3857454"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0" name="TextBox 9">
            <a:extLst>
              <a:ext uri="{FF2B5EF4-FFF2-40B4-BE49-F238E27FC236}">
                <a16:creationId xmlns:a16="http://schemas.microsoft.com/office/drawing/2014/main" id="{3824EE40-67F0-44BB-B2EB-D22DE201FA0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363332684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845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slide with subtitl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b="0"/>
            </a:lvl1pPr>
          </a:lstStyle>
          <a:p>
            <a:fld id="{DDD2A080-DA64-4F5C-9131-47EB793B4410}" type="slidenum">
              <a:rPr lang="en-GB" smtClean="0"/>
              <a:pPr/>
              <a:t>‹#›</a:t>
            </a:fld>
            <a:endParaRPr lang="en-GB"/>
          </a:p>
        </p:txBody>
      </p:sp>
      <p:sp>
        <p:nvSpPr>
          <p:cNvPr id="7" name="Text Placeholder 10"/>
          <p:cNvSpPr>
            <a:spLocks noGrp="1"/>
          </p:cNvSpPr>
          <p:nvPr>
            <p:ph type="body" sz="quarter" idx="12" hasCustomPrompt="1"/>
          </p:nvPr>
        </p:nvSpPr>
        <p:spPr>
          <a:xfrm>
            <a:off x="659008" y="1141535"/>
            <a:ext cx="10875600" cy="572464"/>
          </a:xfrm>
        </p:spPr>
        <p:txBody>
          <a:bodyPr anchor="t" anchorCtr="0">
            <a:noAutofit/>
          </a:bodyPr>
          <a:lstStyle>
            <a:lvl1pPr>
              <a:lnSpc>
                <a:spcPct val="93000"/>
              </a:lnSpc>
              <a:defRPr sz="2000" b="1">
                <a:solidFill>
                  <a:schemeClr val="bg2"/>
                </a:solidFill>
              </a:defRPr>
            </a:lvl1pPr>
          </a:lstStyle>
          <a:p>
            <a:pPr lvl="0"/>
            <a:r>
              <a:rPr lang="en-GB" noProof="0"/>
              <a:t>Click to add subtitle</a:t>
            </a:r>
          </a:p>
        </p:txBody>
      </p:sp>
      <p:sp>
        <p:nvSpPr>
          <p:cNvPr id="3" name="Footer Placeholder 2">
            <a:extLst>
              <a:ext uri="{FF2B5EF4-FFF2-40B4-BE49-F238E27FC236}">
                <a16:creationId xmlns:a16="http://schemas.microsoft.com/office/drawing/2014/main" id="{C3111100-54E5-4485-8E21-C43D23A55DA0}"/>
              </a:ext>
            </a:extLst>
          </p:cNvPr>
          <p:cNvSpPr>
            <a:spLocks noGrp="1"/>
          </p:cNvSpPr>
          <p:nvPr>
            <p:ph type="ftr" sz="quarter" idx="13"/>
          </p:nvPr>
        </p:nvSpPr>
        <p:spPr/>
        <p:txBody>
          <a:bodyPr/>
          <a:lstStyle>
            <a:lvl1pPr>
              <a:defRPr b="0"/>
            </a:lvl1pPr>
          </a:lstStyle>
          <a:p>
            <a:endParaRPr lang="en-GB" noProof="0"/>
          </a:p>
        </p:txBody>
      </p:sp>
      <p:sp>
        <p:nvSpPr>
          <p:cNvPr id="8" name="Title 7">
            <a:extLst>
              <a:ext uri="{FF2B5EF4-FFF2-40B4-BE49-F238E27FC236}">
                <a16:creationId xmlns:a16="http://schemas.microsoft.com/office/drawing/2014/main" id="{CF7659DA-FD3C-4CDF-A0E4-B4D12DEA5B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34" name="Group 33">
            <a:extLst>
              <a:ext uri="{FF2B5EF4-FFF2-40B4-BE49-F238E27FC236}">
                <a16:creationId xmlns:a16="http://schemas.microsoft.com/office/drawing/2014/main" id="{7771093A-BC85-4B88-BF7B-F331439BE777}"/>
              </a:ext>
            </a:extLst>
          </p:cNvPr>
          <p:cNvGrpSpPr/>
          <p:nvPr userDrawn="1"/>
        </p:nvGrpSpPr>
        <p:grpSpPr>
          <a:xfrm>
            <a:off x="-2368598" y="0"/>
            <a:ext cx="1872000" cy="4379495"/>
            <a:chOff x="-2025698" y="0"/>
            <a:chExt cx="1872000" cy="4379495"/>
          </a:xfrm>
        </p:grpSpPr>
        <p:grpSp>
          <p:nvGrpSpPr>
            <p:cNvPr id="35" name="Group 34">
              <a:extLst>
                <a:ext uri="{FF2B5EF4-FFF2-40B4-BE49-F238E27FC236}">
                  <a16:creationId xmlns:a16="http://schemas.microsoft.com/office/drawing/2014/main" id="{5263592C-66AB-4A74-B308-9E1319D0F213}"/>
                </a:ext>
              </a:extLst>
            </p:cNvPr>
            <p:cNvGrpSpPr/>
            <p:nvPr userDrawn="1"/>
          </p:nvGrpSpPr>
          <p:grpSpPr>
            <a:xfrm>
              <a:off x="-2025698" y="0"/>
              <a:ext cx="1872000" cy="4379495"/>
              <a:chOff x="-2025698" y="0"/>
              <a:chExt cx="1872000" cy="4379495"/>
            </a:xfrm>
          </p:grpSpPr>
          <p:grpSp>
            <p:nvGrpSpPr>
              <p:cNvPr id="37" name="Group 36">
                <a:extLst>
                  <a:ext uri="{FF2B5EF4-FFF2-40B4-BE49-F238E27FC236}">
                    <a16:creationId xmlns:a16="http://schemas.microsoft.com/office/drawing/2014/main" id="{65521BC6-B0B1-47FC-8A45-E37704780F58}"/>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5C5DABA4-0DD8-4B5A-8A7B-0CCE6C694CBF}"/>
                    </a:ext>
                  </a:extLst>
                </p:cNvPr>
                <p:cNvGrpSpPr/>
                <p:nvPr/>
              </p:nvGrpSpPr>
              <p:grpSpPr>
                <a:xfrm>
                  <a:off x="-2025698" y="0"/>
                  <a:ext cx="1872000" cy="4379495"/>
                  <a:chOff x="-2025698" y="0"/>
                  <a:chExt cx="1872000" cy="4379495"/>
                </a:xfrm>
              </p:grpSpPr>
              <p:sp>
                <p:nvSpPr>
                  <p:cNvPr id="41" name="Rectangle 104">
                    <a:extLst>
                      <a:ext uri="{FF2B5EF4-FFF2-40B4-BE49-F238E27FC236}">
                        <a16:creationId xmlns:a16="http://schemas.microsoft.com/office/drawing/2014/main" id="{5B04D489-BB95-4B3B-9C16-2E281A98273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2" name="Rectangle 113">
                    <a:extLst>
                      <a:ext uri="{FF2B5EF4-FFF2-40B4-BE49-F238E27FC236}">
                        <a16:creationId xmlns:a16="http://schemas.microsoft.com/office/drawing/2014/main" id="{C2E28519-7415-4B75-AAB7-A68994663521}"/>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0" name="Rectangle 106">
                  <a:extLst>
                    <a:ext uri="{FF2B5EF4-FFF2-40B4-BE49-F238E27FC236}">
                      <a16:creationId xmlns:a16="http://schemas.microsoft.com/office/drawing/2014/main" id="{13B5BA0C-E713-485E-90AA-23967691E25A}"/>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38" name="Picture 37">
                <a:extLst>
                  <a:ext uri="{FF2B5EF4-FFF2-40B4-BE49-F238E27FC236}">
                    <a16:creationId xmlns:a16="http://schemas.microsoft.com/office/drawing/2014/main" id="{85920960-4898-4371-8C28-E2976DF9435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6" name="Rectangle 35">
              <a:extLst>
                <a:ext uri="{FF2B5EF4-FFF2-40B4-BE49-F238E27FC236}">
                  <a16:creationId xmlns:a16="http://schemas.microsoft.com/office/drawing/2014/main" id="{714976BB-6C70-4E37-9A8D-2139DFCE2698}"/>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6" name="Text Placeholder 2">
            <a:extLst>
              <a:ext uri="{FF2B5EF4-FFF2-40B4-BE49-F238E27FC236}">
                <a16:creationId xmlns:a16="http://schemas.microsoft.com/office/drawing/2014/main" id="{12971146-2CB7-4BAC-8EE4-87D88E943238}"/>
              </a:ext>
            </a:extLst>
          </p:cNvPr>
          <p:cNvSpPr>
            <a:spLocks noGrp="1"/>
          </p:cNvSpPr>
          <p:nvPr>
            <p:ph idx="1" hasCustomPrompt="1"/>
          </p:nvPr>
        </p:nvSpPr>
        <p:spPr bwMode="gray">
          <a:xfrm>
            <a:off x="659008" y="1795636"/>
            <a:ext cx="108756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2138345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9" name="Text Placeholder 2"/>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marL="180000" indent="-180000">
              <a:buClr>
                <a:schemeClr val="accent1"/>
              </a:buClr>
              <a:buFontTx/>
              <a:buBlip>
                <a:blip r:embed="rId2">
                  <a:extLst>
                    <a:ext uri="{96DAC541-7B7A-43D3-8B79-37D633B846F1}">
                      <asvg:svgBlip xmlns:asvg="http://schemas.microsoft.com/office/drawing/2016/SVG/main" r:embed="rId3"/>
                    </a:ext>
                  </a:extLst>
                </a:blip>
              </a:buBlip>
              <a:defRPr/>
            </a:lvl1pPr>
            <a:lvl2pPr marL="360000" indent="-180000">
              <a:buClr>
                <a:schemeClr val="accent2"/>
              </a:buClr>
              <a:buFontTx/>
              <a:buBlip>
                <a:blip r:embed="rId4">
                  <a:extLst>
                    <a:ext uri="{96DAC541-7B7A-43D3-8B79-37D633B846F1}">
                      <asvg:svgBlip xmlns:asvg="http://schemas.microsoft.com/office/drawing/2016/SVG/main" r:embed="rId5"/>
                    </a:ext>
                  </a:extLst>
                </a:blip>
              </a:buBlip>
              <a:defRPr/>
            </a:lvl2pPr>
            <a:lvl3pPr marL="540000" indent="-180000">
              <a:buClr>
                <a:schemeClr val="accent3"/>
              </a:buClr>
              <a:buFontTx/>
              <a:buBlip>
                <a:blip r:embed="rId6">
                  <a:extLst>
                    <a:ext uri="{96DAC541-7B7A-43D3-8B79-37D633B846F1}">
                      <asvg:svgBlip xmlns:asvg="http://schemas.microsoft.com/office/drawing/2016/SVG/main" r:embed="rId7"/>
                    </a:ext>
                  </a:extLst>
                </a:blip>
              </a:buBlip>
              <a:defRPr/>
            </a:lvl3pPr>
            <a:lvl4pPr marL="720000" indent="-180000">
              <a:buClr>
                <a:schemeClr val="accent4"/>
              </a:buClr>
              <a:buFontTx/>
              <a:buBlip>
                <a:blip r:embed="rId8">
                  <a:extLst>
                    <a:ext uri="{96DAC541-7B7A-43D3-8B79-37D633B846F1}">
                      <asvg:svgBlip xmlns:asvg="http://schemas.microsoft.com/office/drawing/2016/SVG/main" r:embed="rId9"/>
                    </a:ext>
                  </a:extLst>
                </a:blip>
              </a:buBlip>
              <a:defRPr/>
            </a:lvl4pPr>
            <a:lvl5pPr marL="900000" indent="-180000">
              <a:buClr>
                <a:schemeClr val="accent5"/>
              </a:buClr>
              <a:buFontTx/>
              <a:buBlip>
                <a:blip r:embed="rId10">
                  <a:extLst>
                    <a:ext uri="{96DAC541-7B7A-43D3-8B79-37D633B846F1}">
                      <asvg:svgBlip xmlns:asvg="http://schemas.microsoft.com/office/drawing/2016/SVG/main" r:embed="rId11"/>
                    </a:ext>
                  </a:extLst>
                </a:blip>
              </a:buBlip>
              <a:defRPr/>
            </a:lvl5pPr>
            <a:lvl6pPr marL="1080000" indent="-180000">
              <a:lnSpc>
                <a:spcPct val="93000"/>
              </a:lnSpc>
              <a:spcBef>
                <a:spcPts val="0"/>
              </a:spcBef>
              <a:buFontTx/>
              <a:buBlip>
                <a:blip r:embed="rId12">
                  <a:extLst>
                    <a:ext uri="{96DAC541-7B7A-43D3-8B79-37D633B846F1}">
                      <asvg:svgBlip xmlns:asvg="http://schemas.microsoft.com/office/drawing/2016/SVG/main" r:embed="rId13"/>
                    </a:ext>
                  </a:extLst>
                </a:blip>
              </a:buBlip>
              <a:defRPr sz="2000"/>
            </a:lvl6pPr>
            <a:lvl7pPr marL="1260000" indent="-180000">
              <a:lnSpc>
                <a:spcPct val="93000"/>
              </a:lnSpc>
              <a:spcBef>
                <a:spcPts val="0"/>
              </a:spcBef>
              <a:buFontTx/>
              <a:buBlip>
                <a:blip r:embed="rId14">
                  <a:extLst>
                    <a:ext uri="{96DAC541-7B7A-43D3-8B79-37D633B846F1}">
                      <asvg:svgBlip xmlns:asvg="http://schemas.microsoft.com/office/drawing/2016/SVG/main" r:embed="rId15"/>
                    </a:ext>
                  </a:extLst>
                </a:blip>
              </a:buBlip>
              <a:defRPr sz="2000"/>
            </a:lvl7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Sixth level</a:t>
            </a:r>
          </a:p>
          <a:p>
            <a:pPr lvl="6"/>
            <a:r>
              <a:rPr lang="en-GB" noProof="0"/>
              <a:t>Seventh level</a:t>
            </a:r>
          </a:p>
        </p:txBody>
      </p:sp>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D200E7AA-C44B-426E-B459-FAE63DF6B45E}"/>
              </a:ext>
            </a:extLst>
          </p:cNvPr>
          <p:cNvSpPr>
            <a:spLocks noGrp="1"/>
          </p:cNvSpPr>
          <p:nvPr>
            <p:ph type="ftr" sz="quarter" idx="12"/>
          </p:nvPr>
        </p:nvSpPr>
        <p:spPr/>
        <p:txBody>
          <a:bodyPr/>
          <a:lstStyle>
            <a:lvl1pPr>
              <a:defRPr/>
            </a:lvl1pPr>
          </a:lstStyle>
          <a:p>
            <a:endParaRPr lang="en-GB" noProof="0"/>
          </a:p>
        </p:txBody>
      </p:sp>
      <p:sp>
        <p:nvSpPr>
          <p:cNvPr id="7" name="Title 6">
            <a:extLst>
              <a:ext uri="{FF2B5EF4-FFF2-40B4-BE49-F238E27FC236}">
                <a16:creationId xmlns:a16="http://schemas.microsoft.com/office/drawing/2014/main" id="{572D2BF4-B73D-41D9-ABBC-BA54F524221F}"/>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6" name="Group 5">
            <a:extLst>
              <a:ext uri="{FF2B5EF4-FFF2-40B4-BE49-F238E27FC236}">
                <a16:creationId xmlns:a16="http://schemas.microsoft.com/office/drawing/2014/main" id="{28518AE9-A05C-440E-B9E1-876EC28E1BD0}"/>
              </a:ext>
            </a:extLst>
          </p:cNvPr>
          <p:cNvGrpSpPr/>
          <p:nvPr userDrawn="1"/>
        </p:nvGrpSpPr>
        <p:grpSpPr>
          <a:xfrm>
            <a:off x="-2368598" y="0"/>
            <a:ext cx="1872000" cy="4379495"/>
            <a:chOff x="-2025698" y="0"/>
            <a:chExt cx="1872000" cy="4379495"/>
          </a:xfrm>
        </p:grpSpPr>
        <p:grpSp>
          <p:nvGrpSpPr>
            <p:cNvPr id="8" name="Group 7">
              <a:extLst>
                <a:ext uri="{FF2B5EF4-FFF2-40B4-BE49-F238E27FC236}">
                  <a16:creationId xmlns:a16="http://schemas.microsoft.com/office/drawing/2014/main" id="{D9DF109D-A8C2-4886-80B0-048F765CAB37}"/>
                </a:ext>
              </a:extLst>
            </p:cNvPr>
            <p:cNvGrpSpPr/>
            <p:nvPr userDrawn="1"/>
          </p:nvGrpSpPr>
          <p:grpSpPr>
            <a:xfrm>
              <a:off x="-2025698" y="0"/>
              <a:ext cx="1872000" cy="4379495"/>
              <a:chOff x="-2025698" y="0"/>
              <a:chExt cx="1872000" cy="4379495"/>
            </a:xfrm>
          </p:grpSpPr>
          <p:grpSp>
            <p:nvGrpSpPr>
              <p:cNvPr id="11" name="Group 10">
                <a:extLst>
                  <a:ext uri="{FF2B5EF4-FFF2-40B4-BE49-F238E27FC236}">
                    <a16:creationId xmlns:a16="http://schemas.microsoft.com/office/drawing/2014/main" id="{0480695D-2895-4499-A20D-9E1A9EEDC854}"/>
                  </a:ext>
                </a:extLst>
              </p:cNvPr>
              <p:cNvGrpSpPr/>
              <p:nvPr userDrawn="1"/>
            </p:nvGrpSpPr>
            <p:grpSpPr>
              <a:xfrm>
                <a:off x="-2025698" y="0"/>
                <a:ext cx="1872000" cy="4379495"/>
                <a:chOff x="-2025698" y="0"/>
                <a:chExt cx="1872000" cy="4379495"/>
              </a:xfrm>
            </p:grpSpPr>
            <p:grpSp>
              <p:nvGrpSpPr>
                <p:cNvPr id="13" name="Group 12">
                  <a:extLst>
                    <a:ext uri="{FF2B5EF4-FFF2-40B4-BE49-F238E27FC236}">
                      <a16:creationId xmlns:a16="http://schemas.microsoft.com/office/drawing/2014/main" id="{8FDDD35E-C14B-4A25-8CDC-FF3D2C373200}"/>
                    </a:ext>
                  </a:extLst>
                </p:cNvPr>
                <p:cNvGrpSpPr/>
                <p:nvPr/>
              </p:nvGrpSpPr>
              <p:grpSpPr>
                <a:xfrm>
                  <a:off x="-2025698" y="0"/>
                  <a:ext cx="1872000" cy="4379495"/>
                  <a:chOff x="-2025698" y="0"/>
                  <a:chExt cx="1872000" cy="4379495"/>
                </a:xfrm>
              </p:grpSpPr>
              <p:sp>
                <p:nvSpPr>
                  <p:cNvPr id="15" name="Rectangle 104">
                    <a:extLst>
                      <a:ext uri="{FF2B5EF4-FFF2-40B4-BE49-F238E27FC236}">
                        <a16:creationId xmlns:a16="http://schemas.microsoft.com/office/drawing/2014/main" id="{D5CE5D8E-9FD9-4A5B-89EB-A650D1C27FF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16" name="Rectangle 113">
                    <a:extLst>
                      <a:ext uri="{FF2B5EF4-FFF2-40B4-BE49-F238E27FC236}">
                        <a16:creationId xmlns:a16="http://schemas.microsoft.com/office/drawing/2014/main" id="{A06B4935-D494-4304-AC9F-CD1905ED11B3}"/>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14" name="Rectangle 106">
                  <a:extLst>
                    <a:ext uri="{FF2B5EF4-FFF2-40B4-BE49-F238E27FC236}">
                      <a16:creationId xmlns:a16="http://schemas.microsoft.com/office/drawing/2014/main" id="{0FBBC0EA-00FB-4241-8D08-083F6FF05DB7}"/>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12" name="Picture 11">
                <a:extLst>
                  <a:ext uri="{FF2B5EF4-FFF2-40B4-BE49-F238E27FC236}">
                    <a16:creationId xmlns:a16="http://schemas.microsoft.com/office/drawing/2014/main" id="{3BEBDEE9-4DE3-4572-9ED1-61CE6B32A511}"/>
                  </a:ext>
                </a:extLst>
              </p:cNvPr>
              <p:cNvPicPr>
                <a:picLocks noChangeAspect="1"/>
              </p:cNvPicPr>
              <p:nvPr userDrawn="1"/>
            </p:nvPicPr>
            <p:blipFill>
              <a:blip r:embed="rId16"/>
              <a:srcRect/>
              <a:stretch/>
            </p:blipFill>
            <p:spPr>
              <a:xfrm>
                <a:off x="-1893936" y="1754883"/>
                <a:ext cx="1046211" cy="788945"/>
              </a:xfrm>
              <a:prstGeom prst="rect">
                <a:avLst/>
              </a:prstGeom>
            </p:spPr>
          </p:pic>
        </p:grpSp>
        <p:sp>
          <p:nvSpPr>
            <p:cNvPr id="10" name="Rectangle 9">
              <a:extLst>
                <a:ext uri="{FF2B5EF4-FFF2-40B4-BE49-F238E27FC236}">
                  <a16:creationId xmlns:a16="http://schemas.microsoft.com/office/drawing/2014/main" id="{2FFB253F-6D46-44AA-A75D-74AAE0E0BC0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073941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full pictur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45" name="ING identifier">
            <a:extLst>
              <a:ext uri="{FF2B5EF4-FFF2-40B4-BE49-F238E27FC236}">
                <a16:creationId xmlns:a16="http://schemas.microsoft.com/office/drawing/2014/main" id="{EEE85C1B-203A-4958-A943-8138A468D04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sp>
        <p:nvSpPr>
          <p:cNvPr id="7" name="Project Placeholder">
            <a:extLst>
              <a:ext uri="{FF2B5EF4-FFF2-40B4-BE49-F238E27FC236}">
                <a16:creationId xmlns:a16="http://schemas.microsoft.com/office/drawing/2014/main" id="{91CED5FC-8BD5-48C5-9E58-7BB378951BE7}"/>
              </a:ext>
            </a:extLst>
          </p:cNvPr>
          <p:cNvSpPr>
            <a:spLocks noGrp="1" noChangeAspect="1"/>
          </p:cNvSpPr>
          <p:nvPr>
            <p:ph type="pic" sz="quarter" idx="16" hasCustomPrompt="1"/>
          </p:nvPr>
        </p:nvSpPr>
        <p:spPr>
          <a:xfrm>
            <a:off x="658798" y="5896308"/>
            <a:ext cx="3857457"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999"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9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56" name="Picture Placeholder 155">
            <a:extLst>
              <a:ext uri="{FF2B5EF4-FFF2-40B4-BE49-F238E27FC236}">
                <a16:creationId xmlns:a16="http://schemas.microsoft.com/office/drawing/2014/main" id="{7425731A-743F-4AF6-BD8E-C71C4F4E2EBD}"/>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799" y="163486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title</a:t>
            </a:r>
          </a:p>
        </p:txBody>
      </p:sp>
      <p:sp>
        <p:nvSpPr>
          <p:cNvPr id="16" name="TextBox 15">
            <a:extLst>
              <a:ext uri="{FF2B5EF4-FFF2-40B4-BE49-F238E27FC236}">
                <a16:creationId xmlns:a16="http://schemas.microsoft.com/office/drawing/2014/main" id="{B1450CF4-29E1-4E2F-8200-290A7992276F}"/>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
        <p:nvSpPr>
          <p:cNvPr id="18" name="TextBox 17">
            <a:extLst>
              <a:ext uri="{FF2B5EF4-FFF2-40B4-BE49-F238E27FC236}">
                <a16:creationId xmlns:a16="http://schemas.microsoft.com/office/drawing/2014/main" id="{38BA3321-9936-456C-B89B-6FD2F1E8A37A}"/>
              </a:ext>
            </a:extLst>
          </p:cNvPr>
          <p:cNvSpPr txBox="1"/>
          <p:nvPr userDrawn="1"/>
        </p:nvSpPr>
        <p:spPr>
          <a:xfrm>
            <a:off x="-2261849" y="2123802"/>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 photo from the last part of the PP file 'Useful elements, example slides and photos', or download a photo from the Media box &gt; Photos on the </a:t>
            </a:r>
            <a:r>
              <a:rPr lang="en-GB" sz="1000">
                <a:hlinkClick r:id="rId4"/>
              </a:rPr>
              <a:t>ING brand site</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4190319844"/>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full picture ING logo">
    <p:bg>
      <p:bgPr>
        <a:solidFill>
          <a:schemeClr val="bg1">
            <a:alpha val="10000"/>
          </a:schemeClr>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75F6F7-FB67-4EC8-8492-B81B33A8C169}"/>
              </a:ext>
            </a:extLst>
          </p:cNvPr>
          <p:cNvGrpSpPr/>
          <p:nvPr userDrawn="1"/>
        </p:nvGrpSpPr>
        <p:grpSpPr>
          <a:xfrm>
            <a:off x="-435429" y="5878278"/>
            <a:ext cx="290286" cy="979713"/>
            <a:chOff x="-435429" y="5878278"/>
            <a:chExt cx="290286" cy="979713"/>
          </a:xfrm>
        </p:grpSpPr>
        <p:cxnSp>
          <p:nvCxnSpPr>
            <p:cNvPr id="15" name="Straight Connector 14">
              <a:extLst>
                <a:ext uri="{FF2B5EF4-FFF2-40B4-BE49-F238E27FC236}">
                  <a16:creationId xmlns:a16="http://schemas.microsoft.com/office/drawing/2014/main" id="{A087FD79-4C26-49F1-866C-EA798B35D4CC}"/>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7E1CC9-42C3-41DF-A063-2533A041EBD6}"/>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6AE355DD-C7E7-4A4E-B99F-2A9022930A62}"/>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325DB4B-BB6C-4E96-B97C-7F608E23A5F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25" name="ING logo">
            <a:extLst>
              <a:ext uri="{FF2B5EF4-FFF2-40B4-BE49-F238E27FC236}">
                <a16:creationId xmlns:a16="http://schemas.microsoft.com/office/drawing/2014/main" id="{9E0C486C-31FE-42C0-85B9-EBE13E28A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22" name="Text Placeholder 2">
            <a:extLst>
              <a:ext uri="{FF2B5EF4-FFF2-40B4-BE49-F238E27FC236}">
                <a16:creationId xmlns:a16="http://schemas.microsoft.com/office/drawing/2014/main" id="{DE1C96E9-595E-4298-9E38-674AB1833A5D}"/>
              </a:ext>
            </a:extLst>
          </p:cNvPr>
          <p:cNvSpPr>
            <a:spLocks noGrp="1"/>
          </p:cNvSpPr>
          <p:nvPr>
            <p:ph type="body" sz="quarter" idx="14" hasCustomPrompt="1"/>
          </p:nvPr>
        </p:nvSpPr>
        <p:spPr>
          <a:xfrm>
            <a:off x="658798" y="558394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20" name="Subtitle 2">
            <a:extLst>
              <a:ext uri="{FF2B5EF4-FFF2-40B4-BE49-F238E27FC236}">
                <a16:creationId xmlns:a16="http://schemas.microsoft.com/office/drawing/2014/main" id="{A8EDA20D-6EDD-4B8B-AFF1-92BB2BB3A93D}"/>
              </a:ext>
            </a:extLst>
          </p:cNvPr>
          <p:cNvSpPr>
            <a:spLocks noGrp="1"/>
          </p:cNvSpPr>
          <p:nvPr>
            <p:ph type="subTitle" idx="1" hasCustomPrompt="1"/>
          </p:nvPr>
        </p:nvSpPr>
        <p:spPr bwMode="gray">
          <a:xfrm>
            <a:off x="658798" y="5276905"/>
            <a:ext cx="5256000" cy="294302"/>
          </a:xfrm>
        </p:spPr>
        <p:txBody>
          <a:bodyPr wrap="square" l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9" name="Picture Placeholder 28">
            <a:extLst>
              <a:ext uri="{FF2B5EF4-FFF2-40B4-BE49-F238E27FC236}">
                <a16:creationId xmlns:a16="http://schemas.microsoft.com/office/drawing/2014/main" id="{A6006EC7-B988-467E-8549-F0245BF57349}"/>
              </a:ext>
            </a:extLst>
          </p:cNvPr>
          <p:cNvSpPr>
            <a:spLocks noGrp="1"/>
          </p:cNvSpPr>
          <p:nvPr>
            <p:ph type="pic" sz="quarter" idx="12"/>
          </p:nvPr>
        </p:nvSpPr>
        <p:spPr bwMode="gray">
          <a:xfrm>
            <a:off x="0" y="-176400"/>
            <a:ext cx="12192000" cy="5157745"/>
          </a:xfrm>
          <a:custGeom>
            <a:avLst/>
            <a:gdLst>
              <a:gd name="connsiteX0" fmla="*/ 0 w 12192000"/>
              <a:gd name="connsiteY0" fmla="*/ 0 h 5157745"/>
              <a:gd name="connsiteX1" fmla="*/ 12192000 w 12192000"/>
              <a:gd name="connsiteY1" fmla="*/ 0 h 5157745"/>
              <a:gd name="connsiteX2" fmla="*/ 12192000 w 12192000"/>
              <a:gd name="connsiteY2" fmla="*/ 5157745 h 5157745"/>
              <a:gd name="connsiteX3" fmla="*/ 191455 w 12192000"/>
              <a:gd name="connsiteY3" fmla="*/ 5157745 h 5157745"/>
              <a:gd name="connsiteX4" fmla="*/ 0 w 12192000"/>
              <a:gd name="connsiteY4" fmla="*/ 4966290 h 5157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57745">
                <a:moveTo>
                  <a:pt x="0" y="0"/>
                </a:moveTo>
                <a:lnTo>
                  <a:pt x="12192000" y="0"/>
                </a:lnTo>
                <a:lnTo>
                  <a:pt x="12192000" y="5157745"/>
                </a:lnTo>
                <a:lnTo>
                  <a:pt x="191455" y="5157745"/>
                </a:lnTo>
                <a:cubicBezTo>
                  <a:pt x="85717" y="5157745"/>
                  <a:pt x="0" y="5072028"/>
                  <a:pt x="0" y="4966290"/>
                </a:cubicBezTo>
                <a:close/>
              </a:path>
            </a:pathLst>
          </a:custGeom>
          <a:solidFill>
            <a:schemeClr val="accent2">
              <a:lumMod val="20000"/>
              <a:lumOff val="80000"/>
              <a:alpha val="10000"/>
            </a:schemeClr>
          </a:solidFill>
        </p:spPr>
        <p:txBody>
          <a:bodyPr wrap="square" lIns="2880000" tIns="0" anchor="ctr" anchorCtr="0">
            <a:noAutofit/>
          </a:bodyPr>
          <a:lstStyle>
            <a:lvl1pPr algn="ctr">
              <a:defRPr sz="1400" b="0"/>
            </a:lvl1pPr>
          </a:lstStyle>
          <a:p>
            <a:r>
              <a:rPr lang="en-US" noProof="0"/>
              <a:t>Click icon to add picture</a:t>
            </a:r>
            <a:endParaRPr lang="en-GB" noProof="0"/>
          </a:p>
        </p:txBody>
      </p:sp>
      <p:sp>
        <p:nvSpPr>
          <p:cNvPr id="21" name="Text Placeholder 6">
            <a:extLst>
              <a:ext uri="{FF2B5EF4-FFF2-40B4-BE49-F238E27FC236}">
                <a16:creationId xmlns:a16="http://schemas.microsoft.com/office/drawing/2014/main" id="{D70CDBB0-369C-45DE-9CC2-370E4C98C65F}"/>
              </a:ext>
            </a:extLst>
          </p:cNvPr>
          <p:cNvSpPr>
            <a:spLocks noGrp="1"/>
          </p:cNvSpPr>
          <p:nvPr>
            <p:ph type="body" sz="quarter" idx="11" hasCustomPrompt="1"/>
          </p:nvPr>
        </p:nvSpPr>
        <p:spPr bwMode="gray">
          <a:xfrm>
            <a:off x="990000" y="2448480"/>
            <a:ext cx="4786024"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a:t>
            </a:r>
          </a:p>
        </p:txBody>
      </p:sp>
      <p:sp>
        <p:nvSpPr>
          <p:cNvPr id="19" name="Title 1">
            <a:extLst>
              <a:ext uri="{FF2B5EF4-FFF2-40B4-BE49-F238E27FC236}">
                <a16:creationId xmlns:a16="http://schemas.microsoft.com/office/drawing/2014/main" id="{2C9487CD-303C-46D0-A559-E815772F3479}"/>
              </a:ext>
            </a:extLst>
          </p:cNvPr>
          <p:cNvSpPr>
            <a:spLocks noGrp="1"/>
          </p:cNvSpPr>
          <p:nvPr>
            <p:ph type="ctrTitle" hasCustomPrompt="1"/>
          </p:nvPr>
        </p:nvSpPr>
        <p:spPr bwMode="gray">
          <a:xfrm>
            <a:off x="658800" y="1634399"/>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defRPr sz="3600" b="1">
                <a:solidFill>
                  <a:schemeClr val="bg1"/>
                </a:solidFill>
                <a:latin typeface="+mj-lt"/>
              </a:defRPr>
            </a:lvl1pPr>
          </a:lstStyle>
          <a:p>
            <a:r>
              <a:rPr lang="en-GB" noProof="0"/>
              <a:t>Click to add title</a:t>
            </a:r>
          </a:p>
        </p:txBody>
      </p:sp>
      <p:sp>
        <p:nvSpPr>
          <p:cNvPr id="28" name="Project Placeholder">
            <a:extLst>
              <a:ext uri="{FF2B5EF4-FFF2-40B4-BE49-F238E27FC236}">
                <a16:creationId xmlns:a16="http://schemas.microsoft.com/office/drawing/2014/main" id="{5E4AFE1E-9B76-42E0-A2EA-84F5D0E53D02}"/>
              </a:ext>
            </a:extLst>
          </p:cNvPr>
          <p:cNvSpPr>
            <a:spLocks noGrp="1" noChangeAspect="1"/>
          </p:cNvSpPr>
          <p:nvPr>
            <p:ph type="pic" sz="quarter" idx="16" hasCustomPrompt="1"/>
          </p:nvPr>
        </p:nvSpPr>
        <p:spPr>
          <a:xfrm>
            <a:off x="658798" y="5896309"/>
            <a:ext cx="3857408" cy="961679"/>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6" name="TextBox 15">
            <a:extLst>
              <a:ext uri="{FF2B5EF4-FFF2-40B4-BE49-F238E27FC236}">
                <a16:creationId xmlns:a16="http://schemas.microsoft.com/office/drawing/2014/main" id="{D6E113D3-2DD2-409B-B6A5-8210F7F82BD3}"/>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
        <p:nvSpPr>
          <p:cNvPr id="18" name="TextBox 17">
            <a:extLst>
              <a:ext uri="{FF2B5EF4-FFF2-40B4-BE49-F238E27FC236}">
                <a16:creationId xmlns:a16="http://schemas.microsoft.com/office/drawing/2014/main" id="{8CB8308A-E701-41F6-94DB-7B598273B2FF}"/>
              </a:ext>
            </a:extLst>
          </p:cNvPr>
          <p:cNvSpPr txBox="1"/>
          <p:nvPr userDrawn="1"/>
        </p:nvSpPr>
        <p:spPr>
          <a:xfrm>
            <a:off x="-2261849" y="2123802"/>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Click on the existing photo, and choose 'Cut' via the right mouse button.</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Select a photo from the last part of the PP file 'Useful elements, example slides and photos', or download a photo from the Media box &gt; Photos on </a:t>
            </a:r>
            <a:r>
              <a:rPr lang="en-GB" sz="1000">
                <a:hlinkClick r:id="rId3"/>
              </a:rPr>
              <a:t>ING brand site</a:t>
            </a:r>
            <a:r>
              <a:rPr lang="en-GB" sz="1000"/>
              <a:t>.</a:t>
            </a: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endParaRPr lang="en-US" sz="1000" b="0">
              <a:solidFill>
                <a:srgbClr val="696969"/>
              </a:solidFill>
            </a:endParaRPr>
          </a:p>
          <a:p>
            <a:pPr marL="72000" marR="0" lvl="0" indent="-72000" algn="l" defTabSz="914400" rtl="0" eaLnBrk="1" fontAlgn="auto" latinLnBrk="0" hangingPunct="1">
              <a:lnSpc>
                <a:spcPct val="100000"/>
              </a:lnSpc>
              <a:spcBef>
                <a:spcPts val="0"/>
              </a:spcBef>
              <a:spcAft>
                <a:spcPts val="0"/>
              </a:spcAft>
              <a:buClrTx/>
              <a:buSzTx/>
              <a:buFont typeface="ING Me" panose="02000506040000020004" pitchFamily="50" charset="0"/>
              <a:buChar char="–"/>
              <a:tabLst/>
              <a:defRPr/>
            </a:pPr>
            <a:r>
              <a:rPr lang="en-US" sz="1000" b="0">
                <a:solidFill>
                  <a:srgbClr val="696969"/>
                </a:solidFill>
              </a:rPr>
              <a:t>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14273265"/>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white ING logo">
    <p:bg bwMode="gray">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8D78F9-BB7D-40AA-8961-EB7AA360E747}"/>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0" name="Straight Connector 9">
            <a:extLst>
              <a:ext uri="{FF2B5EF4-FFF2-40B4-BE49-F238E27FC236}">
                <a16:creationId xmlns:a16="http://schemas.microsoft.com/office/drawing/2014/main" id="{8EDB157E-826F-4E03-8A69-685294EC5B1D}"/>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73288B3-3A33-4122-B8B7-0142A71D1C97}"/>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12" name="ING logo">
            <a:extLst>
              <a:ext uri="{FF2B5EF4-FFF2-40B4-BE49-F238E27FC236}">
                <a16:creationId xmlns:a16="http://schemas.microsoft.com/office/drawing/2014/main" id="{4D97A26D-2654-4F2E-A196-B6096B1AEB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sp>
        <p:nvSpPr>
          <p:cNvPr id="3" name="Text Placeholder 2">
            <a:extLst>
              <a:ext uri="{FF2B5EF4-FFF2-40B4-BE49-F238E27FC236}">
                <a16:creationId xmlns:a16="http://schemas.microsoft.com/office/drawing/2014/main" id="{F7D0D5B2-609E-47E4-8BC9-E79E8E4C625C}"/>
              </a:ext>
            </a:extLst>
          </p:cNvPr>
          <p:cNvSpPr>
            <a:spLocks noGrp="1"/>
          </p:cNvSpPr>
          <p:nvPr>
            <p:ph type="body" sz="quarter" idx="12" hasCustomPrompt="1"/>
          </p:nvPr>
        </p:nvSpPr>
        <p:spPr>
          <a:xfrm>
            <a:off x="658800" y="5583600"/>
            <a:ext cx="5256000" cy="294302"/>
          </a:xfrm>
        </p:spPr>
        <p:txBody>
          <a:bodyPr wrap="square" lIns="0"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26" name="Subtitle 2"/>
          <p:cNvSpPr>
            <a:spLocks noGrp="1"/>
          </p:cNvSpPr>
          <p:nvPr>
            <p:ph type="subTitle" idx="1" hasCustomPrompt="1"/>
          </p:nvPr>
        </p:nvSpPr>
        <p:spPr bwMode="gray">
          <a:xfrm>
            <a:off x="658800" y="5277600"/>
            <a:ext cx="5256000" cy="294302"/>
          </a:xfrm>
        </p:spPr>
        <p:txBody>
          <a:bodyPr wrap="square" lIns="0" tIns="0" rIns="36000" bIns="72000" anchor="t" anchorCtr="0">
            <a:spAutoFit/>
          </a:bodyPr>
          <a:lstStyle>
            <a:lvl1pPr marL="0" indent="0" algn="l">
              <a:lnSpc>
                <a:spcPct val="90000"/>
              </a:lnSpc>
              <a:buNone/>
              <a:defRPr sz="1600" b="1" i="0">
                <a:solidFill>
                  <a:schemeClr val="tx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27" name="Text Placeholder 6"/>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25" name="Title 1"/>
          <p:cNvSpPr>
            <a:spLocks noGrp="1"/>
          </p:cNvSpPr>
          <p:nvPr>
            <p:ph type="ctrTitle" hasCustomPrompt="1"/>
          </p:nvPr>
        </p:nvSpPr>
        <p:spPr bwMode="gray">
          <a:xfrm>
            <a:off x="658856" y="1634400"/>
            <a:ext cx="3712436" cy="738000"/>
          </a:xfrm>
          <a:prstGeom prst="roundRect">
            <a:avLst>
              <a:gd name="adj" fmla="val 13767"/>
            </a:avLst>
          </a:prstGeom>
          <a:solidFill>
            <a:srgbClr val="FF6200"/>
          </a:solidFill>
          <a:ln w="6350">
            <a:noFill/>
          </a:ln>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2" name="Project Placeholder">
            <a:extLst>
              <a:ext uri="{FF2B5EF4-FFF2-40B4-BE49-F238E27FC236}">
                <a16:creationId xmlns:a16="http://schemas.microsoft.com/office/drawing/2014/main" id="{FF773A2F-D10D-414B-B226-9CEDBFF8ADC7}"/>
              </a:ext>
            </a:extLst>
          </p:cNvPr>
          <p:cNvSpPr>
            <a:spLocks noGrp="1" noChangeAspect="1"/>
          </p:cNvSpPr>
          <p:nvPr>
            <p:ph type="pic" sz="quarter" idx="16" hasCustomPrompt="1"/>
          </p:nvPr>
        </p:nvSpPr>
        <p:spPr>
          <a:xfrm>
            <a:off x="658798" y="5896309"/>
            <a:ext cx="3857456"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3" name="TextBox 12">
            <a:extLst>
              <a:ext uri="{FF2B5EF4-FFF2-40B4-BE49-F238E27FC236}">
                <a16:creationId xmlns:a16="http://schemas.microsoft.com/office/drawing/2014/main" id="{A3E72A35-A7D1-43E0-A540-B9177A307238}"/>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4273718699"/>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confidential">
    <p:bg bwMode="gray">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6146B7-AF2E-4DE8-8CDE-8B02DF175E96}"/>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31" name="Straight Connector 30">
            <a:extLst>
              <a:ext uri="{FF2B5EF4-FFF2-40B4-BE49-F238E27FC236}">
                <a16:creationId xmlns:a16="http://schemas.microsoft.com/office/drawing/2014/main" id="{AF3841C3-786F-4D83-8BF4-69251CE4BFA7}"/>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5697F024-B1A5-460A-9648-F7B29A9BC9CC}"/>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42" name="ING identifier">
            <a:extLst>
              <a:ext uri="{FF2B5EF4-FFF2-40B4-BE49-F238E27FC236}">
                <a16:creationId xmlns:a16="http://schemas.microsoft.com/office/drawing/2014/main" id="{7048FB88-5778-4A03-AD57-DF35DC1E8E34}"/>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44428" y="4964165"/>
            <a:ext cx="1647571" cy="1893836"/>
          </a:xfrm>
          <a:prstGeom prst="rect">
            <a:avLst/>
          </a:prstGeom>
        </p:spPr>
      </p:pic>
      <p:grpSp>
        <p:nvGrpSpPr>
          <p:cNvPr id="56" name="Confidential"/>
          <p:cNvGrpSpPr/>
          <p:nvPr userDrawn="1"/>
        </p:nvGrpSpPr>
        <p:grpSpPr>
          <a:xfrm>
            <a:off x="10749167" y="-133099"/>
            <a:ext cx="1441027" cy="1565166"/>
            <a:chOff x="5364088" y="4720073"/>
            <a:chExt cx="1441027" cy="1565166"/>
          </a:xfrm>
        </p:grpSpPr>
        <p:sp>
          <p:nvSpPr>
            <p:cNvPr id="5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60A6DA"/>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80"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a:t>Confidential</a:t>
              </a:r>
            </a:p>
          </p:txBody>
        </p:sp>
      </p:grpSp>
      <p:sp>
        <p:nvSpPr>
          <p:cNvPr id="18" name="Text Placeholder 2">
            <a:extLst>
              <a:ext uri="{FF2B5EF4-FFF2-40B4-BE49-F238E27FC236}">
                <a16:creationId xmlns:a16="http://schemas.microsoft.com/office/drawing/2014/main" id="{31A93502-8C63-400E-A1C4-EEDA0C0DA4BD}"/>
              </a:ext>
            </a:extLst>
          </p:cNvPr>
          <p:cNvSpPr>
            <a:spLocks noGrp="1"/>
          </p:cNvSpPr>
          <p:nvPr>
            <p:ph type="body" sz="quarter" idx="12" hasCustomPrompt="1"/>
          </p:nvPr>
        </p:nvSpPr>
        <p:spPr>
          <a:xfrm>
            <a:off x="658800" y="5583600"/>
            <a:ext cx="5256000" cy="294302"/>
          </a:xfrm>
        </p:spPr>
        <p:txBody>
          <a:bodyPr wrap="none"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US" sz="1600" b="0" i="0" kern="1200" baseline="0" dirty="0" smtClean="0">
                <a:solidFill>
                  <a:schemeClr val="tx1"/>
                </a:solidFill>
                <a:latin typeface="+mn-lt"/>
                <a:ea typeface="+mn-ea"/>
                <a:cs typeface="ING Me" pitchFamily="2" charset="0"/>
              </a:defRPr>
            </a:lvl1pPr>
            <a:lvl2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2pPr>
            <a:lvl3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3pPr>
            <a:lvl4pPr marL="0" indent="0" algn="l" defTabSz="914400" rtl="0" eaLnBrk="1" latinLnBrk="0" hangingPunct="1">
              <a:lnSpc>
                <a:spcPts val="2200"/>
              </a:lnSpc>
              <a:spcBef>
                <a:spcPts val="0"/>
              </a:spcBef>
              <a:spcAft>
                <a:spcPts val="0"/>
              </a:spcAft>
              <a:buFont typeface="Arial" panose="020B0604020202020204" pitchFamily="34" charset="0"/>
              <a:buNone/>
              <a:defRPr lang="en-US" sz="2000" b="0" i="0" kern="1200" baseline="0" dirty="0" smtClean="0">
                <a:solidFill>
                  <a:schemeClr val="tx1"/>
                </a:solidFill>
                <a:latin typeface="+mn-lt"/>
                <a:ea typeface="+mn-ea"/>
                <a:cs typeface="ING Me" pitchFamily="2" charset="0"/>
              </a:defRPr>
            </a:lvl4pPr>
            <a:lvl5pPr marL="0" indent="0" algn="l" defTabSz="914400" rtl="0" eaLnBrk="1" latinLnBrk="0" hangingPunct="1">
              <a:lnSpc>
                <a:spcPts val="2200"/>
              </a:lnSpc>
              <a:spcBef>
                <a:spcPts val="0"/>
              </a:spcBef>
              <a:spcAft>
                <a:spcPts val="0"/>
              </a:spcAft>
              <a:buFont typeface="Arial" panose="020B0604020202020204" pitchFamily="34" charset="0"/>
              <a:buNone/>
              <a:defRPr lang="nl-NL" sz="2000" b="0" i="0" kern="1200" baseline="0" dirty="0">
                <a:solidFill>
                  <a:schemeClr val="tx1"/>
                </a:solidFill>
                <a:latin typeface="+mn-lt"/>
                <a:ea typeface="+mn-ea"/>
                <a:cs typeface="ING Me" pitchFamily="2" charset="0"/>
              </a:defRPr>
            </a:lvl5pPr>
          </a:lstStyle>
          <a:p>
            <a:pPr lvl="0"/>
            <a:r>
              <a:rPr lang="en-GB" noProof="0"/>
              <a:t>Click to add date</a:t>
            </a:r>
          </a:p>
        </p:txBody>
      </p:sp>
      <p:sp>
        <p:nvSpPr>
          <p:cNvPr id="16" name="Subtitle 2">
            <a:extLst>
              <a:ext uri="{FF2B5EF4-FFF2-40B4-BE49-F238E27FC236}">
                <a16:creationId xmlns:a16="http://schemas.microsoft.com/office/drawing/2014/main" id="{EF8E7523-A00E-407A-913C-45E2F1A70617}"/>
              </a:ext>
            </a:extLst>
          </p:cNvPr>
          <p:cNvSpPr>
            <a:spLocks noGrp="1"/>
          </p:cNvSpPr>
          <p:nvPr>
            <p:ph type="subTitle" idx="1" hasCustomPrompt="1"/>
          </p:nvPr>
        </p:nvSpPr>
        <p:spPr bwMode="gray">
          <a:xfrm>
            <a:off x="658800" y="5277600"/>
            <a:ext cx="5256000" cy="294302"/>
          </a:xfrm>
        </p:spPr>
        <p:txBody>
          <a:bodyPr wrap="none"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7" name="Text Placeholder 6">
            <a:extLst>
              <a:ext uri="{FF2B5EF4-FFF2-40B4-BE49-F238E27FC236}">
                <a16:creationId xmlns:a16="http://schemas.microsoft.com/office/drawing/2014/main" id="{94157F79-315F-44DE-A12C-D9E5A3767D63}"/>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nSpc>
                <a:spcPct val="90000"/>
              </a:lnSpc>
              <a:spcBef>
                <a:spcPts val="0"/>
              </a:spcBef>
              <a:defRPr sz="3600" b="1">
                <a:solidFill>
                  <a:schemeClr val="bg1"/>
                </a:solidFill>
                <a:latin typeface="+mj-lt"/>
              </a:defRPr>
            </a:lvl1pPr>
          </a:lstStyle>
          <a:p>
            <a:pPr lvl="0"/>
            <a:r>
              <a:rPr lang="en-GB" noProof="0"/>
              <a:t>Click to add (sub)title</a:t>
            </a:r>
          </a:p>
        </p:txBody>
      </p:sp>
      <p:sp>
        <p:nvSpPr>
          <p:cNvPr id="15" name="Title 1">
            <a:extLst>
              <a:ext uri="{FF2B5EF4-FFF2-40B4-BE49-F238E27FC236}">
                <a16:creationId xmlns:a16="http://schemas.microsoft.com/office/drawing/2014/main" id="{FB66016B-0337-48AD-9FB8-3ADE7AC6E87B}"/>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5" name="Project Placeholder">
            <a:extLst>
              <a:ext uri="{FF2B5EF4-FFF2-40B4-BE49-F238E27FC236}">
                <a16:creationId xmlns:a16="http://schemas.microsoft.com/office/drawing/2014/main" id="{44B18234-54BA-46FF-9EAC-032FC38EC41C}"/>
              </a:ext>
            </a:extLst>
          </p:cNvPr>
          <p:cNvSpPr>
            <a:spLocks noGrp="1" noChangeAspect="1"/>
          </p:cNvSpPr>
          <p:nvPr>
            <p:ph type="pic" sz="quarter" idx="16" hasCustomPrompt="1"/>
          </p:nvPr>
        </p:nvSpPr>
        <p:spPr>
          <a:xfrm>
            <a:off x="658798" y="5896308"/>
            <a:ext cx="3857455" cy="961691"/>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9" name="TextBox 18">
            <a:extLst>
              <a:ext uri="{FF2B5EF4-FFF2-40B4-BE49-F238E27FC236}">
                <a16:creationId xmlns:a16="http://schemas.microsoft.com/office/drawing/2014/main" id="{BA4E0B8E-6BE9-416D-B911-912E50333F27}"/>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244317881"/>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1391A7-9672-4EB3-90B3-C1BF972C290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46309E8-24EF-4175-B4CA-2A7500CFEFDA}"/>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C2A0D2C-12E4-4177-9AC1-5AC4E0189DF5}"/>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DC1D797C-835D-45B9-94F9-710A9509255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0EFEA3C-54D8-48EB-A1A5-B308E510513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49938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full picture confidential">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6FEC7-4848-4673-A9C4-5B2F4BF62633}"/>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grpSp>
        <p:nvGrpSpPr>
          <p:cNvPr id="23" name="Group 22">
            <a:extLst>
              <a:ext uri="{FF2B5EF4-FFF2-40B4-BE49-F238E27FC236}">
                <a16:creationId xmlns:a16="http://schemas.microsoft.com/office/drawing/2014/main" id="{FDADF138-7C24-4C0D-B684-AF614FA3BF9B}"/>
              </a:ext>
            </a:extLst>
          </p:cNvPr>
          <p:cNvGrpSpPr/>
          <p:nvPr userDrawn="1"/>
        </p:nvGrpSpPr>
        <p:grpSpPr>
          <a:xfrm>
            <a:off x="-435429" y="5878278"/>
            <a:ext cx="290286" cy="979713"/>
            <a:chOff x="-435429" y="5878278"/>
            <a:chExt cx="290286" cy="979713"/>
          </a:xfrm>
        </p:grpSpPr>
        <p:cxnSp>
          <p:nvCxnSpPr>
            <p:cNvPr id="24" name="Straight Connector 23">
              <a:extLst>
                <a:ext uri="{FF2B5EF4-FFF2-40B4-BE49-F238E27FC236}">
                  <a16:creationId xmlns:a16="http://schemas.microsoft.com/office/drawing/2014/main" id="{879E898A-2066-4366-95E3-5DD9BB3FCF23}"/>
                </a:ext>
              </a:extLst>
            </p:cNvPr>
            <p:cNvCxnSpPr/>
            <p:nvPr userDrawn="1"/>
          </p:nvCxnSpPr>
          <p:spPr>
            <a:xfrm>
              <a:off x="-435429" y="5878278"/>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D5E4A7-D69F-4A1C-84B6-01182918AD2F}"/>
                </a:ext>
              </a:extLst>
            </p:cNvPr>
            <p:cNvCxnSpPr/>
            <p:nvPr userDrawn="1"/>
          </p:nvCxnSpPr>
          <p:spPr>
            <a:xfrm>
              <a:off x="-435429" y="6857991"/>
              <a:ext cx="290286"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cxnSp>
        <p:nvCxnSpPr>
          <p:cNvPr id="26" name="Straight Connector 25">
            <a:extLst>
              <a:ext uri="{FF2B5EF4-FFF2-40B4-BE49-F238E27FC236}">
                <a16:creationId xmlns:a16="http://schemas.microsoft.com/office/drawing/2014/main" id="{3D2BCD13-0B5C-4CE8-9033-79C163DDE18F}"/>
              </a:ext>
            </a:extLst>
          </p:cNvPr>
          <p:cNvCxnSpPr/>
          <p:nvPr userDrawn="1"/>
        </p:nvCxnSpPr>
        <p:spPr>
          <a:xfrm>
            <a:off x="659028" y="7003142"/>
            <a:ext cx="0" cy="290284"/>
          </a:xfrm>
          <a:prstGeom prst="line">
            <a:avLst/>
          </a:prstGeom>
          <a:ln w="6350" cap="rnd">
            <a:solidFill>
              <a:srgbClr val="559BD1"/>
            </a:solidFill>
            <a:round/>
            <a:head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AA3BA10-8A9F-4918-A071-10F75A27DE02}"/>
              </a:ext>
            </a:extLst>
          </p:cNvPr>
          <p:cNvSpPr txBox="1"/>
          <p:nvPr userDrawn="1"/>
        </p:nvSpPr>
        <p:spPr>
          <a:xfrm>
            <a:off x="577225" y="7319409"/>
            <a:ext cx="1575426" cy="226591"/>
          </a:xfrm>
          <a:prstGeom prst="rect">
            <a:avLst/>
          </a:prstGeom>
          <a:noFill/>
        </p:spPr>
        <p:txBody>
          <a:bodyPr wrap="square" lIns="36000" tIns="36000" rIns="36000" bIns="36000" rtlCol="0">
            <a:spAutoFit/>
          </a:bodyPr>
          <a:lstStyle/>
          <a:p>
            <a:r>
              <a:rPr lang="en-GB" sz="1000" b="0">
                <a:solidFill>
                  <a:srgbClr val="696969"/>
                </a:solidFill>
              </a:rPr>
              <a:t>Alignment indicator</a:t>
            </a:r>
            <a:endParaRPr lang="en-GB" sz="1000" b="0" err="1">
              <a:solidFill>
                <a:srgbClr val="696969"/>
              </a:solidFill>
            </a:endParaRPr>
          </a:p>
        </p:txBody>
      </p:sp>
      <p:pic>
        <p:nvPicPr>
          <p:cNvPr id="28" name="ING logo">
            <a:extLst>
              <a:ext uri="{FF2B5EF4-FFF2-40B4-BE49-F238E27FC236}">
                <a16:creationId xmlns:a16="http://schemas.microsoft.com/office/drawing/2014/main" id="{013C07AC-DFFD-4358-9B2B-29F86846540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055361" y="6088977"/>
            <a:ext cx="1807116" cy="449934"/>
          </a:xfrm>
          <a:prstGeom prst="rect">
            <a:avLst/>
          </a:prstGeom>
        </p:spPr>
      </p:pic>
      <p:grpSp>
        <p:nvGrpSpPr>
          <p:cNvPr id="45" name="Confidential"/>
          <p:cNvGrpSpPr/>
          <p:nvPr userDrawn="1"/>
        </p:nvGrpSpPr>
        <p:grpSpPr>
          <a:xfrm>
            <a:off x="10749167" y="-133099"/>
            <a:ext cx="1441027" cy="1565166"/>
            <a:chOff x="5364088" y="4720073"/>
            <a:chExt cx="1441027" cy="1565166"/>
          </a:xfrm>
        </p:grpSpPr>
        <p:sp>
          <p:nvSpPr>
            <p:cNvPr id="47" name="Freeform 5"/>
            <p:cNvSpPr>
              <a:spLocks/>
            </p:cNvSpPr>
            <p:nvPr/>
          </p:nvSpPr>
          <p:spPr bwMode="gray">
            <a:xfrm>
              <a:off x="5364088" y="4844212"/>
              <a:ext cx="1441027" cy="1441027"/>
            </a:xfrm>
            <a:custGeom>
              <a:avLst/>
              <a:gdLst>
                <a:gd name="T0" fmla="*/ 0 w 810"/>
                <a:gd name="T1" fmla="*/ 0 h 810"/>
                <a:gd name="T2" fmla="*/ 810 w 810"/>
                <a:gd name="T3" fmla="*/ 810 h 810"/>
                <a:gd name="T4" fmla="*/ 810 w 810"/>
                <a:gd name="T5" fmla="*/ 536 h 810"/>
                <a:gd name="T6" fmla="*/ 274 w 810"/>
                <a:gd name="T7" fmla="*/ 0 h 810"/>
                <a:gd name="T8" fmla="*/ 0 w 810"/>
                <a:gd name="T9" fmla="*/ 0 h 810"/>
              </a:gdLst>
              <a:ahLst/>
              <a:cxnLst>
                <a:cxn ang="0">
                  <a:pos x="T0" y="T1"/>
                </a:cxn>
                <a:cxn ang="0">
                  <a:pos x="T2" y="T3"/>
                </a:cxn>
                <a:cxn ang="0">
                  <a:pos x="T4" y="T5"/>
                </a:cxn>
                <a:cxn ang="0">
                  <a:pos x="T6" y="T7"/>
                </a:cxn>
                <a:cxn ang="0">
                  <a:pos x="T8" y="T9"/>
                </a:cxn>
              </a:cxnLst>
              <a:rect l="0" t="0" r="r" b="b"/>
              <a:pathLst>
                <a:path w="810" h="810">
                  <a:moveTo>
                    <a:pt x="0" y="0"/>
                  </a:moveTo>
                  <a:lnTo>
                    <a:pt x="810" y="810"/>
                  </a:lnTo>
                  <a:lnTo>
                    <a:pt x="810" y="536"/>
                  </a:lnTo>
                  <a:lnTo>
                    <a:pt x="274" y="0"/>
                  </a:lnTo>
                  <a:lnTo>
                    <a:pt x="0" y="0"/>
                  </a:lnTo>
                  <a:close/>
                </a:path>
              </a:pathLst>
            </a:custGeom>
            <a:solidFill>
              <a:srgbClr val="17A7DC"/>
            </a:solidFill>
            <a:ln w="19050">
              <a:solidFill>
                <a:srgbClr val="17A7DC"/>
              </a:solidFill>
              <a:round/>
              <a:headEnd/>
              <a:tailEnd/>
            </a:ln>
          </p:spPr>
          <p:txBody>
            <a:bodyPr vert="horz" wrap="square" lIns="91440" tIns="45720" rIns="91440" bIns="45720" numCol="1" anchor="t" anchorCtr="0" compatLnSpc="1">
              <a:prstTxWarp prst="textNoShape">
                <a:avLst/>
              </a:prstTxWarp>
            </a:bodyPr>
            <a:lstStyle/>
            <a:p>
              <a:endParaRPr lang="en-GB" sz="3200"/>
            </a:p>
          </p:txBody>
        </p:sp>
        <p:sp>
          <p:nvSpPr>
            <p:cNvPr id="48" name="Title 14"/>
            <p:cNvSpPr txBox="1">
              <a:spLocks/>
            </p:cNvSpPr>
            <p:nvPr userDrawn="1"/>
          </p:nvSpPr>
          <p:spPr bwMode="gray">
            <a:xfrm rot="2700000">
              <a:off x="5481455" y="5320862"/>
              <a:ext cx="1447800" cy="246221"/>
            </a:xfrm>
            <a:prstGeom prst="rect">
              <a:avLst/>
            </a:prstGeom>
          </p:spPr>
          <p:txBody>
            <a:bodyPr vert="horz" wrap="none" lIns="0" tIns="0" rIns="0" bIns="0" rtlCol="0" anchor="ctr" anchorCtr="0">
              <a:noAutofit/>
            </a:bodyPr>
            <a:lstStyle>
              <a:lvl1pPr algn="l" defTabSz="914400" rtl="0" eaLnBrk="1" latinLnBrk="0" hangingPunct="1">
                <a:lnSpc>
                  <a:spcPts val="4600"/>
                </a:lnSpc>
                <a:spcBef>
                  <a:spcPct val="0"/>
                </a:spcBef>
                <a:buNone/>
                <a:defRPr sz="4400" b="1" kern="1200" baseline="0">
                  <a:solidFill>
                    <a:schemeClr val="bg1"/>
                  </a:solidFill>
                  <a:latin typeface="+mj-lt"/>
                  <a:ea typeface="+mj-ea"/>
                  <a:cs typeface="Arial" panose="020B0604020202020204" pitchFamily="34" charset="0"/>
                </a:defRPr>
              </a:lvl1pPr>
            </a:lstStyle>
            <a:p>
              <a:pPr algn="ctr">
                <a:lnSpc>
                  <a:spcPct val="100000"/>
                </a:lnSpc>
              </a:pPr>
              <a:r>
                <a:rPr lang="en-GB" sz="1600" noProof="0"/>
                <a:t>Confidential</a:t>
              </a:r>
            </a:p>
          </p:txBody>
        </p:sp>
      </p:grpSp>
      <p:sp>
        <p:nvSpPr>
          <p:cNvPr id="20" name="Text Placeholder 2">
            <a:extLst>
              <a:ext uri="{FF2B5EF4-FFF2-40B4-BE49-F238E27FC236}">
                <a16:creationId xmlns:a16="http://schemas.microsoft.com/office/drawing/2014/main" id="{465FDFAE-9371-42DC-80CE-6212FDA9A2C9}"/>
              </a:ext>
            </a:extLst>
          </p:cNvPr>
          <p:cNvSpPr>
            <a:spLocks noGrp="1"/>
          </p:cNvSpPr>
          <p:nvPr>
            <p:ph type="body" sz="quarter" idx="14" hasCustomPrompt="1"/>
          </p:nvPr>
        </p:nvSpPr>
        <p:spPr>
          <a:xfrm>
            <a:off x="658800" y="5583600"/>
            <a:ext cx="5256000" cy="294302"/>
          </a:xfrm>
        </p:spPr>
        <p:txBody>
          <a:bodyPr tIns="0" rIns="36000" bIns="72000" anchor="t" anchorCtr="0">
            <a:spAutoFit/>
          </a:bodyPr>
          <a:lstStyle>
            <a:lvl1pPr marL="0" indent="0" algn="l" defTabSz="914400" rtl="0" eaLnBrk="1" latinLnBrk="0" hangingPunct="1">
              <a:lnSpc>
                <a:spcPct val="90000"/>
              </a:lnSpc>
              <a:spcBef>
                <a:spcPts val="0"/>
              </a:spcBef>
              <a:spcAft>
                <a:spcPts val="0"/>
              </a:spcAft>
              <a:buFont typeface="Arial" panose="020B0604020202020204" pitchFamily="34" charset="0"/>
              <a:buNone/>
              <a:defRPr lang="en-GB" sz="1600" b="0" i="0" kern="1200" baseline="0" noProof="0" dirty="0" smtClean="0">
                <a:solidFill>
                  <a:schemeClr val="tx1"/>
                </a:solidFill>
                <a:latin typeface="+mn-lt"/>
                <a:ea typeface="+mn-ea"/>
                <a:cs typeface="ING Me" pitchFamily="2" charset="0"/>
              </a:defRPr>
            </a:lvl1pPr>
            <a:lvl2pPr>
              <a:defRPr sz="2200">
                <a:solidFill>
                  <a:srgbClr val="000000"/>
                </a:solidFill>
              </a:defRPr>
            </a:lvl2pPr>
            <a:lvl3pPr>
              <a:defRPr sz="2200">
                <a:solidFill>
                  <a:srgbClr val="000000"/>
                </a:solidFill>
              </a:defRPr>
            </a:lvl3pPr>
            <a:lvl4pPr>
              <a:defRPr sz="2200">
                <a:solidFill>
                  <a:srgbClr val="000000"/>
                </a:solidFill>
              </a:defRPr>
            </a:lvl4pPr>
            <a:lvl5pPr>
              <a:defRPr sz="2200">
                <a:solidFill>
                  <a:srgbClr val="000000"/>
                </a:solidFill>
              </a:defRPr>
            </a:lvl5pPr>
          </a:lstStyle>
          <a:p>
            <a:pPr lvl="0"/>
            <a:r>
              <a:rPr lang="en-GB" noProof="0"/>
              <a:t>Click to add date</a:t>
            </a:r>
          </a:p>
        </p:txBody>
      </p:sp>
      <p:sp>
        <p:nvSpPr>
          <p:cNvPr id="17" name="Subtitle 2">
            <a:extLst>
              <a:ext uri="{FF2B5EF4-FFF2-40B4-BE49-F238E27FC236}">
                <a16:creationId xmlns:a16="http://schemas.microsoft.com/office/drawing/2014/main" id="{1A0CD90A-7939-4751-928D-CD5CBB22EE4B}"/>
              </a:ext>
            </a:extLst>
          </p:cNvPr>
          <p:cNvSpPr>
            <a:spLocks noGrp="1"/>
          </p:cNvSpPr>
          <p:nvPr>
            <p:ph type="subTitle" idx="1" hasCustomPrompt="1"/>
          </p:nvPr>
        </p:nvSpPr>
        <p:spPr bwMode="gray">
          <a:xfrm>
            <a:off x="658800" y="5277600"/>
            <a:ext cx="5256000" cy="294302"/>
          </a:xfrm>
        </p:spPr>
        <p:txBody>
          <a:bodyPr rIns="36000" bIns="72000" anchor="t" anchorCtr="0">
            <a:spAutoFit/>
          </a:bodyPr>
          <a:lstStyle>
            <a:lvl1pPr marL="0" indent="0" algn="l">
              <a:lnSpc>
                <a:spcPct val="90000"/>
              </a:lnSpc>
              <a:buNone/>
              <a:defRPr sz="1600" b="1" i="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GB" noProof="0"/>
              <a:t>Click to add name of department and/or author</a:t>
            </a:r>
          </a:p>
        </p:txBody>
      </p:sp>
      <p:sp>
        <p:nvSpPr>
          <p:cNvPr id="19" name="Text Placeholder 6">
            <a:extLst>
              <a:ext uri="{FF2B5EF4-FFF2-40B4-BE49-F238E27FC236}">
                <a16:creationId xmlns:a16="http://schemas.microsoft.com/office/drawing/2014/main" id="{30766271-113F-4C5F-BEA9-2B8D1F8FE10E}"/>
              </a:ext>
            </a:extLst>
          </p:cNvPr>
          <p:cNvSpPr>
            <a:spLocks noGrp="1"/>
          </p:cNvSpPr>
          <p:nvPr>
            <p:ph type="body" sz="quarter" idx="11" hasCustomPrompt="1"/>
          </p:nvPr>
        </p:nvSpPr>
        <p:spPr bwMode="gray">
          <a:xfrm>
            <a:off x="990000" y="2448000"/>
            <a:ext cx="4786024" cy="732995"/>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pPr lvl="0"/>
            <a:r>
              <a:rPr lang="en-GB" noProof="0"/>
              <a:t>Click to add (sub)title</a:t>
            </a:r>
          </a:p>
        </p:txBody>
      </p:sp>
      <p:sp>
        <p:nvSpPr>
          <p:cNvPr id="16" name="Title 1">
            <a:extLst>
              <a:ext uri="{FF2B5EF4-FFF2-40B4-BE49-F238E27FC236}">
                <a16:creationId xmlns:a16="http://schemas.microsoft.com/office/drawing/2014/main" id="{E34099AA-6604-4254-ACD4-37B7B8373FAA}"/>
              </a:ext>
            </a:extLst>
          </p:cNvPr>
          <p:cNvSpPr>
            <a:spLocks noGrp="1"/>
          </p:cNvSpPr>
          <p:nvPr>
            <p:ph type="ctrTitle" hasCustomPrompt="1"/>
          </p:nvPr>
        </p:nvSpPr>
        <p:spPr bwMode="gray">
          <a:xfrm>
            <a:off x="658800" y="1634400"/>
            <a:ext cx="3712436" cy="738000"/>
          </a:xfrm>
          <a:prstGeom prst="roundRect">
            <a:avLst>
              <a:gd name="adj" fmla="val 13767"/>
            </a:avLst>
          </a:prstGeom>
          <a:solidFill>
            <a:srgbClr val="FF6200"/>
          </a:solidFill>
        </p:spPr>
        <p:txBody>
          <a:bodyPr wrap="none" lIns="108000" tIns="108000" rIns="108000" bIns="72000" anchor="t" anchorCtr="0">
            <a:spAutoFit/>
          </a:bodyPr>
          <a:lstStyle>
            <a:lvl1pPr algn="l">
              <a:lnSpc>
                <a:spcPct val="90000"/>
              </a:lnSpc>
              <a:spcBef>
                <a:spcPts val="0"/>
              </a:spcBef>
              <a:defRPr sz="3600" b="1">
                <a:solidFill>
                  <a:schemeClr val="bg1"/>
                </a:solidFill>
                <a:latin typeface="+mj-lt"/>
              </a:defRPr>
            </a:lvl1pPr>
          </a:lstStyle>
          <a:p>
            <a:r>
              <a:rPr lang="en-GB" noProof="0"/>
              <a:t>Click to add title</a:t>
            </a:r>
          </a:p>
        </p:txBody>
      </p:sp>
      <p:sp>
        <p:nvSpPr>
          <p:cNvPr id="29" name="Project Placeholder">
            <a:extLst>
              <a:ext uri="{FF2B5EF4-FFF2-40B4-BE49-F238E27FC236}">
                <a16:creationId xmlns:a16="http://schemas.microsoft.com/office/drawing/2014/main" id="{026A36CF-1C2C-48FA-9AF7-65727F8826F0}"/>
              </a:ext>
            </a:extLst>
          </p:cNvPr>
          <p:cNvSpPr>
            <a:spLocks noGrp="1" noChangeAspect="1"/>
          </p:cNvSpPr>
          <p:nvPr>
            <p:ph type="pic" sz="quarter" idx="16" hasCustomPrompt="1"/>
          </p:nvPr>
        </p:nvSpPr>
        <p:spPr>
          <a:xfrm>
            <a:off x="658797" y="5896309"/>
            <a:ext cx="3857399" cy="961677"/>
          </a:xfrm>
        </p:spPr>
        <p:txBody>
          <a:bodyPr lIns="288000" tIns="108000" rIns="108000" bIns="108000" anchor="ctr" anchorCtr="0"/>
          <a:lstStyle>
            <a:lvl1pPr>
              <a:defRPr sz="1200">
                <a:solidFill>
                  <a:srgbClr val="A8A8A8"/>
                </a:solidFill>
              </a:defRPr>
            </a:lvl1pPr>
          </a:lstStyle>
          <a:p>
            <a:r>
              <a:rPr lang="en-GB"/>
              <a:t>Business or project wordmark </a:t>
            </a:r>
            <a:br>
              <a:rPr lang="en-GB"/>
            </a:br>
            <a:r>
              <a:rPr lang="en-GB"/>
              <a:t>placeholder</a:t>
            </a:r>
          </a:p>
        </p:txBody>
      </p:sp>
      <p:sp>
        <p:nvSpPr>
          <p:cNvPr id="18" name="TextBox 17">
            <a:extLst>
              <a:ext uri="{FF2B5EF4-FFF2-40B4-BE49-F238E27FC236}">
                <a16:creationId xmlns:a16="http://schemas.microsoft.com/office/drawing/2014/main" id="{D689C158-114A-4690-B8A2-D0BCDDA501DB}"/>
              </a:ext>
            </a:extLst>
          </p:cNvPr>
          <p:cNvSpPr txBox="1"/>
          <p:nvPr userDrawn="1"/>
        </p:nvSpPr>
        <p:spPr>
          <a:xfrm>
            <a:off x="-2261849" y="0"/>
            <a:ext cx="1826420" cy="1919363"/>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You can choose between covers with the ING logo or with the ING identifier. The identifier can be best applied in commercial and informal presentations, assuming it has significant brand recognition in your market, but is less suitable for formal information</a:t>
            </a:r>
            <a:endParaRPr lang="en-GB" sz="1000" b="0" err="1">
              <a:solidFill>
                <a:srgbClr val="696969"/>
              </a:solidFill>
            </a:endParaRPr>
          </a:p>
        </p:txBody>
      </p:sp>
    </p:spTree>
    <p:extLst>
      <p:ext uri="{BB962C8B-B14F-4D97-AF65-F5344CB8AC3E}">
        <p14:creationId xmlns:p14="http://schemas.microsoft.com/office/powerpoint/2010/main" val="137443135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Tree>
    <p:extLst>
      <p:ext uri="{BB962C8B-B14F-4D97-AF65-F5344CB8AC3E}">
        <p14:creationId xmlns:p14="http://schemas.microsoft.com/office/powerpoint/2010/main" val="91000465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dex slide picture righ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0136ED5D-41FE-434B-8102-33405500B8E3}"/>
              </a:ext>
            </a:extLst>
          </p:cNvPr>
          <p:cNvSpPr>
            <a:spLocks noGrp="1"/>
          </p:cNvSpPr>
          <p:nvPr>
            <p:ph type="pic" sz="quarter" idx="20"/>
          </p:nvPr>
        </p:nvSpPr>
        <p:spPr bwMode="gray">
          <a:xfrm>
            <a:off x="8415482" y="1"/>
            <a:ext cx="3776519" cy="6857999"/>
          </a:xfrm>
          <a:custGeom>
            <a:avLst/>
            <a:gdLst>
              <a:gd name="connsiteX0" fmla="*/ 0 w 3776519"/>
              <a:gd name="connsiteY0" fmla="*/ 0 h 6857999"/>
              <a:gd name="connsiteX1" fmla="*/ 190493 w 3776519"/>
              <a:gd name="connsiteY1" fmla="*/ 0 h 6857999"/>
              <a:gd name="connsiteX2" fmla="*/ 914400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14400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14400" y="0"/>
                </a:lnTo>
                <a:lnTo>
                  <a:pt x="3776519" y="0"/>
                </a:lnTo>
                <a:lnTo>
                  <a:pt x="3776519" y="6857999"/>
                </a:lnTo>
                <a:lnTo>
                  <a:pt x="190491" y="6857999"/>
                </a:lnTo>
                <a:lnTo>
                  <a:pt x="116345" y="6843030"/>
                </a:lnTo>
                <a:cubicBezTo>
                  <a:pt x="47974" y="6814111"/>
                  <a:pt x="0" y="6746411"/>
                  <a:pt x="0" y="6667507"/>
                </a:cubicBezTo>
                <a:lnTo>
                  <a:pt x="0" y="914400"/>
                </a:lnTo>
                <a:lnTo>
                  <a:pt x="0" y="190493"/>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659008"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85210F25-0569-48E4-86BF-27768C680957}"/>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4186247283"/>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dex slide picture left">
    <p:bg bwMode="gray">
      <p:bgRef idx="1001">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6"/>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CEA75376-E7C9-4515-A27A-D366A6F50C18}"/>
              </a:ext>
            </a:extLst>
          </p:cNvPr>
          <p:cNvSpPr>
            <a:spLocks noGrp="1"/>
          </p:cNvSpPr>
          <p:nvPr>
            <p:ph type="ftr" sz="quarter" idx="17"/>
          </p:nvPr>
        </p:nvSpPr>
        <p:spPr>
          <a:xfrm>
            <a:off x="4124163" y="6403940"/>
            <a:ext cx="6735600" cy="187200"/>
          </a:xfrm>
        </p:spPr>
        <p:txBody>
          <a:bodyPr/>
          <a:lstStyle>
            <a:lvl1pPr>
              <a:defRPr/>
            </a:lvl1pPr>
          </a:lstStyle>
          <a:p>
            <a:endParaRPr lang="en-GB" noProof="0"/>
          </a:p>
        </p:txBody>
      </p:sp>
      <p:sp>
        <p:nvSpPr>
          <p:cNvPr id="13" name="Picture Placeholder 12">
            <a:extLst>
              <a:ext uri="{FF2B5EF4-FFF2-40B4-BE49-F238E27FC236}">
                <a16:creationId xmlns:a16="http://schemas.microsoft.com/office/drawing/2014/main" id="{5B790946-B7BA-4B88-836C-B0601F7BF453}"/>
              </a:ext>
            </a:extLst>
          </p:cNvPr>
          <p:cNvSpPr>
            <a:spLocks noGrp="1"/>
          </p:cNvSpPr>
          <p:nvPr>
            <p:ph type="pic" sz="quarter" idx="20"/>
          </p:nvPr>
        </p:nvSpPr>
        <p:spPr bwMode="gray">
          <a:xfrm>
            <a:off x="-1" y="0"/>
            <a:ext cx="3776520" cy="6858000"/>
          </a:xfrm>
          <a:custGeom>
            <a:avLst/>
            <a:gdLst>
              <a:gd name="connsiteX0" fmla="*/ 0 w 3776520"/>
              <a:gd name="connsiteY0" fmla="*/ 0 h 6858000"/>
              <a:gd name="connsiteX1" fmla="*/ 3586029 w 3776520"/>
              <a:gd name="connsiteY1" fmla="*/ 0 h 6858000"/>
              <a:gd name="connsiteX2" fmla="*/ 3586034 w 3776520"/>
              <a:gd name="connsiteY2" fmla="*/ 1 h 6858000"/>
              <a:gd name="connsiteX3" fmla="*/ 3776520 w 3776520"/>
              <a:gd name="connsiteY3" fmla="*/ 1 h 6858000"/>
              <a:gd name="connsiteX4" fmla="*/ 3776520 w 3776520"/>
              <a:gd name="connsiteY4" fmla="*/ 190493 h 6858000"/>
              <a:gd name="connsiteX5" fmla="*/ 3776520 w 3776520"/>
              <a:gd name="connsiteY5" fmla="*/ 914401 h 6858000"/>
              <a:gd name="connsiteX6" fmla="*/ 3776520 w 3776520"/>
              <a:gd name="connsiteY6" fmla="*/ 6667507 h 6858000"/>
              <a:gd name="connsiteX7" fmla="*/ 3586027 w 3776520"/>
              <a:gd name="connsiteY7" fmla="*/ 6858000 h 6858000"/>
              <a:gd name="connsiteX8" fmla="*/ 0 w 377652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0" h="6858000">
                <a:moveTo>
                  <a:pt x="0" y="0"/>
                </a:moveTo>
                <a:lnTo>
                  <a:pt x="3586029" y="0"/>
                </a:lnTo>
                <a:lnTo>
                  <a:pt x="3586034" y="1"/>
                </a:lnTo>
                <a:lnTo>
                  <a:pt x="3776520" y="1"/>
                </a:lnTo>
                <a:lnTo>
                  <a:pt x="3776520" y="190493"/>
                </a:lnTo>
                <a:lnTo>
                  <a:pt x="3776520" y="914401"/>
                </a:lnTo>
                <a:lnTo>
                  <a:pt x="3776520" y="6667507"/>
                </a:lnTo>
                <a:cubicBezTo>
                  <a:pt x="3776520" y="6772713"/>
                  <a:pt x="3691233" y="6858000"/>
                  <a:pt x="3586027" y="6858000"/>
                </a:cubicBezTo>
                <a:lnTo>
                  <a:pt x="0" y="6858000"/>
                </a:lnTo>
                <a:close/>
              </a:path>
            </a:pathLst>
          </a:custGeom>
          <a:solidFill>
            <a:schemeClr val="accent2">
              <a:lumMod val="20000"/>
              <a:lumOff val="80000"/>
              <a:alpha val="10000"/>
            </a:schemeClr>
          </a:solidFill>
        </p:spPr>
        <p:txBody>
          <a:bodyPr wrap="square" lIns="360000" tIns="360000" rIns="360000" bIns="360000">
            <a:noAutofit/>
          </a:bodyPr>
          <a:lstStyle/>
          <a:p>
            <a:r>
              <a:rPr lang="en-US" noProof="0"/>
              <a:t>Click icon to add picture</a:t>
            </a:r>
            <a:endParaRPr lang="en-GB" noProof="0"/>
          </a:p>
        </p:txBody>
      </p:sp>
      <p:sp>
        <p:nvSpPr>
          <p:cNvPr id="20" name="Text Placeholder 19">
            <a:extLst>
              <a:ext uri="{FF2B5EF4-FFF2-40B4-BE49-F238E27FC236}">
                <a16:creationId xmlns:a16="http://schemas.microsoft.com/office/drawing/2014/main" id="{3B02C1D6-EBC4-42E4-AD3A-B8313C31BD73}"/>
              </a:ext>
            </a:extLst>
          </p:cNvPr>
          <p:cNvSpPr>
            <a:spLocks noGrp="1"/>
          </p:cNvSpPr>
          <p:nvPr>
            <p:ph type="body" sz="quarter" idx="21" hasCustomPrompt="1"/>
          </p:nvPr>
        </p:nvSpPr>
        <p:spPr bwMode="auto">
          <a:xfrm>
            <a:off x="4124163" y="1141198"/>
            <a:ext cx="7408800" cy="5058000"/>
          </a:xfrm>
          <a:custGeom>
            <a:avLst/>
            <a:gdLst>
              <a:gd name="connsiteX0" fmla="*/ 0 w 5617764"/>
              <a:gd name="connsiteY0" fmla="*/ 0 h 5058000"/>
              <a:gd name="connsiteX1" fmla="*/ 5617764 w 5617764"/>
              <a:gd name="connsiteY1" fmla="*/ 0 h 5058000"/>
              <a:gd name="connsiteX2" fmla="*/ 5617764 w 5617764"/>
              <a:gd name="connsiteY2" fmla="*/ 5058000 h 5058000"/>
              <a:gd name="connsiteX3" fmla="*/ 0 w 5617764"/>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5617764" h="5058000">
                <a:moveTo>
                  <a:pt x="0" y="0"/>
                </a:moveTo>
                <a:lnTo>
                  <a:pt x="5617764" y="0"/>
                </a:lnTo>
                <a:lnTo>
                  <a:pt x="5617764"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
        <p:nvSpPr>
          <p:cNvPr id="4" name="Title 3">
            <a:extLst>
              <a:ext uri="{FF2B5EF4-FFF2-40B4-BE49-F238E27FC236}">
                <a16:creationId xmlns:a16="http://schemas.microsoft.com/office/drawing/2014/main" id="{F4AC00D7-B457-45E8-A905-966FD04715A3}"/>
              </a:ext>
            </a:extLst>
          </p:cNvPr>
          <p:cNvSpPr>
            <a:spLocks noGrp="1"/>
          </p:cNvSpPr>
          <p:nvPr>
            <p:ph type="title"/>
          </p:nvPr>
        </p:nvSpPr>
        <p:spPr>
          <a:xfrm>
            <a:off x="4124163" y="325235"/>
            <a:ext cx="7408800" cy="817244"/>
          </a:xfrm>
        </p:spPr>
        <p:txBody>
          <a:bodyPr/>
          <a:lstStyle/>
          <a:p>
            <a:r>
              <a:rPr lang="en-US"/>
              <a:t>Click to edit Master title style</a:t>
            </a:r>
            <a:endParaRPr lang="en-GB"/>
          </a:p>
        </p:txBody>
      </p:sp>
      <p:sp>
        <p:nvSpPr>
          <p:cNvPr id="7" name="TextBox 6">
            <a:extLst>
              <a:ext uri="{FF2B5EF4-FFF2-40B4-BE49-F238E27FC236}">
                <a16:creationId xmlns:a16="http://schemas.microsoft.com/office/drawing/2014/main" id="{4BEB9DAA-E55F-4181-BD9B-980BDFC351B4}"/>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1968459575"/>
      </p:ext>
    </p:extLst>
  </p:cSld>
  <p:clrMapOvr>
    <a:masterClrMapping/>
  </p:clrMapOvr>
  <p:extLst>
    <p:ext uri="{DCECCB84-F9BA-43D5-87BE-67443E8EF086}">
      <p15:sldGuideLst xmlns:p15="http://schemas.microsoft.com/office/powerpoint/2012/main">
        <p15:guide id="1" pos="4308">
          <p15:clr>
            <a:srgbClr val="FBAE40"/>
          </p15:clr>
        </p15:guide>
        <p15:guide id="2" pos="459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pter header oran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B4DD1A-B332-4795-A59E-FA64AB32DDCC}"/>
              </a:ext>
            </a:extLst>
          </p:cNvPr>
          <p:cNvSpPr/>
          <p:nvPr userDrawn="1"/>
        </p:nvSpPr>
        <p:spPr>
          <a:xfrm>
            <a:off x="-2786743" y="-736600"/>
            <a:ext cx="17765486" cy="8331200"/>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 name="Slide Number Placeholder 2">
            <a:extLst>
              <a:ext uri="{FF2B5EF4-FFF2-40B4-BE49-F238E27FC236}">
                <a16:creationId xmlns:a16="http://schemas.microsoft.com/office/drawing/2014/main" id="{9C93E026-2D04-4A6A-8BE5-A11C6D229280}"/>
              </a:ext>
            </a:extLst>
          </p:cNvPr>
          <p:cNvSpPr>
            <a:spLocks noGrp="1"/>
          </p:cNvSpPr>
          <p:nvPr>
            <p:ph type="sldNum" sz="quarter" idx="11"/>
          </p:nvPr>
        </p:nvSpPr>
        <p:spPr/>
        <p:txBody>
          <a:bodyPr/>
          <a:lstStyle/>
          <a:p>
            <a:fld id="{DDD2A080-DA64-4F5C-9131-47EB793B4410}" type="slidenum">
              <a:rPr lang="en-GB" smtClean="0"/>
              <a:pPr/>
              <a:t>‹#›</a:t>
            </a:fld>
            <a:endParaRPr lang="en-GB"/>
          </a:p>
        </p:txBody>
      </p:sp>
      <p:sp>
        <p:nvSpPr>
          <p:cNvPr id="5" name="Title 1"/>
          <p:cNvSpPr>
            <a:spLocks noGrp="1"/>
          </p:cNvSpPr>
          <p:nvPr userDrawn="1">
            <p:ph type="ctrTitle" hasCustomPrompt="1"/>
          </p:nvPr>
        </p:nvSpPr>
        <p:spPr bwMode="gray">
          <a:xfrm>
            <a:off x="658800" y="2447999"/>
            <a:ext cx="5485801" cy="738000"/>
          </a:xfrm>
          <a:prstGeom prst="roundRect">
            <a:avLst>
              <a:gd name="adj" fmla="val 13861"/>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US" noProof="0"/>
              <a:t>Click to add chapter title</a:t>
            </a:r>
            <a:endParaRPr lang="en-GB" noProof="0"/>
          </a:p>
        </p:txBody>
      </p:sp>
      <p:sp>
        <p:nvSpPr>
          <p:cNvPr id="17" name="Text Placeholder 6">
            <a:extLst>
              <a:ext uri="{FF2B5EF4-FFF2-40B4-BE49-F238E27FC236}">
                <a16:creationId xmlns:a16="http://schemas.microsoft.com/office/drawing/2014/main" id="{BB9E4015-3A4E-46C3-A52A-4243EBED6321}"/>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 or remove bar</a:t>
            </a:r>
          </a:p>
        </p:txBody>
      </p:sp>
    </p:spTree>
    <p:extLst>
      <p:ext uri="{BB962C8B-B14F-4D97-AF65-F5344CB8AC3E}">
        <p14:creationId xmlns:p14="http://schemas.microsoft.com/office/powerpoint/2010/main" val="3112220126"/>
      </p:ext>
    </p:extLst>
  </p:cSld>
  <p:clrMapOvr>
    <a:masterClrMapping/>
  </p:clrMapOvr>
  <p:extLst>
    <p:ext uri="{DCECCB84-F9BA-43D5-87BE-67443E8EF086}">
      <p15:sldGuideLst xmlns:p15="http://schemas.microsoft.com/office/powerpoint/2012/main">
        <p15:guide id="1" orient="horz" pos="1491">
          <p15:clr>
            <a:srgbClr val="FBAE40"/>
          </p15:clr>
        </p15:guide>
        <p15:guide id="2" orient="horz" pos="1542">
          <p15:clr>
            <a:srgbClr val="FBAE40"/>
          </p15:clr>
        </p15:guide>
        <p15:guide id="3" orient="horz" pos="2006">
          <p15:clr>
            <a:srgbClr val="FBAE40"/>
          </p15:clr>
        </p15:guide>
        <p15:guide id="4" orient="horz" pos="205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pter header picture">
    <p:spTree>
      <p:nvGrpSpPr>
        <p:cNvPr id="1" name=""/>
        <p:cNvGrpSpPr/>
        <p:nvPr/>
      </p:nvGrpSpPr>
      <p:grpSpPr>
        <a:xfrm>
          <a:off x="0" y="0"/>
          <a:ext cx="0" cy="0"/>
          <a:chOff x="0" y="0"/>
          <a:chExt cx="0" cy="0"/>
        </a:xfrm>
      </p:grpSpPr>
      <p:sp>
        <p:nvSpPr>
          <p:cNvPr id="7" name="Picture Placeholder 42">
            <a:extLst>
              <a:ext uri="{FF2B5EF4-FFF2-40B4-BE49-F238E27FC236}">
                <a16:creationId xmlns:a16="http://schemas.microsoft.com/office/drawing/2014/main" id="{C6F478FA-E472-48C9-BEDB-175C654577D2}"/>
              </a:ext>
            </a:extLst>
          </p:cNvPr>
          <p:cNvSpPr>
            <a:spLocks noGrp="1"/>
          </p:cNvSpPr>
          <p:nvPr>
            <p:ph type="pic" sz="quarter" idx="17"/>
          </p:nvPr>
        </p:nvSpPr>
        <p:spPr bwMode="gray">
          <a:xfrm flipH="1">
            <a:off x="0" y="0"/>
            <a:ext cx="12192000" cy="6858000"/>
          </a:xfrm>
          <a:prstGeom prst="rect">
            <a:avLst/>
          </a:prstGeom>
          <a:solidFill>
            <a:schemeClr val="accent2">
              <a:lumMod val="20000"/>
              <a:lumOff val="80000"/>
              <a:alpha val="10000"/>
            </a:schemeClr>
          </a:solidFill>
        </p:spPr>
        <p:txBody>
          <a:bodyPr wrap="square" lIns="2880000" tIns="36000" rIns="36000" bIns="36000" anchor="ctr" anchorCtr="0">
            <a:noAutofit/>
          </a:bodyPr>
          <a:lstStyle>
            <a:lvl1pPr algn="ctr">
              <a:defRPr sz="1400" b="0"/>
            </a:lvl1pPr>
          </a:lstStyle>
          <a:p>
            <a:r>
              <a:rPr lang="en-US" noProof="0"/>
              <a:t>Click icon to add picture</a:t>
            </a:r>
            <a:endParaRPr lang="en-GB" noProof="0"/>
          </a:p>
        </p:txBody>
      </p:sp>
      <p:sp>
        <p:nvSpPr>
          <p:cNvPr id="6" name="Title Placeholder 1"/>
          <p:cNvSpPr>
            <a:spLocks noGrp="1"/>
          </p:cNvSpPr>
          <p:nvPr>
            <p:ph type="title" hasCustomPrompt="1"/>
          </p:nvPr>
        </p:nvSpPr>
        <p:spPr bwMode="gray">
          <a:xfrm>
            <a:off x="658800" y="2448000"/>
            <a:ext cx="5485801" cy="739574"/>
          </a:xfrm>
          <a:prstGeom prst="roundRect">
            <a:avLst>
              <a:gd name="adj" fmla="val 13738"/>
            </a:avLst>
          </a:prstGeom>
          <a:solidFill>
            <a:srgbClr val="FF6200"/>
          </a:solidFill>
        </p:spPr>
        <p:txBody>
          <a:bodyPr vert="horz" wrap="none" lIns="108000" tIns="108000" rIns="108000" bIns="72000" rtlCol="0" anchor="t" anchorCtr="0">
            <a:spAutoFit/>
          </a:bodyPr>
          <a:lstStyle>
            <a:lvl1pPr>
              <a:lnSpc>
                <a:spcPct val="90000"/>
              </a:lnSpc>
              <a:defRPr sz="3600">
                <a:solidFill>
                  <a:schemeClr val="bg1"/>
                </a:solidFill>
              </a:defRPr>
            </a:lvl1pPr>
          </a:lstStyle>
          <a:p>
            <a:r>
              <a:rPr lang="en-GB" noProof="0"/>
              <a:t>Click to add chapter title</a:t>
            </a:r>
          </a:p>
        </p:txBody>
      </p:sp>
      <p:sp>
        <p:nvSpPr>
          <p:cNvPr id="17" name="Text Placeholder 6">
            <a:extLst>
              <a:ext uri="{FF2B5EF4-FFF2-40B4-BE49-F238E27FC236}">
                <a16:creationId xmlns:a16="http://schemas.microsoft.com/office/drawing/2014/main" id="{34E02287-585D-40F3-A1A8-FCA73640D47A}"/>
              </a:ext>
            </a:extLst>
          </p:cNvPr>
          <p:cNvSpPr>
            <a:spLocks noGrp="1"/>
          </p:cNvSpPr>
          <p:nvPr>
            <p:ph type="body" sz="quarter" idx="12" hasCustomPrompt="1"/>
          </p:nvPr>
        </p:nvSpPr>
        <p:spPr bwMode="gray">
          <a:xfrm>
            <a:off x="990000" y="3265686"/>
            <a:ext cx="7814741" cy="732995"/>
          </a:xfrm>
          <a:prstGeom prst="roundRect">
            <a:avLst>
              <a:gd name="adj" fmla="val 13767"/>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(sub)title or remove bar</a:t>
            </a:r>
          </a:p>
        </p:txBody>
      </p:sp>
      <p:sp>
        <p:nvSpPr>
          <p:cNvPr id="9" name="TextBox 8">
            <a:extLst>
              <a:ext uri="{FF2B5EF4-FFF2-40B4-BE49-F238E27FC236}">
                <a16:creationId xmlns:a16="http://schemas.microsoft.com/office/drawing/2014/main" id="{F8F7CF1A-99AC-42EE-A638-B3281CC1E31E}"/>
              </a:ext>
            </a:extLst>
          </p:cNvPr>
          <p:cNvSpPr txBox="1"/>
          <p:nvPr userDrawn="1"/>
        </p:nvSpPr>
        <p:spPr>
          <a:xfrm>
            <a:off x="-2261849" y="0"/>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Finally, click on the new picture and choose 'Move to Back' via the right mouse button to show the heading bars again.</a:t>
            </a:r>
            <a:endParaRPr lang="en-GB" sz="1000" b="0" err="1">
              <a:solidFill>
                <a:srgbClr val="696969"/>
              </a:solidFill>
            </a:endParaRPr>
          </a:p>
        </p:txBody>
      </p:sp>
    </p:spTree>
    <p:extLst>
      <p:ext uri="{BB962C8B-B14F-4D97-AF65-F5344CB8AC3E}">
        <p14:creationId xmlns:p14="http://schemas.microsoft.com/office/powerpoint/2010/main" val="20557228"/>
      </p:ext>
    </p:extLst>
  </p:cSld>
  <p:clrMapOvr>
    <a:masterClrMapping/>
  </p:clrMapOvr>
  <p:extLst>
    <p:ext uri="{DCECCB84-F9BA-43D5-87BE-67443E8EF086}">
      <p15:sldGuideLst xmlns:p15="http://schemas.microsoft.com/office/powerpoint/2012/main">
        <p15:guide id="1" pos="302">
          <p15:clr>
            <a:srgbClr val="FBAE40"/>
          </p15:clr>
        </p15:guide>
        <p15:guide id="2" orient="horz" pos="1491">
          <p15:clr>
            <a:srgbClr val="FBAE40"/>
          </p15:clr>
        </p15:guide>
        <p15:guide id="3" orient="horz" pos="1542">
          <p15:clr>
            <a:srgbClr val="FBAE40"/>
          </p15:clr>
        </p15:guide>
        <p15:guide id="4" orient="horz" pos="2006">
          <p15:clr>
            <a:srgbClr val="FBAE40"/>
          </p15:clr>
        </p15:guide>
        <p15:guide id="5" orient="horz" pos="205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450" y="1141198"/>
            <a:ext cx="5267158" cy="5058385"/>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7" y="1141198"/>
            <a:ext cx="5265544" cy="5058385"/>
          </a:xfrm>
          <a:prstGeom prst="rect">
            <a:avLst/>
          </a:prstGeom>
        </p:spPr>
        <p:txBody>
          <a:bodyPr vert="horz" lIns="0" tIns="0" rIns="0" bIns="0" rtlCol="0">
            <a:noAutofit/>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A61A2D65-5C14-4E44-B39C-B546862BAB88}"/>
              </a:ext>
            </a:extLst>
          </p:cNvPr>
          <p:cNvSpPr>
            <a:spLocks noGrp="1"/>
          </p:cNvSpPr>
          <p:nvPr>
            <p:ph type="ftr" sz="quarter" idx="12"/>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142CD367-C838-4C7E-BE7E-30CDE203A0B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6" name="Group 15">
            <a:extLst>
              <a:ext uri="{FF2B5EF4-FFF2-40B4-BE49-F238E27FC236}">
                <a16:creationId xmlns:a16="http://schemas.microsoft.com/office/drawing/2014/main" id="{8B680561-619B-49E5-BA76-BFB7A8AB04D1}"/>
              </a:ext>
            </a:extLst>
          </p:cNvPr>
          <p:cNvGrpSpPr/>
          <p:nvPr userDrawn="1"/>
        </p:nvGrpSpPr>
        <p:grpSpPr>
          <a:xfrm>
            <a:off x="-2368800" y="0"/>
            <a:ext cx="1872000" cy="4379495"/>
            <a:chOff x="-2025698" y="0"/>
            <a:chExt cx="1872000" cy="4379495"/>
          </a:xfrm>
        </p:grpSpPr>
        <p:grpSp>
          <p:nvGrpSpPr>
            <p:cNvPr id="17" name="Group 16">
              <a:extLst>
                <a:ext uri="{FF2B5EF4-FFF2-40B4-BE49-F238E27FC236}">
                  <a16:creationId xmlns:a16="http://schemas.microsoft.com/office/drawing/2014/main" id="{B0AE2EBF-AAAC-4047-8219-154F64030295}"/>
                </a:ext>
              </a:extLst>
            </p:cNvPr>
            <p:cNvGrpSpPr/>
            <p:nvPr userDrawn="1"/>
          </p:nvGrpSpPr>
          <p:grpSpPr>
            <a:xfrm>
              <a:off x="-2025698" y="0"/>
              <a:ext cx="1872000" cy="4379495"/>
              <a:chOff x="-2025698" y="0"/>
              <a:chExt cx="1872000" cy="4379495"/>
            </a:xfrm>
          </p:grpSpPr>
          <p:grpSp>
            <p:nvGrpSpPr>
              <p:cNvPr id="19" name="Group 18">
                <a:extLst>
                  <a:ext uri="{FF2B5EF4-FFF2-40B4-BE49-F238E27FC236}">
                    <a16:creationId xmlns:a16="http://schemas.microsoft.com/office/drawing/2014/main" id="{FD9E6F5F-412C-4A8E-A9A7-3C8DD49686B7}"/>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40A53387-CBD3-45CB-9F0A-F7FFFF846229}"/>
                    </a:ext>
                  </a:extLst>
                </p:cNvPr>
                <p:cNvGrpSpPr/>
                <p:nvPr/>
              </p:nvGrpSpPr>
              <p:grpSpPr>
                <a:xfrm>
                  <a:off x="-2025698" y="0"/>
                  <a:ext cx="1872000" cy="4379495"/>
                  <a:chOff x="-2025698" y="0"/>
                  <a:chExt cx="1872000" cy="4379495"/>
                </a:xfrm>
              </p:grpSpPr>
              <p:sp>
                <p:nvSpPr>
                  <p:cNvPr id="32" name="Rectangle 104">
                    <a:extLst>
                      <a:ext uri="{FF2B5EF4-FFF2-40B4-BE49-F238E27FC236}">
                        <a16:creationId xmlns:a16="http://schemas.microsoft.com/office/drawing/2014/main" id="{2A4C96D1-3B8E-4C9E-8AD2-711BE632AD4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3" name="Rectangle 113">
                    <a:extLst>
                      <a:ext uri="{FF2B5EF4-FFF2-40B4-BE49-F238E27FC236}">
                        <a16:creationId xmlns:a16="http://schemas.microsoft.com/office/drawing/2014/main" id="{925C447D-F25F-4268-BA3C-03BAF30F9BE8}"/>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2" name="Rectangle 106">
                  <a:extLst>
                    <a:ext uri="{FF2B5EF4-FFF2-40B4-BE49-F238E27FC236}">
                      <a16:creationId xmlns:a16="http://schemas.microsoft.com/office/drawing/2014/main" id="{0DD6CA5F-1745-4172-B6E9-ECE15240EBE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0" name="Picture 19">
                <a:extLst>
                  <a:ext uri="{FF2B5EF4-FFF2-40B4-BE49-F238E27FC236}">
                    <a16:creationId xmlns:a16="http://schemas.microsoft.com/office/drawing/2014/main" id="{CB0F121C-98B2-4CA8-8B7E-11F5449F52B7}"/>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8" name="Rectangle 17">
              <a:extLst>
                <a:ext uri="{FF2B5EF4-FFF2-40B4-BE49-F238E27FC236}">
                  <a16:creationId xmlns:a16="http://schemas.microsoft.com/office/drawing/2014/main" id="{B6E7437E-161D-4C12-80F8-81A292407BED}"/>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943772635"/>
      </p:ext>
    </p:extLst>
  </p:cSld>
  <p:clrMapOvr>
    <a:masterClrMapping/>
  </p:clrMapOvr>
  <p:extLst>
    <p:ext uri="{DCECCB84-F9BA-43D5-87BE-67443E8EF086}">
      <p15:sldGuideLst xmlns:p15="http://schemas.microsoft.com/office/powerpoint/2012/main">
        <p15:guide id="1" pos="3736">
          <p15:clr>
            <a:srgbClr val="FBAE40"/>
          </p15:clr>
        </p15:guide>
        <p15:guide id="2" pos="39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olumn with subtitles">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sz="2000"/>
            </a:lvl1pPr>
            <a:lvl2pPr>
              <a:defRPr sz="2000"/>
            </a:lvl2pPr>
            <a:lvl3pPr>
              <a:defRPr sz="2000"/>
            </a:lvl3pPr>
            <a:lvl4pPr>
              <a:defRPr sz="2000"/>
            </a:lvl4pPr>
            <a:lvl5pPr>
              <a:defRPr sz="2000"/>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11" name="Text Placeholder 10"/>
          <p:cNvSpPr>
            <a:spLocks noGrp="1"/>
          </p:cNvSpPr>
          <p:nvPr>
            <p:ph type="body" sz="quarter" idx="12" hasCustomPrompt="1"/>
          </p:nvPr>
        </p:nvSpPr>
        <p:spPr>
          <a:xfrm>
            <a:off x="659008" y="1141199"/>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12" name="Text Placeholder 10"/>
          <p:cNvSpPr>
            <a:spLocks noGrp="1"/>
          </p:cNvSpPr>
          <p:nvPr>
            <p:ph type="body" sz="quarter" idx="13" hasCustomPrompt="1"/>
          </p:nvPr>
        </p:nvSpPr>
        <p:spPr>
          <a:xfrm>
            <a:off x="6267808" y="1141199"/>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6CBDDC94-5B3D-42D0-9E13-4806E2360F38}"/>
              </a:ext>
            </a:extLst>
          </p:cNvPr>
          <p:cNvSpPr>
            <a:spLocks noGrp="1"/>
          </p:cNvSpPr>
          <p:nvPr>
            <p:ph type="ftr" sz="quarter" idx="14"/>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DD808BD7-3ABA-46AC-BB36-00B87977556E}"/>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17891330-491A-4457-8D90-3ADD7103038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C0CBDD1C-B6A8-43FD-9F39-94B65690F9B8}"/>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A5B9797-59AC-41BB-947A-2B6C5BB7EDB9}"/>
                  </a:ext>
                </a:extLst>
              </p:cNvPr>
              <p:cNvGrpSpPr/>
              <p:nvPr userDrawn="1"/>
            </p:nvGrpSpPr>
            <p:grpSpPr>
              <a:xfrm>
                <a:off x="-2025698" y="0"/>
                <a:ext cx="1872000" cy="4379495"/>
                <a:chOff x="-2025698" y="0"/>
                <a:chExt cx="1872000" cy="4379495"/>
              </a:xfrm>
            </p:grpSpPr>
            <p:grpSp>
              <p:nvGrpSpPr>
                <p:cNvPr id="23" name="Group 22">
                  <a:extLst>
                    <a:ext uri="{FF2B5EF4-FFF2-40B4-BE49-F238E27FC236}">
                      <a16:creationId xmlns:a16="http://schemas.microsoft.com/office/drawing/2014/main" id="{CE0A786B-D00D-4CD5-8D6B-A254CBBF9B60}"/>
                    </a:ext>
                  </a:extLst>
                </p:cNvPr>
                <p:cNvGrpSpPr/>
                <p:nvPr/>
              </p:nvGrpSpPr>
              <p:grpSpPr>
                <a:xfrm>
                  <a:off x="-2025698" y="0"/>
                  <a:ext cx="1872000" cy="4379495"/>
                  <a:chOff x="-2025698" y="0"/>
                  <a:chExt cx="1872000" cy="4379495"/>
                </a:xfrm>
              </p:grpSpPr>
              <p:sp>
                <p:nvSpPr>
                  <p:cNvPr id="34" name="Rectangle 104">
                    <a:extLst>
                      <a:ext uri="{FF2B5EF4-FFF2-40B4-BE49-F238E27FC236}">
                        <a16:creationId xmlns:a16="http://schemas.microsoft.com/office/drawing/2014/main" id="{CD09DEB9-A1C6-43A0-AA88-5CF34725B0F1}"/>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5" name="Rectangle 113">
                    <a:extLst>
                      <a:ext uri="{FF2B5EF4-FFF2-40B4-BE49-F238E27FC236}">
                        <a16:creationId xmlns:a16="http://schemas.microsoft.com/office/drawing/2014/main" id="{454EDDE6-AB53-4C55-9FA5-100895043C1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4" name="Rectangle 106">
                  <a:extLst>
                    <a:ext uri="{FF2B5EF4-FFF2-40B4-BE49-F238E27FC236}">
                      <a16:creationId xmlns:a16="http://schemas.microsoft.com/office/drawing/2014/main" id="{D2F93721-6368-4D5E-93EB-94A240365DA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A0912A6C-0CA7-4339-BB58-10E291AB0D5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242343EA-8D5D-48DF-9ACF-1C5FE40859BB}"/>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363575231"/>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umn with subtitle lef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141197"/>
            <a:ext cx="5266800" cy="5058000"/>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795636"/>
            <a:ext cx="5266800" cy="4403948"/>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Text Placeholder 10"/>
          <p:cNvSpPr>
            <a:spLocks noGrp="1"/>
          </p:cNvSpPr>
          <p:nvPr>
            <p:ph type="body" sz="quarter" idx="12" hasCustomPrompt="1"/>
          </p:nvPr>
        </p:nvSpPr>
        <p:spPr>
          <a:xfrm>
            <a:off x="659008" y="1141200"/>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3" name="Title 2">
            <a:extLst>
              <a:ext uri="{FF2B5EF4-FFF2-40B4-BE49-F238E27FC236}">
                <a16:creationId xmlns:a16="http://schemas.microsoft.com/office/drawing/2014/main" id="{8D10E2A6-3B9C-4CCB-9AF4-A075C9B65F4D}"/>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5" name="Footer Placeholder 4">
            <a:extLst>
              <a:ext uri="{FF2B5EF4-FFF2-40B4-BE49-F238E27FC236}">
                <a16:creationId xmlns:a16="http://schemas.microsoft.com/office/drawing/2014/main" id="{B9372160-E1EA-47E5-A047-D299891EE8A8}"/>
              </a:ext>
            </a:extLst>
          </p:cNvPr>
          <p:cNvSpPr>
            <a:spLocks noGrp="1"/>
          </p:cNvSpPr>
          <p:nvPr>
            <p:ph type="ftr" sz="quarter" idx="13"/>
          </p:nvPr>
        </p:nvSpPr>
        <p:spPr/>
        <p:txBody>
          <a:bodyPr/>
          <a:lstStyle/>
          <a:p>
            <a:endParaRPr lang="en-GB" noProof="0"/>
          </a:p>
        </p:txBody>
      </p:sp>
      <p:sp>
        <p:nvSpPr>
          <p:cNvPr id="7" name="Slide Number Placeholder 6">
            <a:extLst>
              <a:ext uri="{FF2B5EF4-FFF2-40B4-BE49-F238E27FC236}">
                <a16:creationId xmlns:a16="http://schemas.microsoft.com/office/drawing/2014/main" id="{227B0B82-FB55-4F6A-8F74-C7F6E1DFA628}"/>
              </a:ext>
            </a:extLst>
          </p:cNvPr>
          <p:cNvSpPr>
            <a:spLocks noGrp="1"/>
          </p:cNvSpPr>
          <p:nvPr>
            <p:ph type="sldNum" sz="quarter" idx="14"/>
          </p:nvPr>
        </p:nvSpPr>
        <p:spPr/>
        <p:txBody>
          <a:bodyPr/>
          <a:lstStyle/>
          <a:p>
            <a:fld id="{DDD2A080-DA64-4F5C-9131-47EB793B4410}" type="slidenum">
              <a:rPr lang="en-GB" smtClean="0"/>
              <a:pPr/>
              <a:t>‹#›</a:t>
            </a:fld>
            <a:endParaRPr lang="en-GB"/>
          </a:p>
        </p:txBody>
      </p:sp>
      <p:grpSp>
        <p:nvGrpSpPr>
          <p:cNvPr id="17" name="Group 16">
            <a:extLst>
              <a:ext uri="{FF2B5EF4-FFF2-40B4-BE49-F238E27FC236}">
                <a16:creationId xmlns:a16="http://schemas.microsoft.com/office/drawing/2014/main" id="{FB92A929-A1DA-4E5E-B6EB-D47F365E7B1C}"/>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8683DD30-E16E-4BDF-8CD2-0B73F84294D1}"/>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66AB43A1-9FF4-4D46-8761-35BB5BD0108B}"/>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713A1FFD-F3FE-492E-B509-84FE86BB6FAD}"/>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62B21EBD-2E7F-4B3B-8040-E6D45F657C4F}"/>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4" name="Rectangle 113">
                    <a:extLst>
                      <a:ext uri="{FF2B5EF4-FFF2-40B4-BE49-F238E27FC236}">
                        <a16:creationId xmlns:a16="http://schemas.microsoft.com/office/drawing/2014/main" id="{DDF75901-C9E5-48BE-A943-AE18C3D5AB26}"/>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3" name="Rectangle 106">
                  <a:extLst>
                    <a:ext uri="{FF2B5EF4-FFF2-40B4-BE49-F238E27FC236}">
                      <a16:creationId xmlns:a16="http://schemas.microsoft.com/office/drawing/2014/main" id="{7BCF099C-1F9B-4D46-9B7C-79AD24D63D7D}"/>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B68FBB24-F345-494F-947A-BA22547F8F12}"/>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E162D96A-CF7F-4B41-9D6C-EF67222919EF}"/>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595646181"/>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 with subtitle right">
    <p:spTree>
      <p:nvGrpSpPr>
        <p:cNvPr id="1" name=""/>
        <p:cNvGrpSpPr/>
        <p:nvPr/>
      </p:nvGrpSpPr>
      <p:grpSpPr>
        <a:xfrm>
          <a:off x="0" y="0"/>
          <a:ext cx="0" cy="0"/>
          <a:chOff x="0" y="0"/>
          <a:chExt cx="0" cy="0"/>
        </a:xfrm>
      </p:grpSpPr>
      <p:sp>
        <p:nvSpPr>
          <p:cNvPr id="4" name="Content Placeholder 3"/>
          <p:cNvSpPr>
            <a:spLocks noGrp="1"/>
          </p:cNvSpPr>
          <p:nvPr>
            <p:ph sz="half" idx="2" hasCustomPrompt="1"/>
          </p:nvPr>
        </p:nvSpPr>
        <p:spPr bwMode="gray">
          <a:xfrm>
            <a:off x="6267808" y="1795636"/>
            <a:ext cx="5266800" cy="4403948"/>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Text Placeholder 2"/>
          <p:cNvSpPr>
            <a:spLocks noGrp="1"/>
          </p:cNvSpPr>
          <p:nvPr>
            <p:ph idx="1" hasCustomPrompt="1"/>
          </p:nvPr>
        </p:nvSpPr>
        <p:spPr bwMode="gray">
          <a:xfrm>
            <a:off x="659008" y="1141197"/>
            <a:ext cx="52668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Slide Number Placeholder 5"/>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12" name="Text Placeholder 10"/>
          <p:cNvSpPr>
            <a:spLocks noGrp="1"/>
          </p:cNvSpPr>
          <p:nvPr>
            <p:ph type="body" sz="quarter" idx="13" hasCustomPrompt="1"/>
          </p:nvPr>
        </p:nvSpPr>
        <p:spPr>
          <a:xfrm>
            <a:off x="6267808" y="1141200"/>
            <a:ext cx="52668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6354F0FD-4827-40E7-BA87-8FF76878B97F}"/>
              </a:ext>
            </a:extLst>
          </p:cNvPr>
          <p:cNvSpPr>
            <a:spLocks noGrp="1"/>
          </p:cNvSpPr>
          <p:nvPr>
            <p:ph type="ftr" sz="quarter" idx="14"/>
          </p:nvPr>
        </p:nvSpPr>
        <p:spPr/>
        <p:txBody>
          <a:bodyPr/>
          <a:lstStyle>
            <a:lvl1pPr>
              <a:defRPr/>
            </a:lvl1pPr>
          </a:lstStyle>
          <a:p>
            <a:endParaRPr lang="en-GB"/>
          </a:p>
        </p:txBody>
      </p:sp>
      <p:sp>
        <p:nvSpPr>
          <p:cNvPr id="3" name="Title 2">
            <a:extLst>
              <a:ext uri="{FF2B5EF4-FFF2-40B4-BE49-F238E27FC236}">
                <a16:creationId xmlns:a16="http://schemas.microsoft.com/office/drawing/2014/main" id="{94D0CD75-F01F-45DE-B90E-313E96F7CA37}"/>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7" name="Group 16">
            <a:extLst>
              <a:ext uri="{FF2B5EF4-FFF2-40B4-BE49-F238E27FC236}">
                <a16:creationId xmlns:a16="http://schemas.microsoft.com/office/drawing/2014/main" id="{31AC473C-A6C1-441E-9BFA-27C2B3ADCBF8}"/>
              </a:ext>
            </a:extLst>
          </p:cNvPr>
          <p:cNvGrpSpPr/>
          <p:nvPr userDrawn="1"/>
        </p:nvGrpSpPr>
        <p:grpSpPr>
          <a:xfrm>
            <a:off x="-2368598" y="0"/>
            <a:ext cx="1872000" cy="4379495"/>
            <a:chOff x="-2025698" y="0"/>
            <a:chExt cx="1872000" cy="4379495"/>
          </a:xfrm>
        </p:grpSpPr>
        <p:grpSp>
          <p:nvGrpSpPr>
            <p:cNvPr id="18" name="Group 17">
              <a:extLst>
                <a:ext uri="{FF2B5EF4-FFF2-40B4-BE49-F238E27FC236}">
                  <a16:creationId xmlns:a16="http://schemas.microsoft.com/office/drawing/2014/main" id="{066E69C8-EF33-465D-8A26-29969D28E49F}"/>
                </a:ext>
              </a:extLst>
            </p:cNvPr>
            <p:cNvGrpSpPr/>
            <p:nvPr userDrawn="1"/>
          </p:nvGrpSpPr>
          <p:grpSpPr>
            <a:xfrm>
              <a:off x="-2025698" y="0"/>
              <a:ext cx="1872000" cy="4379495"/>
              <a:chOff x="-2025698" y="0"/>
              <a:chExt cx="1872000" cy="4379495"/>
            </a:xfrm>
          </p:grpSpPr>
          <p:grpSp>
            <p:nvGrpSpPr>
              <p:cNvPr id="20" name="Group 19">
                <a:extLst>
                  <a:ext uri="{FF2B5EF4-FFF2-40B4-BE49-F238E27FC236}">
                    <a16:creationId xmlns:a16="http://schemas.microsoft.com/office/drawing/2014/main" id="{41B916F9-78F4-4A8B-BC63-C55C3684B862}"/>
                  </a:ext>
                </a:extLst>
              </p:cNvPr>
              <p:cNvGrpSpPr/>
              <p:nvPr userDrawn="1"/>
            </p:nvGrpSpPr>
            <p:grpSpPr>
              <a:xfrm>
                <a:off x="-2025698" y="0"/>
                <a:ext cx="1872000" cy="4379495"/>
                <a:chOff x="-2025698" y="0"/>
                <a:chExt cx="1872000" cy="4379495"/>
              </a:xfrm>
            </p:grpSpPr>
            <p:grpSp>
              <p:nvGrpSpPr>
                <p:cNvPr id="22" name="Group 21">
                  <a:extLst>
                    <a:ext uri="{FF2B5EF4-FFF2-40B4-BE49-F238E27FC236}">
                      <a16:creationId xmlns:a16="http://schemas.microsoft.com/office/drawing/2014/main" id="{F5CC4694-699A-4A4E-B361-DB9E9225CD6F}"/>
                    </a:ext>
                  </a:extLst>
                </p:cNvPr>
                <p:cNvGrpSpPr/>
                <p:nvPr/>
              </p:nvGrpSpPr>
              <p:grpSpPr>
                <a:xfrm>
                  <a:off x="-2025698" y="0"/>
                  <a:ext cx="1872000" cy="4379495"/>
                  <a:chOff x="-2025698" y="0"/>
                  <a:chExt cx="1872000" cy="4379495"/>
                </a:xfrm>
              </p:grpSpPr>
              <p:sp>
                <p:nvSpPr>
                  <p:cNvPr id="33" name="Rectangle 104">
                    <a:extLst>
                      <a:ext uri="{FF2B5EF4-FFF2-40B4-BE49-F238E27FC236}">
                        <a16:creationId xmlns:a16="http://schemas.microsoft.com/office/drawing/2014/main" id="{05416BCD-A5D4-4FEE-A730-BBF13346166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4" name="Rectangle 113">
                    <a:extLst>
                      <a:ext uri="{FF2B5EF4-FFF2-40B4-BE49-F238E27FC236}">
                        <a16:creationId xmlns:a16="http://schemas.microsoft.com/office/drawing/2014/main" id="{80E16C94-B39B-4551-B204-2E9EC712771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3" name="Rectangle 106">
                  <a:extLst>
                    <a:ext uri="{FF2B5EF4-FFF2-40B4-BE49-F238E27FC236}">
                      <a16:creationId xmlns:a16="http://schemas.microsoft.com/office/drawing/2014/main" id="{EFF825D0-FAD8-46C9-AB5B-437B5F363014}"/>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1" name="Picture 20">
                <a:extLst>
                  <a:ext uri="{FF2B5EF4-FFF2-40B4-BE49-F238E27FC236}">
                    <a16:creationId xmlns:a16="http://schemas.microsoft.com/office/drawing/2014/main" id="{7EAA0503-B5E7-46D7-A51B-A6AF36893BAB}"/>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9" name="Rectangle 18">
              <a:extLst>
                <a:ext uri="{FF2B5EF4-FFF2-40B4-BE49-F238E27FC236}">
                  <a16:creationId xmlns:a16="http://schemas.microsoft.com/office/drawing/2014/main" id="{490203CF-ED78-4305-8ED7-105B7E9D8906}"/>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3335433439"/>
      </p:ext>
    </p:extLst>
  </p:cSld>
  <p:clrMapOvr>
    <a:masterClrMapping/>
  </p:clrMapOvr>
  <p:extLst>
    <p:ext uri="{DCECCB84-F9BA-43D5-87BE-67443E8EF086}">
      <p15:sldGuideLst xmlns:p15="http://schemas.microsoft.com/office/powerpoint/2012/main">
        <p15:guide id="1" pos="3739">
          <p15:clr>
            <a:srgbClr val="FBAE40"/>
          </p15:clr>
        </p15:guide>
        <p15:guide id="2" pos="394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E7D319F-2573-4C9D-898E-7CB27B4E7D99}"/>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0D615EB-EF76-4303-A167-CF1F1CF8DA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16CA9E69-CC70-4EB6-8A55-082DD8A604F0}"/>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6DF07C36-A234-43D7-B845-797095AEE29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B67AB92-4386-482E-96C9-FD1F50E5021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30514518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split">
    <p:bg bwMode="gray">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a:p>
        </p:txBody>
      </p:sp>
      <p:sp>
        <p:nvSpPr>
          <p:cNvPr id="23" name="Content Placeholder 3"/>
          <p:cNvSpPr>
            <a:spLocks noGrp="1"/>
          </p:cNvSpPr>
          <p:nvPr>
            <p:ph sz="half" idx="2" hasCustomPrompt="1"/>
          </p:nvPr>
        </p:nvSpPr>
        <p:spPr bwMode="gray">
          <a:xfrm>
            <a:off x="6267808" y="1141986"/>
            <a:ext cx="5266800" cy="2397600"/>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4" name="Text Placeholder 2"/>
          <p:cNvSpPr>
            <a:spLocks noGrp="1"/>
          </p:cNvSpPr>
          <p:nvPr>
            <p:ph idx="28" hasCustomPrompt="1"/>
          </p:nvPr>
        </p:nvSpPr>
        <p:spPr bwMode="gray">
          <a:xfrm>
            <a:off x="659008" y="1141986"/>
            <a:ext cx="5266800" cy="2397600"/>
          </a:xfrm>
          <a:prstGeom prst="rect">
            <a:avLst/>
          </a:prstGeom>
        </p:spPr>
        <p:txBody>
          <a:bodyPr vert="horz" lIns="0" tIns="0" rIns="0" bIns="0" rtlCol="0">
            <a:noAutofit/>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5" name="Content Placeholder 3"/>
          <p:cNvSpPr>
            <a:spLocks noGrp="1"/>
          </p:cNvSpPr>
          <p:nvPr>
            <p:ph sz="half" idx="29" hasCustomPrompt="1"/>
          </p:nvPr>
        </p:nvSpPr>
        <p:spPr bwMode="gray">
          <a:xfrm>
            <a:off x="6267808" y="3802197"/>
            <a:ext cx="5266800" cy="2397789"/>
          </a:xfrm>
        </p:spPr>
        <p:txBody>
          <a:bodyPr>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6" name="Text Placeholder 2"/>
          <p:cNvSpPr>
            <a:spLocks noGrp="1"/>
          </p:cNvSpPr>
          <p:nvPr>
            <p:ph idx="30" hasCustomPrompt="1"/>
          </p:nvPr>
        </p:nvSpPr>
        <p:spPr bwMode="gray">
          <a:xfrm>
            <a:off x="659008" y="3802197"/>
            <a:ext cx="5266800" cy="2397789"/>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 name="Footer Placeholder 1">
            <a:extLst>
              <a:ext uri="{FF2B5EF4-FFF2-40B4-BE49-F238E27FC236}">
                <a16:creationId xmlns:a16="http://schemas.microsoft.com/office/drawing/2014/main" id="{4EDD62BA-FC45-408F-BEDB-6A95B524438F}"/>
              </a:ext>
            </a:extLst>
          </p:cNvPr>
          <p:cNvSpPr>
            <a:spLocks noGrp="1"/>
          </p:cNvSpPr>
          <p:nvPr>
            <p:ph type="ftr" sz="quarter" idx="31"/>
          </p:nvPr>
        </p:nvSpPr>
        <p:spPr/>
        <p:txBody>
          <a:bodyPr/>
          <a:lstStyle>
            <a:lvl1pPr>
              <a:defRPr/>
            </a:lvl1pPr>
          </a:lstStyle>
          <a:p>
            <a:endParaRPr lang="en-GB" noProof="0"/>
          </a:p>
        </p:txBody>
      </p:sp>
      <p:sp>
        <p:nvSpPr>
          <p:cNvPr id="5" name="Title 4">
            <a:extLst>
              <a:ext uri="{FF2B5EF4-FFF2-40B4-BE49-F238E27FC236}">
                <a16:creationId xmlns:a16="http://schemas.microsoft.com/office/drawing/2014/main" id="{C5165C57-A39C-4702-9224-E9AB0A554CC4}"/>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8" name="Group 17">
            <a:extLst>
              <a:ext uri="{FF2B5EF4-FFF2-40B4-BE49-F238E27FC236}">
                <a16:creationId xmlns:a16="http://schemas.microsoft.com/office/drawing/2014/main" id="{D81180ED-7705-41B1-A517-5D9E1F2ABC2E}"/>
              </a:ext>
            </a:extLst>
          </p:cNvPr>
          <p:cNvGrpSpPr/>
          <p:nvPr userDrawn="1"/>
        </p:nvGrpSpPr>
        <p:grpSpPr>
          <a:xfrm>
            <a:off x="-2368598" y="0"/>
            <a:ext cx="1872000" cy="4379495"/>
            <a:chOff x="-2025698" y="0"/>
            <a:chExt cx="1872000" cy="4379495"/>
          </a:xfrm>
        </p:grpSpPr>
        <p:grpSp>
          <p:nvGrpSpPr>
            <p:cNvPr id="19" name="Group 18">
              <a:extLst>
                <a:ext uri="{FF2B5EF4-FFF2-40B4-BE49-F238E27FC236}">
                  <a16:creationId xmlns:a16="http://schemas.microsoft.com/office/drawing/2014/main" id="{FA5FD254-8911-4CEB-9003-1252ED1C49EB}"/>
                </a:ext>
              </a:extLst>
            </p:cNvPr>
            <p:cNvGrpSpPr/>
            <p:nvPr userDrawn="1"/>
          </p:nvGrpSpPr>
          <p:grpSpPr>
            <a:xfrm>
              <a:off x="-2025698" y="0"/>
              <a:ext cx="1872000" cy="4379495"/>
              <a:chOff x="-2025698" y="0"/>
              <a:chExt cx="1872000" cy="4379495"/>
            </a:xfrm>
          </p:grpSpPr>
          <p:grpSp>
            <p:nvGrpSpPr>
              <p:cNvPr id="21" name="Group 20">
                <a:extLst>
                  <a:ext uri="{FF2B5EF4-FFF2-40B4-BE49-F238E27FC236}">
                    <a16:creationId xmlns:a16="http://schemas.microsoft.com/office/drawing/2014/main" id="{E344E630-11BB-42F6-949D-9F1A7294849B}"/>
                  </a:ext>
                </a:extLst>
              </p:cNvPr>
              <p:cNvGrpSpPr/>
              <p:nvPr userDrawn="1"/>
            </p:nvGrpSpPr>
            <p:grpSpPr>
              <a:xfrm>
                <a:off x="-2025698" y="0"/>
                <a:ext cx="1872000" cy="4379495"/>
                <a:chOff x="-2025698" y="0"/>
                <a:chExt cx="1872000" cy="4379495"/>
              </a:xfrm>
            </p:grpSpPr>
            <p:grpSp>
              <p:nvGrpSpPr>
                <p:cNvPr id="27" name="Group 26">
                  <a:extLst>
                    <a:ext uri="{FF2B5EF4-FFF2-40B4-BE49-F238E27FC236}">
                      <a16:creationId xmlns:a16="http://schemas.microsoft.com/office/drawing/2014/main" id="{68B8A680-F835-4D93-AC44-54894E1B405C}"/>
                    </a:ext>
                  </a:extLst>
                </p:cNvPr>
                <p:cNvGrpSpPr/>
                <p:nvPr/>
              </p:nvGrpSpPr>
              <p:grpSpPr>
                <a:xfrm>
                  <a:off x="-2025698" y="0"/>
                  <a:ext cx="1872000" cy="4379495"/>
                  <a:chOff x="-2025698" y="0"/>
                  <a:chExt cx="1872000" cy="4379495"/>
                </a:xfrm>
              </p:grpSpPr>
              <p:sp>
                <p:nvSpPr>
                  <p:cNvPr id="38" name="Rectangle 104">
                    <a:extLst>
                      <a:ext uri="{FF2B5EF4-FFF2-40B4-BE49-F238E27FC236}">
                        <a16:creationId xmlns:a16="http://schemas.microsoft.com/office/drawing/2014/main" id="{FE9A71FF-815E-4804-9920-7572BA81415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9" name="Rectangle 113">
                    <a:extLst>
                      <a:ext uri="{FF2B5EF4-FFF2-40B4-BE49-F238E27FC236}">
                        <a16:creationId xmlns:a16="http://schemas.microsoft.com/office/drawing/2014/main" id="{CA8D94AF-AD7E-4619-AD5C-859FC5413F5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8" name="Rectangle 106">
                  <a:extLst>
                    <a:ext uri="{FF2B5EF4-FFF2-40B4-BE49-F238E27FC236}">
                      <a16:creationId xmlns:a16="http://schemas.microsoft.com/office/drawing/2014/main" id="{B2229489-4F13-4E1A-A058-D1FC4B56492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2" name="Picture 21">
                <a:extLst>
                  <a:ext uri="{FF2B5EF4-FFF2-40B4-BE49-F238E27FC236}">
                    <a16:creationId xmlns:a16="http://schemas.microsoft.com/office/drawing/2014/main" id="{CAAE9F0D-1CCF-480F-A4F7-1FD0463919C9}"/>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0" name="Rectangle 19">
              <a:extLst>
                <a:ext uri="{FF2B5EF4-FFF2-40B4-BE49-F238E27FC236}">
                  <a16:creationId xmlns:a16="http://schemas.microsoft.com/office/drawing/2014/main" id="{0B03B54B-F436-43A4-876F-E6CC07584BF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953895509"/>
      </p:ext>
    </p:extLst>
  </p:cSld>
  <p:clrMapOvr>
    <a:masterClrMapping/>
  </p:clrMapOvr>
  <p:extLst>
    <p:ext uri="{DCECCB84-F9BA-43D5-87BE-67443E8EF086}">
      <p15:sldGuideLst xmlns:p15="http://schemas.microsoft.com/office/powerpoint/2012/main">
        <p15:guide id="0" pos="3941">
          <p15:clr>
            <a:srgbClr val="FBAE40"/>
          </p15:clr>
        </p15:guide>
        <p15:guide id="1" pos="3739">
          <p15:clr>
            <a:srgbClr val="FBAE40"/>
          </p15:clr>
        </p15:guide>
        <p15:guide id="2" orient="horz" pos="2240">
          <p15:clr>
            <a:srgbClr val="FBAE40"/>
          </p15:clr>
        </p15:guide>
        <p15:guide id="3" orient="horz" pos="239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 spli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986"/>
            <a:ext cx="3401817"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Content Placeholder 2"/>
          <p:cNvSpPr>
            <a:spLocks noGrp="1"/>
          </p:cNvSpPr>
          <p:nvPr>
            <p:ph idx="13" hasCustomPrompt="1"/>
          </p:nvPr>
        </p:nvSpPr>
        <p:spPr bwMode="gray">
          <a:xfrm>
            <a:off x="4395716" y="1141986"/>
            <a:ext cx="3402000"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Content Placeholder 2"/>
          <p:cNvSpPr>
            <a:spLocks noGrp="1"/>
          </p:cNvSpPr>
          <p:nvPr>
            <p:ph idx="14" hasCustomPrompt="1"/>
          </p:nvPr>
        </p:nvSpPr>
        <p:spPr bwMode="gray">
          <a:xfrm>
            <a:off x="8132608" y="1141986"/>
            <a:ext cx="3402000" cy="2397600"/>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8FFC834C-A34C-444A-96B2-193DA5760128}"/>
              </a:ext>
            </a:extLst>
          </p:cNvPr>
          <p:cNvSpPr>
            <a:spLocks noGrp="1"/>
          </p:cNvSpPr>
          <p:nvPr>
            <p:ph type="ftr" sz="quarter" idx="20"/>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C4EBA273-56DA-4043-8B43-48A7F2D5882A}"/>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21A61B2F-042C-45F8-A0F3-A805A4CC3426}"/>
              </a:ext>
            </a:extLst>
          </p:cNvPr>
          <p:cNvSpPr>
            <a:spLocks noGrp="1"/>
          </p:cNvSpPr>
          <p:nvPr>
            <p:ph type="body" sz="quarter" idx="25" hasCustomPrompt="1"/>
          </p:nvPr>
        </p:nvSpPr>
        <p:spPr bwMode="auto">
          <a:xfrm>
            <a:off x="8132608"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18" name="Text Placeholder 17">
            <a:extLst>
              <a:ext uri="{FF2B5EF4-FFF2-40B4-BE49-F238E27FC236}">
                <a16:creationId xmlns:a16="http://schemas.microsoft.com/office/drawing/2014/main" id="{303AD663-BDF9-41B1-932D-882CB2D05686}"/>
              </a:ext>
            </a:extLst>
          </p:cNvPr>
          <p:cNvSpPr>
            <a:spLocks noGrp="1"/>
          </p:cNvSpPr>
          <p:nvPr>
            <p:ph type="body" sz="quarter" idx="26" hasCustomPrompt="1"/>
          </p:nvPr>
        </p:nvSpPr>
        <p:spPr bwMode="auto">
          <a:xfrm>
            <a:off x="4395716" y="3802386"/>
            <a:ext cx="3402000"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17" name="Text Placeholder 16">
            <a:extLst>
              <a:ext uri="{FF2B5EF4-FFF2-40B4-BE49-F238E27FC236}">
                <a16:creationId xmlns:a16="http://schemas.microsoft.com/office/drawing/2014/main" id="{5C8C9853-D80D-461C-A5C1-7A244490EF01}"/>
              </a:ext>
            </a:extLst>
          </p:cNvPr>
          <p:cNvSpPr>
            <a:spLocks noGrp="1"/>
          </p:cNvSpPr>
          <p:nvPr>
            <p:ph type="body" sz="quarter" idx="27" hasCustomPrompt="1"/>
          </p:nvPr>
        </p:nvSpPr>
        <p:spPr bwMode="auto">
          <a:xfrm>
            <a:off x="659008" y="3802386"/>
            <a:ext cx="3401817" cy="2397600"/>
          </a:xfrm>
          <a:custGeom>
            <a:avLst/>
            <a:gdLst>
              <a:gd name="connsiteX0" fmla="*/ 0 w 3265200"/>
              <a:gd name="connsiteY0" fmla="*/ 0 h 2329200"/>
              <a:gd name="connsiteX1" fmla="*/ 3265200 w 3265200"/>
              <a:gd name="connsiteY1" fmla="*/ 0 h 2329200"/>
              <a:gd name="connsiteX2" fmla="*/ 3265200 w 3265200"/>
              <a:gd name="connsiteY2" fmla="*/ 2329200 h 2329200"/>
              <a:gd name="connsiteX3" fmla="*/ 0 w 3265200"/>
              <a:gd name="connsiteY3" fmla="*/ 2329200 h 2329200"/>
            </a:gdLst>
            <a:ahLst/>
            <a:cxnLst>
              <a:cxn ang="0">
                <a:pos x="connsiteX0" y="connsiteY0"/>
              </a:cxn>
              <a:cxn ang="0">
                <a:pos x="connsiteX1" y="connsiteY1"/>
              </a:cxn>
              <a:cxn ang="0">
                <a:pos x="connsiteX2" y="connsiteY2"/>
              </a:cxn>
              <a:cxn ang="0">
                <a:pos x="connsiteX3" y="connsiteY3"/>
              </a:cxn>
            </a:cxnLst>
            <a:rect l="l" t="t" r="r" b="b"/>
            <a:pathLst>
              <a:path w="3265200" h="2329200">
                <a:moveTo>
                  <a:pt x="0" y="0"/>
                </a:moveTo>
                <a:lnTo>
                  <a:pt x="3265200" y="0"/>
                </a:lnTo>
                <a:lnTo>
                  <a:pt x="3265200" y="2329200"/>
                </a:lnTo>
                <a:lnTo>
                  <a:pt x="0" y="2329200"/>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grpSp>
        <p:nvGrpSpPr>
          <p:cNvPr id="39" name="Group 38">
            <a:extLst>
              <a:ext uri="{FF2B5EF4-FFF2-40B4-BE49-F238E27FC236}">
                <a16:creationId xmlns:a16="http://schemas.microsoft.com/office/drawing/2014/main" id="{9AF6D44A-0294-48EC-8B01-EA74305500DC}"/>
              </a:ext>
            </a:extLst>
          </p:cNvPr>
          <p:cNvGrpSpPr/>
          <p:nvPr userDrawn="1"/>
        </p:nvGrpSpPr>
        <p:grpSpPr>
          <a:xfrm>
            <a:off x="-2368598" y="0"/>
            <a:ext cx="1872000" cy="4379495"/>
            <a:chOff x="-2025698" y="0"/>
            <a:chExt cx="1872000" cy="4379495"/>
          </a:xfrm>
        </p:grpSpPr>
        <p:grpSp>
          <p:nvGrpSpPr>
            <p:cNvPr id="40" name="Group 39">
              <a:extLst>
                <a:ext uri="{FF2B5EF4-FFF2-40B4-BE49-F238E27FC236}">
                  <a16:creationId xmlns:a16="http://schemas.microsoft.com/office/drawing/2014/main" id="{64C5CFFD-F0C8-4A93-B89E-FB68A48F3825}"/>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E57FA918-40CA-44E1-B636-4EFDEF52933A}"/>
                  </a:ext>
                </a:extLst>
              </p:cNvPr>
              <p:cNvGrpSpPr/>
              <p:nvPr userDrawn="1"/>
            </p:nvGrpSpPr>
            <p:grpSpPr>
              <a:xfrm>
                <a:off x="-2025698" y="0"/>
                <a:ext cx="1872000" cy="4379495"/>
                <a:chOff x="-2025698" y="0"/>
                <a:chExt cx="1872000" cy="4379495"/>
              </a:xfrm>
            </p:grpSpPr>
            <p:grpSp>
              <p:nvGrpSpPr>
                <p:cNvPr id="44" name="Group 43">
                  <a:extLst>
                    <a:ext uri="{FF2B5EF4-FFF2-40B4-BE49-F238E27FC236}">
                      <a16:creationId xmlns:a16="http://schemas.microsoft.com/office/drawing/2014/main" id="{AE03D839-457C-4C20-BBFC-54D7BA6EDA83}"/>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E3F01C10-0FD6-49DE-9290-CC484C79E93A}"/>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13">
                    <a:extLst>
                      <a:ext uri="{FF2B5EF4-FFF2-40B4-BE49-F238E27FC236}">
                        <a16:creationId xmlns:a16="http://schemas.microsoft.com/office/drawing/2014/main" id="{55FF9082-9A8A-45AD-AA5A-65C6622A4B25}"/>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5" name="Rectangle 106">
                  <a:extLst>
                    <a:ext uri="{FF2B5EF4-FFF2-40B4-BE49-F238E27FC236}">
                      <a16:creationId xmlns:a16="http://schemas.microsoft.com/office/drawing/2014/main" id="{E9D5ED91-05AF-4DEC-929C-8DE1EF08461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43" name="Picture 42">
                <a:extLst>
                  <a:ext uri="{FF2B5EF4-FFF2-40B4-BE49-F238E27FC236}">
                    <a16:creationId xmlns:a16="http://schemas.microsoft.com/office/drawing/2014/main" id="{28AADD23-D330-4589-8B81-8B8CEAA82A6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1" name="Rectangle 40">
              <a:extLst>
                <a:ext uri="{FF2B5EF4-FFF2-40B4-BE49-F238E27FC236}">
                  <a16:creationId xmlns:a16="http://schemas.microsoft.com/office/drawing/2014/main" id="{A9FFDADA-1ECF-47A4-AB70-A5A3A174B857}"/>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989581578"/>
      </p:ext>
    </p:extLst>
  </p:cSld>
  <p:clrMapOvr>
    <a:masterClrMapping/>
  </p:clrMapOvr>
  <p:extLst>
    <p:ext uri="{DCECCB84-F9BA-43D5-87BE-67443E8EF086}">
      <p15:sldGuideLst xmlns:p15="http://schemas.microsoft.com/office/powerpoint/2012/main">
        <p15:guide id="1" pos="2558">
          <p15:clr>
            <a:srgbClr val="FBAE40"/>
          </p15:clr>
        </p15:guide>
        <p15:guide id="2" pos="2770">
          <p15:clr>
            <a:srgbClr val="FBAE40"/>
          </p15:clr>
        </p15:guide>
        <p15:guide id="3" pos="4910">
          <p15:clr>
            <a:srgbClr val="FBAE40"/>
          </p15:clr>
        </p15:guide>
        <p15:guide id="4" pos="5122">
          <p15:clr>
            <a:srgbClr val="FBAE40"/>
          </p15:clr>
        </p15:guide>
        <p15:guide id="5" orient="horz" pos="2240">
          <p15:clr>
            <a:srgbClr val="FBAE40"/>
          </p15:clr>
        </p15:guide>
        <p15:guide id="6" orient="horz" pos="239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 split graph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Content Placeholder 2"/>
          <p:cNvSpPr>
            <a:spLocks noGrp="1"/>
          </p:cNvSpPr>
          <p:nvPr>
            <p:ph idx="13" hasCustomPrompt="1"/>
          </p:nvPr>
        </p:nvSpPr>
        <p:spPr bwMode="gray">
          <a:xfrm>
            <a:off x="4395716"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 name="Content Placeholder 2"/>
          <p:cNvSpPr>
            <a:spLocks noGrp="1"/>
          </p:cNvSpPr>
          <p:nvPr>
            <p:ph idx="14" hasCustomPrompt="1"/>
          </p:nvPr>
        </p:nvSpPr>
        <p:spPr bwMode="gray">
          <a:xfrm>
            <a:off x="8132608" y="1795637"/>
            <a:ext cx="3402000" cy="2696988"/>
          </a:xfrm>
        </p:spPr>
        <p:txBody>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 name="Slide Number Placeholder 8"/>
          <p:cNvSpPr>
            <a:spLocks noGrp="1"/>
          </p:cNvSpPr>
          <p:nvPr>
            <p:ph type="sldNum" sz="quarter" idx="19"/>
          </p:nvPr>
        </p:nvSpPr>
        <p:spPr/>
        <p:txBody>
          <a:bodyPr/>
          <a:lstStyle/>
          <a:p>
            <a:fld id="{DDD2A080-DA64-4F5C-9131-47EB793B4410}" type="slidenum">
              <a:rPr lang="en-GB" noProof="0" smtClean="0"/>
              <a:pPr/>
              <a:t>‹#›</a:t>
            </a:fld>
            <a:endParaRPr lang="en-GB" noProof="0"/>
          </a:p>
        </p:txBody>
      </p:sp>
      <p:sp>
        <p:nvSpPr>
          <p:cNvPr id="10" name="Text Placeholder 10"/>
          <p:cNvSpPr>
            <a:spLocks noGrp="1"/>
          </p:cNvSpPr>
          <p:nvPr>
            <p:ph type="body" sz="quarter" idx="12" hasCustomPrompt="1"/>
          </p:nvPr>
        </p:nvSpPr>
        <p:spPr>
          <a:xfrm>
            <a:off x="659008" y="1141200"/>
            <a:ext cx="3402000" cy="572400"/>
          </a:xfrm>
        </p:spPr>
        <p:txBody>
          <a:bodyPr>
            <a:noAutofit/>
          </a:bodyPr>
          <a:lstStyle>
            <a:lvl1pPr>
              <a:lnSpc>
                <a:spcPct val="93000"/>
              </a:lnSpc>
              <a:defRPr sz="2000" b="1">
                <a:solidFill>
                  <a:schemeClr val="bg2"/>
                </a:solidFill>
              </a:defRPr>
            </a:lvl1pPr>
          </a:lstStyle>
          <a:p>
            <a:pPr lvl="0"/>
            <a:r>
              <a:rPr lang="en-GB" noProof="0"/>
              <a:t>Click to add subtitle</a:t>
            </a:r>
          </a:p>
        </p:txBody>
      </p:sp>
      <p:sp>
        <p:nvSpPr>
          <p:cNvPr id="16" name="Text Placeholder 10"/>
          <p:cNvSpPr>
            <a:spLocks noGrp="1"/>
          </p:cNvSpPr>
          <p:nvPr>
            <p:ph type="body" sz="quarter" idx="20" hasCustomPrompt="1"/>
          </p:nvPr>
        </p:nvSpPr>
        <p:spPr>
          <a:xfrm>
            <a:off x="4395716" y="1141200"/>
            <a:ext cx="3402000" cy="572400"/>
          </a:xfrm>
        </p:spPr>
        <p:txBody>
          <a:bodyPr/>
          <a:lstStyle>
            <a:lvl1pPr>
              <a:lnSpc>
                <a:spcPct val="93000"/>
              </a:lnSpc>
              <a:defRPr sz="2000" b="1">
                <a:solidFill>
                  <a:schemeClr val="bg2"/>
                </a:solidFill>
              </a:defRPr>
            </a:lvl1pPr>
          </a:lstStyle>
          <a:p>
            <a:pPr lvl="0"/>
            <a:r>
              <a:rPr lang="en-GB" noProof="0"/>
              <a:t>Click to add subtitle</a:t>
            </a:r>
          </a:p>
        </p:txBody>
      </p:sp>
      <p:sp>
        <p:nvSpPr>
          <p:cNvPr id="17" name="Text Placeholder 10"/>
          <p:cNvSpPr>
            <a:spLocks noGrp="1"/>
          </p:cNvSpPr>
          <p:nvPr>
            <p:ph type="body" sz="quarter" idx="21" hasCustomPrompt="1"/>
          </p:nvPr>
        </p:nvSpPr>
        <p:spPr>
          <a:xfrm>
            <a:off x="8132608" y="1141200"/>
            <a:ext cx="3402000" cy="572400"/>
          </a:xfrm>
        </p:spPr>
        <p:txBody>
          <a:bodyPr/>
          <a:lstStyle>
            <a:lvl1pPr>
              <a:lnSpc>
                <a:spcPct val="93000"/>
              </a:lnSpc>
              <a:defRPr sz="2000" b="1">
                <a:solidFill>
                  <a:schemeClr val="bg2"/>
                </a:solidFill>
              </a:defRPr>
            </a:lvl1pPr>
          </a:lstStyle>
          <a:p>
            <a:pPr lvl="0"/>
            <a:r>
              <a:rPr lang="en-GB" noProof="0"/>
              <a:t>Click to add subtitle</a:t>
            </a:r>
          </a:p>
        </p:txBody>
      </p:sp>
      <p:sp>
        <p:nvSpPr>
          <p:cNvPr id="2" name="Footer Placeholder 1">
            <a:extLst>
              <a:ext uri="{FF2B5EF4-FFF2-40B4-BE49-F238E27FC236}">
                <a16:creationId xmlns:a16="http://schemas.microsoft.com/office/drawing/2014/main" id="{9A6698A2-A39B-41B3-9275-CB9AF2EB4D82}"/>
              </a:ext>
            </a:extLst>
          </p:cNvPr>
          <p:cNvSpPr>
            <a:spLocks noGrp="1"/>
          </p:cNvSpPr>
          <p:nvPr>
            <p:ph type="ftr" sz="quarter" idx="2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7461088F-78BF-40B2-9347-3DDF04997BA2}"/>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0" name="Text Placeholder 19">
            <a:extLst>
              <a:ext uri="{FF2B5EF4-FFF2-40B4-BE49-F238E27FC236}">
                <a16:creationId xmlns:a16="http://schemas.microsoft.com/office/drawing/2014/main" id="{CEFF65E3-281C-42C3-B17B-E3FBBBFCC311}"/>
              </a:ext>
            </a:extLst>
          </p:cNvPr>
          <p:cNvSpPr>
            <a:spLocks noGrp="1"/>
          </p:cNvSpPr>
          <p:nvPr>
            <p:ph type="body" sz="quarter" idx="23" hasCustomPrompt="1"/>
          </p:nvPr>
        </p:nvSpPr>
        <p:spPr bwMode="auto">
          <a:xfrm>
            <a:off x="6590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21" name="Text Placeholder 20">
            <a:extLst>
              <a:ext uri="{FF2B5EF4-FFF2-40B4-BE49-F238E27FC236}">
                <a16:creationId xmlns:a16="http://schemas.microsoft.com/office/drawing/2014/main" id="{4EB20EA5-1BDF-4774-85AE-3707EE79E838}"/>
              </a:ext>
            </a:extLst>
          </p:cNvPr>
          <p:cNvSpPr>
            <a:spLocks noGrp="1"/>
          </p:cNvSpPr>
          <p:nvPr>
            <p:ph type="body" sz="quarter" idx="24" hasCustomPrompt="1"/>
          </p:nvPr>
        </p:nvSpPr>
        <p:spPr bwMode="auto">
          <a:xfrm>
            <a:off x="4395716"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sp>
        <p:nvSpPr>
          <p:cNvPr id="22" name="Text Placeholder 21">
            <a:extLst>
              <a:ext uri="{FF2B5EF4-FFF2-40B4-BE49-F238E27FC236}">
                <a16:creationId xmlns:a16="http://schemas.microsoft.com/office/drawing/2014/main" id="{47ABD35C-80D6-4CEF-A7D8-B8167BA43E06}"/>
              </a:ext>
            </a:extLst>
          </p:cNvPr>
          <p:cNvSpPr>
            <a:spLocks noGrp="1"/>
          </p:cNvSpPr>
          <p:nvPr>
            <p:ph type="body" sz="quarter" idx="25" hasCustomPrompt="1"/>
          </p:nvPr>
        </p:nvSpPr>
        <p:spPr bwMode="auto">
          <a:xfrm>
            <a:off x="8132608" y="4760733"/>
            <a:ext cx="3402000" cy="1440042"/>
          </a:xfrm>
          <a:custGeom>
            <a:avLst/>
            <a:gdLst>
              <a:gd name="connsiteX0" fmla="*/ 0 w 3265200"/>
              <a:gd name="connsiteY0" fmla="*/ 0 h 1440042"/>
              <a:gd name="connsiteX1" fmla="*/ 3265200 w 3265200"/>
              <a:gd name="connsiteY1" fmla="*/ 0 h 1440042"/>
              <a:gd name="connsiteX2" fmla="*/ 3265200 w 3265200"/>
              <a:gd name="connsiteY2" fmla="*/ 1440042 h 1440042"/>
              <a:gd name="connsiteX3" fmla="*/ 0 w 3265200"/>
              <a:gd name="connsiteY3" fmla="*/ 1440042 h 1440042"/>
            </a:gdLst>
            <a:ahLst/>
            <a:cxnLst>
              <a:cxn ang="0">
                <a:pos x="connsiteX0" y="connsiteY0"/>
              </a:cxn>
              <a:cxn ang="0">
                <a:pos x="connsiteX1" y="connsiteY1"/>
              </a:cxn>
              <a:cxn ang="0">
                <a:pos x="connsiteX2" y="connsiteY2"/>
              </a:cxn>
              <a:cxn ang="0">
                <a:pos x="connsiteX3" y="connsiteY3"/>
              </a:cxn>
            </a:cxnLst>
            <a:rect l="l" t="t" r="r" b="b"/>
            <a:pathLst>
              <a:path w="3265200" h="1440042">
                <a:moveTo>
                  <a:pt x="0" y="0"/>
                </a:moveTo>
                <a:lnTo>
                  <a:pt x="3265200" y="0"/>
                </a:lnTo>
                <a:lnTo>
                  <a:pt x="3265200" y="1440042"/>
                </a:lnTo>
                <a:lnTo>
                  <a:pt x="0" y="1440042"/>
                </a:lnTo>
                <a:close/>
              </a:path>
            </a:pathLst>
          </a:custGeom>
        </p:spPr>
        <p:txBody>
          <a:bodyPr wrap="square">
            <a:noAutofit/>
          </a:bodyPr>
          <a:lstStyle>
            <a:lvl1pPr>
              <a:defRPr/>
            </a:lvl1pPr>
            <a:lvl2pPr>
              <a:defRPr/>
            </a:lvl2pPr>
          </a:lstStyle>
          <a:p>
            <a:pPr lvl="0"/>
            <a:r>
              <a:rPr lang="en-GB" noProof="0"/>
              <a:t>Click to add text</a:t>
            </a:r>
          </a:p>
          <a:p>
            <a:pPr lvl="1"/>
            <a:r>
              <a:rPr lang="en-GB" noProof="0"/>
              <a:t>Second level</a:t>
            </a:r>
          </a:p>
        </p:txBody>
      </p:sp>
      <p:grpSp>
        <p:nvGrpSpPr>
          <p:cNvPr id="23" name="Group 22">
            <a:extLst>
              <a:ext uri="{FF2B5EF4-FFF2-40B4-BE49-F238E27FC236}">
                <a16:creationId xmlns:a16="http://schemas.microsoft.com/office/drawing/2014/main" id="{5837A4F1-813B-4E08-9ED0-69735471A037}"/>
              </a:ext>
            </a:extLst>
          </p:cNvPr>
          <p:cNvGrpSpPr/>
          <p:nvPr userDrawn="1"/>
        </p:nvGrpSpPr>
        <p:grpSpPr>
          <a:xfrm>
            <a:off x="-2368598" y="0"/>
            <a:ext cx="1872000" cy="4379495"/>
            <a:chOff x="-2025698" y="0"/>
            <a:chExt cx="1872000" cy="4379495"/>
          </a:xfrm>
        </p:grpSpPr>
        <p:grpSp>
          <p:nvGrpSpPr>
            <p:cNvPr id="24" name="Group 23">
              <a:extLst>
                <a:ext uri="{FF2B5EF4-FFF2-40B4-BE49-F238E27FC236}">
                  <a16:creationId xmlns:a16="http://schemas.microsoft.com/office/drawing/2014/main" id="{55440F9C-887D-4F39-AF0E-29E9DD0B1166}"/>
                </a:ext>
              </a:extLst>
            </p:cNvPr>
            <p:cNvGrpSpPr/>
            <p:nvPr userDrawn="1"/>
          </p:nvGrpSpPr>
          <p:grpSpPr>
            <a:xfrm>
              <a:off x="-2025698" y="0"/>
              <a:ext cx="1872000" cy="4379495"/>
              <a:chOff x="-2025698" y="0"/>
              <a:chExt cx="1872000" cy="4379495"/>
            </a:xfrm>
          </p:grpSpPr>
          <p:grpSp>
            <p:nvGrpSpPr>
              <p:cNvPr id="26" name="Group 25">
                <a:extLst>
                  <a:ext uri="{FF2B5EF4-FFF2-40B4-BE49-F238E27FC236}">
                    <a16:creationId xmlns:a16="http://schemas.microsoft.com/office/drawing/2014/main" id="{3AE6EB06-797B-485F-A2DD-ED177C516635}"/>
                  </a:ext>
                </a:extLst>
              </p:cNvPr>
              <p:cNvGrpSpPr/>
              <p:nvPr userDrawn="1"/>
            </p:nvGrpSpPr>
            <p:grpSpPr>
              <a:xfrm>
                <a:off x="-2025698" y="0"/>
                <a:ext cx="1872000" cy="4379495"/>
                <a:chOff x="-2025698" y="0"/>
                <a:chExt cx="1872000" cy="4379495"/>
              </a:xfrm>
            </p:grpSpPr>
            <p:grpSp>
              <p:nvGrpSpPr>
                <p:cNvPr id="28" name="Group 27">
                  <a:extLst>
                    <a:ext uri="{FF2B5EF4-FFF2-40B4-BE49-F238E27FC236}">
                      <a16:creationId xmlns:a16="http://schemas.microsoft.com/office/drawing/2014/main" id="{2B48A556-2CC1-405E-B7DD-8422C79FF47D}"/>
                    </a:ext>
                  </a:extLst>
                </p:cNvPr>
                <p:cNvGrpSpPr/>
                <p:nvPr/>
              </p:nvGrpSpPr>
              <p:grpSpPr>
                <a:xfrm>
                  <a:off x="-2025698" y="0"/>
                  <a:ext cx="1872000" cy="4379495"/>
                  <a:chOff x="-2025698" y="0"/>
                  <a:chExt cx="1872000" cy="4379495"/>
                </a:xfrm>
              </p:grpSpPr>
              <p:sp>
                <p:nvSpPr>
                  <p:cNvPr id="30" name="Rectangle 104">
                    <a:extLst>
                      <a:ext uri="{FF2B5EF4-FFF2-40B4-BE49-F238E27FC236}">
                        <a16:creationId xmlns:a16="http://schemas.microsoft.com/office/drawing/2014/main" id="{184BE141-3152-4EEA-8393-0EEF51DA0B79}"/>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1" name="Rectangle 113">
                    <a:extLst>
                      <a:ext uri="{FF2B5EF4-FFF2-40B4-BE49-F238E27FC236}">
                        <a16:creationId xmlns:a16="http://schemas.microsoft.com/office/drawing/2014/main" id="{CF52034F-CE32-4091-8163-CD7282C61E90}"/>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29" name="Rectangle 106">
                  <a:extLst>
                    <a:ext uri="{FF2B5EF4-FFF2-40B4-BE49-F238E27FC236}">
                      <a16:creationId xmlns:a16="http://schemas.microsoft.com/office/drawing/2014/main" id="{6E95BDBF-AC8B-42DE-9F35-62D0FB7884DB}"/>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7" name="Picture 26">
                <a:extLst>
                  <a:ext uri="{FF2B5EF4-FFF2-40B4-BE49-F238E27FC236}">
                    <a16:creationId xmlns:a16="http://schemas.microsoft.com/office/drawing/2014/main" id="{CFBD03D0-C21F-4DB5-ACE6-45B38290F54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25" name="Rectangle 24">
              <a:extLst>
                <a:ext uri="{FF2B5EF4-FFF2-40B4-BE49-F238E27FC236}">
                  <a16:creationId xmlns:a16="http://schemas.microsoft.com/office/drawing/2014/main" id="{F459B91F-8FB6-4CBF-9522-E614B9536C64}"/>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379557585"/>
      </p:ext>
    </p:extLst>
  </p:cSld>
  <p:clrMapOvr>
    <a:masterClrMapping/>
  </p:clrMapOvr>
  <p:extLst>
    <p:ext uri="{DCECCB84-F9BA-43D5-87BE-67443E8EF086}">
      <p15:sldGuideLst xmlns:p15="http://schemas.microsoft.com/office/powerpoint/2012/main">
        <p15:guide id="2" pos="2768">
          <p15:clr>
            <a:srgbClr val="FBAE40"/>
          </p15:clr>
        </p15:guide>
        <p15:guide id="3" pos="4912">
          <p15:clr>
            <a:srgbClr val="FBAE40"/>
          </p15:clr>
        </p15:guide>
        <p15:guide id="4" pos="5120">
          <p15:clr>
            <a:srgbClr val="FBAE40"/>
          </p15:clr>
        </p15:guide>
        <p15:guide id="5" orient="horz" pos="2830">
          <p15:clr>
            <a:srgbClr val="FBAE40"/>
          </p15:clr>
        </p15:guide>
        <p15:guide id="6" orient="horz" pos="2998">
          <p15:clr>
            <a:srgbClr val="FBAE40"/>
          </p15:clr>
        </p15:guide>
        <p15:guide id="7" pos="25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split with subtitles">
    <p:bg bwMode="gray">
      <p:bgRef idx="1001">
        <a:schemeClr val="bg1"/>
      </p:bgRef>
    </p:bg>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4561"/>
            <a:ext cx="5266800" cy="1854000"/>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5"/>
            <a:ext cx="5266800" cy="1854000"/>
          </a:xfrm>
        </p:spPr>
        <p:txBody>
          <a:bodyPr/>
          <a:lstStyle>
            <a:lvl3pPr>
              <a:lnSpc>
                <a:spcPct val="93000"/>
              </a:lnSpc>
              <a:defRPr sz="2000"/>
            </a:lvl3pPr>
          </a:lstStyle>
          <a:p>
            <a:pPr lvl="1"/>
            <a:r>
              <a:rPr lang="en-GB" noProof="0"/>
              <a:t>Click to add text</a:t>
            </a:r>
          </a:p>
        </p:txBody>
      </p:sp>
      <p:cxnSp>
        <p:nvCxnSpPr>
          <p:cNvPr id="9" name="Straight Connector 8"/>
          <p:cNvCxnSpPr/>
          <p:nvPr userDrawn="1"/>
        </p:nvCxnSpPr>
        <p:spPr bwMode="gray">
          <a:xfrm>
            <a:off x="6590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6590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23" hasCustomPrompt="1"/>
          </p:nvPr>
        </p:nvSpPr>
        <p:spPr bwMode="gray">
          <a:xfrm>
            <a:off x="6267808" y="1754561"/>
            <a:ext cx="5266800" cy="1854000"/>
          </a:xfrm>
        </p:spPr>
        <p:txBody>
          <a:bodyPr/>
          <a:lstStyle>
            <a:lvl3pPr>
              <a:lnSpc>
                <a:spcPct val="93000"/>
              </a:lnSpc>
              <a:defRPr sz="2000"/>
            </a:lvl3pPr>
          </a:lstStyle>
          <a:p>
            <a:pPr lvl="1"/>
            <a:r>
              <a:rPr lang="en-GB" noProof="0"/>
              <a:t>Click to add text</a:t>
            </a:r>
          </a:p>
        </p:txBody>
      </p:sp>
      <p:sp>
        <p:nvSpPr>
          <p:cNvPr id="18" name="Content Placeholder 2"/>
          <p:cNvSpPr>
            <a:spLocks noGrp="1"/>
          </p:cNvSpPr>
          <p:nvPr>
            <p:ph idx="25" hasCustomPrompt="1"/>
          </p:nvPr>
        </p:nvSpPr>
        <p:spPr bwMode="gray">
          <a:xfrm>
            <a:off x="6267808" y="4346775"/>
            <a:ext cx="5266800" cy="1854000"/>
          </a:xfrm>
        </p:spPr>
        <p:txBody>
          <a:bodyPr/>
          <a:lstStyle>
            <a:lvl3pPr>
              <a:lnSpc>
                <a:spcPct val="93000"/>
              </a:lnSpc>
              <a:defRPr sz="2000"/>
            </a:lvl3pPr>
          </a:lstStyle>
          <a:p>
            <a:pPr lvl="1"/>
            <a:r>
              <a:rPr lang="en-GB" noProof="0"/>
              <a:t>Click to add text</a:t>
            </a:r>
          </a:p>
        </p:txBody>
      </p:sp>
      <p:cxnSp>
        <p:nvCxnSpPr>
          <p:cNvPr id="19" name="Straight Connector 18"/>
          <p:cNvCxnSpPr/>
          <p:nvPr userDrawn="1"/>
        </p:nvCxnSpPr>
        <p:spPr bwMode="gray">
          <a:xfrm>
            <a:off x="6267808" y="1682898"/>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bwMode="gray">
          <a:xfrm>
            <a:off x="6267808" y="4278810"/>
            <a:ext cx="52668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27"/>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B93A5B4B-0671-49BC-8204-148282CCCD85}"/>
              </a:ext>
            </a:extLst>
          </p:cNvPr>
          <p:cNvSpPr>
            <a:spLocks noGrp="1"/>
          </p:cNvSpPr>
          <p:nvPr>
            <p:ph type="ftr" sz="quarter" idx="28"/>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20FBD913-9040-4AE9-AC53-764A04CD698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26" name="Text Placeholder 25">
            <a:extLst>
              <a:ext uri="{FF2B5EF4-FFF2-40B4-BE49-F238E27FC236}">
                <a16:creationId xmlns:a16="http://schemas.microsoft.com/office/drawing/2014/main" id="{CBE08C37-B308-4095-A1E0-4F6A9285A4B8}"/>
              </a:ext>
            </a:extLst>
          </p:cNvPr>
          <p:cNvSpPr>
            <a:spLocks noGrp="1"/>
          </p:cNvSpPr>
          <p:nvPr>
            <p:ph type="body" sz="quarter" idx="38" hasCustomPrompt="1"/>
          </p:nvPr>
        </p:nvSpPr>
        <p:spPr bwMode="auto">
          <a:xfrm>
            <a:off x="6590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8" name="Text Placeholder 27">
            <a:extLst>
              <a:ext uri="{FF2B5EF4-FFF2-40B4-BE49-F238E27FC236}">
                <a16:creationId xmlns:a16="http://schemas.microsoft.com/office/drawing/2014/main" id="{7B6B260B-AEFF-45D7-A63C-7181FC204B9E}"/>
              </a:ext>
            </a:extLst>
          </p:cNvPr>
          <p:cNvSpPr>
            <a:spLocks noGrp="1"/>
          </p:cNvSpPr>
          <p:nvPr>
            <p:ph type="body" sz="quarter" idx="42" hasCustomPrompt="1"/>
          </p:nvPr>
        </p:nvSpPr>
        <p:spPr bwMode="auto">
          <a:xfrm>
            <a:off x="6590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7" name="Text Placeholder 26">
            <a:extLst>
              <a:ext uri="{FF2B5EF4-FFF2-40B4-BE49-F238E27FC236}">
                <a16:creationId xmlns:a16="http://schemas.microsoft.com/office/drawing/2014/main" id="{E1ED5493-9DF4-4D9B-AA23-320F230497BF}"/>
              </a:ext>
            </a:extLst>
          </p:cNvPr>
          <p:cNvSpPr>
            <a:spLocks noGrp="1"/>
          </p:cNvSpPr>
          <p:nvPr>
            <p:ph type="body" sz="quarter" idx="43" hasCustomPrompt="1"/>
          </p:nvPr>
        </p:nvSpPr>
        <p:spPr bwMode="auto">
          <a:xfrm>
            <a:off x="6267808" y="1141199"/>
            <a:ext cx="5266800" cy="572400"/>
          </a:xfrm>
          <a:custGeom>
            <a:avLst/>
            <a:gdLst>
              <a:gd name="connsiteX0" fmla="*/ 0 w 5058000"/>
              <a:gd name="connsiteY0" fmla="*/ 0 h 572400"/>
              <a:gd name="connsiteX1" fmla="*/ 5058000 w 5058000"/>
              <a:gd name="connsiteY1" fmla="*/ 0 h 572400"/>
              <a:gd name="connsiteX2" fmla="*/ 5058000 w 5058000"/>
              <a:gd name="connsiteY2" fmla="*/ 572400 h 572400"/>
              <a:gd name="connsiteX3" fmla="*/ 0 w 5058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5058000" h="572400">
                <a:moveTo>
                  <a:pt x="0" y="0"/>
                </a:moveTo>
                <a:lnTo>
                  <a:pt x="5058000" y="0"/>
                </a:lnTo>
                <a:lnTo>
                  <a:pt x="5058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29" name="Text Placeholder 28">
            <a:extLst>
              <a:ext uri="{FF2B5EF4-FFF2-40B4-BE49-F238E27FC236}">
                <a16:creationId xmlns:a16="http://schemas.microsoft.com/office/drawing/2014/main" id="{F0CF9846-3CEC-46AC-9920-CB26942D3B06}"/>
              </a:ext>
            </a:extLst>
          </p:cNvPr>
          <p:cNvSpPr>
            <a:spLocks noGrp="1"/>
          </p:cNvSpPr>
          <p:nvPr>
            <p:ph type="body" sz="quarter" idx="44" hasCustomPrompt="1"/>
          </p:nvPr>
        </p:nvSpPr>
        <p:spPr bwMode="auto">
          <a:xfrm>
            <a:off x="6267808" y="3733413"/>
            <a:ext cx="5266800" cy="572400"/>
          </a:xfrm>
          <a:custGeom>
            <a:avLst/>
            <a:gdLst>
              <a:gd name="connsiteX0" fmla="*/ 0 w 5058000"/>
              <a:gd name="connsiteY0" fmla="*/ 0 h 324000"/>
              <a:gd name="connsiteX1" fmla="*/ 5058000 w 5058000"/>
              <a:gd name="connsiteY1" fmla="*/ 0 h 324000"/>
              <a:gd name="connsiteX2" fmla="*/ 5058000 w 5058000"/>
              <a:gd name="connsiteY2" fmla="*/ 324000 h 324000"/>
              <a:gd name="connsiteX3" fmla="*/ 0 w 5058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5058000" h="324000">
                <a:moveTo>
                  <a:pt x="0" y="0"/>
                </a:moveTo>
                <a:lnTo>
                  <a:pt x="5058000" y="0"/>
                </a:lnTo>
                <a:lnTo>
                  <a:pt x="5058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0" name="Group 29">
            <a:extLst>
              <a:ext uri="{FF2B5EF4-FFF2-40B4-BE49-F238E27FC236}">
                <a16:creationId xmlns:a16="http://schemas.microsoft.com/office/drawing/2014/main" id="{C8DD7138-7E1A-4558-BDF5-88DA9333D584}"/>
              </a:ext>
            </a:extLst>
          </p:cNvPr>
          <p:cNvGrpSpPr/>
          <p:nvPr userDrawn="1"/>
        </p:nvGrpSpPr>
        <p:grpSpPr>
          <a:xfrm>
            <a:off x="-2368598" y="0"/>
            <a:ext cx="1872000" cy="4379495"/>
            <a:chOff x="-2025698" y="0"/>
            <a:chExt cx="1872000" cy="4379495"/>
          </a:xfrm>
        </p:grpSpPr>
        <p:grpSp>
          <p:nvGrpSpPr>
            <p:cNvPr id="31" name="Group 30">
              <a:extLst>
                <a:ext uri="{FF2B5EF4-FFF2-40B4-BE49-F238E27FC236}">
                  <a16:creationId xmlns:a16="http://schemas.microsoft.com/office/drawing/2014/main" id="{EFB145EF-3494-41B7-A308-3513680B0EFC}"/>
                </a:ext>
              </a:extLst>
            </p:cNvPr>
            <p:cNvGrpSpPr/>
            <p:nvPr userDrawn="1"/>
          </p:nvGrpSpPr>
          <p:grpSpPr>
            <a:xfrm>
              <a:off x="-2025698" y="0"/>
              <a:ext cx="1872000" cy="4379495"/>
              <a:chOff x="-2025698" y="0"/>
              <a:chExt cx="1872000" cy="4379495"/>
            </a:xfrm>
          </p:grpSpPr>
          <p:grpSp>
            <p:nvGrpSpPr>
              <p:cNvPr id="33" name="Group 32">
                <a:extLst>
                  <a:ext uri="{FF2B5EF4-FFF2-40B4-BE49-F238E27FC236}">
                    <a16:creationId xmlns:a16="http://schemas.microsoft.com/office/drawing/2014/main" id="{0371EB9D-BFFF-4E5E-9B8B-758BF9945B83}"/>
                  </a:ext>
                </a:extLst>
              </p:cNvPr>
              <p:cNvGrpSpPr/>
              <p:nvPr userDrawn="1"/>
            </p:nvGrpSpPr>
            <p:grpSpPr>
              <a:xfrm>
                <a:off x="-2025698" y="0"/>
                <a:ext cx="1872000" cy="4379495"/>
                <a:chOff x="-2025698" y="0"/>
                <a:chExt cx="1872000" cy="4379495"/>
              </a:xfrm>
            </p:grpSpPr>
            <p:grpSp>
              <p:nvGrpSpPr>
                <p:cNvPr id="35" name="Group 34">
                  <a:extLst>
                    <a:ext uri="{FF2B5EF4-FFF2-40B4-BE49-F238E27FC236}">
                      <a16:creationId xmlns:a16="http://schemas.microsoft.com/office/drawing/2014/main" id="{EC5CDC9E-02CE-413A-AF0C-7DED02087354}"/>
                    </a:ext>
                  </a:extLst>
                </p:cNvPr>
                <p:cNvGrpSpPr/>
                <p:nvPr/>
              </p:nvGrpSpPr>
              <p:grpSpPr>
                <a:xfrm>
                  <a:off x="-2025698" y="0"/>
                  <a:ext cx="1872000" cy="4379495"/>
                  <a:chOff x="-2025698" y="0"/>
                  <a:chExt cx="1872000" cy="4379495"/>
                </a:xfrm>
              </p:grpSpPr>
              <p:sp>
                <p:nvSpPr>
                  <p:cNvPr id="46" name="Rectangle 104">
                    <a:extLst>
                      <a:ext uri="{FF2B5EF4-FFF2-40B4-BE49-F238E27FC236}">
                        <a16:creationId xmlns:a16="http://schemas.microsoft.com/office/drawing/2014/main" id="{F7D83AC5-ED1B-4729-A64C-7B7A765ED2F5}"/>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47" name="Rectangle 113">
                    <a:extLst>
                      <a:ext uri="{FF2B5EF4-FFF2-40B4-BE49-F238E27FC236}">
                        <a16:creationId xmlns:a16="http://schemas.microsoft.com/office/drawing/2014/main" id="{C1489E30-784E-466C-9DCB-A7C94C88642B}"/>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36" name="Rectangle 106">
                  <a:extLst>
                    <a:ext uri="{FF2B5EF4-FFF2-40B4-BE49-F238E27FC236}">
                      <a16:creationId xmlns:a16="http://schemas.microsoft.com/office/drawing/2014/main" id="{BE81ED68-F4B7-455F-84CC-E385AD4838E8}"/>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34" name="Picture 33">
                <a:extLst>
                  <a:ext uri="{FF2B5EF4-FFF2-40B4-BE49-F238E27FC236}">
                    <a16:creationId xmlns:a16="http://schemas.microsoft.com/office/drawing/2014/main" id="{CEBAAC2B-D283-4967-89EC-8CA16E2769D1}"/>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2" name="Rectangle 31">
              <a:extLst>
                <a:ext uri="{FF2B5EF4-FFF2-40B4-BE49-F238E27FC236}">
                  <a16:creationId xmlns:a16="http://schemas.microsoft.com/office/drawing/2014/main" id="{BCA8162F-F884-4C45-B0A8-906ACC7BEA03}"/>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3987754171"/>
      </p:ext>
    </p:extLst>
  </p:cSld>
  <p:clrMapOvr>
    <a:masterClrMapping/>
  </p:clrMapOvr>
  <p:extLst>
    <p:ext uri="{DCECCB84-F9BA-43D5-87BE-67443E8EF086}">
      <p15:sldGuideLst xmlns:p15="http://schemas.microsoft.com/office/powerpoint/2012/main">
        <p15:guide id="2" pos="3736">
          <p15:clr>
            <a:srgbClr val="FBAE40"/>
          </p15:clr>
        </p15:guide>
        <p15:guide id="3" pos="3944">
          <p15:clr>
            <a:srgbClr val="FBAE40"/>
          </p15:clr>
        </p15:guide>
        <p15:guide id="4" orient="horz" pos="2274">
          <p15:clr>
            <a:srgbClr val="FBAE40"/>
          </p15:clr>
        </p15:guide>
        <p15:guide id="5" orient="horz" pos="244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8"/>
            <a:ext cx="3402000" cy="1850305"/>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6"/>
            <a:ext cx="3402000" cy="1850400"/>
          </a:xfrm>
        </p:spPr>
        <p:txBody>
          <a:bodyPr/>
          <a:lstStyle>
            <a:lvl3pPr>
              <a:lnSpc>
                <a:spcPct val="93000"/>
              </a:lnSpc>
              <a:defRPr sz="2000"/>
            </a:lvl3pPr>
          </a:lstStyle>
          <a:p>
            <a:pPr lvl="1"/>
            <a:r>
              <a:rPr lang="en-GB" noProof="0"/>
              <a:t>Click to add text</a:t>
            </a:r>
          </a:p>
        </p:txBody>
      </p:sp>
      <p:cxnSp>
        <p:nvCxnSpPr>
          <p:cNvPr id="9" name="Straight Connector 8"/>
          <p:cNvCxnSpPr>
            <a:cxnSpLocks/>
          </p:cNvCxnSpPr>
          <p:nvPr userDrawn="1"/>
        </p:nvCxnSpPr>
        <p:spPr bwMode="gray">
          <a:xfrm>
            <a:off x="6590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1" name="Content Placeholder 2"/>
          <p:cNvSpPr>
            <a:spLocks noGrp="1"/>
          </p:cNvSpPr>
          <p:nvPr>
            <p:ph idx="23" hasCustomPrompt="1"/>
          </p:nvPr>
        </p:nvSpPr>
        <p:spPr bwMode="gray">
          <a:xfrm>
            <a:off x="8132608" y="1757278"/>
            <a:ext cx="3402000" cy="1850305"/>
          </a:xfrm>
        </p:spPr>
        <p:txBody>
          <a:bodyPr/>
          <a:lstStyle>
            <a:lvl3pPr>
              <a:lnSpc>
                <a:spcPct val="93000"/>
              </a:lnSpc>
              <a:defRPr sz="2000"/>
            </a:lvl3pPr>
          </a:lstStyle>
          <a:p>
            <a:pPr lvl="1"/>
            <a:r>
              <a:rPr lang="en-GB" noProof="0"/>
              <a:t>Click to add text</a:t>
            </a:r>
          </a:p>
        </p:txBody>
      </p:sp>
      <p:sp>
        <p:nvSpPr>
          <p:cNvPr id="43" name="Content Placeholder 2"/>
          <p:cNvSpPr>
            <a:spLocks noGrp="1"/>
          </p:cNvSpPr>
          <p:nvPr>
            <p:ph idx="25" hasCustomPrompt="1"/>
          </p:nvPr>
        </p:nvSpPr>
        <p:spPr bwMode="gray">
          <a:xfrm>
            <a:off x="8132608" y="4346776"/>
            <a:ext cx="3402000" cy="1850400"/>
          </a:xfrm>
        </p:spPr>
        <p:txBody>
          <a:bodyPr/>
          <a:lstStyle>
            <a:lvl3pPr>
              <a:lnSpc>
                <a:spcPct val="93000"/>
              </a:lnSpc>
              <a:defRPr sz="2000"/>
            </a:lvl3pPr>
          </a:lstStyle>
          <a:p>
            <a:pPr lvl="1"/>
            <a:r>
              <a:rPr lang="en-GB" noProof="0"/>
              <a:t>Click to add text</a:t>
            </a:r>
          </a:p>
        </p:txBody>
      </p:sp>
      <p:cxnSp>
        <p:nvCxnSpPr>
          <p:cNvPr id="44" name="Straight Connector 43"/>
          <p:cNvCxnSpPr>
            <a:cxnSpLocks/>
          </p:cNvCxnSpPr>
          <p:nvPr userDrawn="1"/>
        </p:nvCxnSpPr>
        <p:spPr bwMode="gray">
          <a:xfrm>
            <a:off x="8132608"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userDrawn="1"/>
        </p:nvCxnSpPr>
        <p:spPr bwMode="gray">
          <a:xfrm>
            <a:off x="8132608"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Content Placeholder 2"/>
          <p:cNvSpPr>
            <a:spLocks noGrp="1"/>
          </p:cNvSpPr>
          <p:nvPr>
            <p:ph idx="27" hasCustomPrompt="1"/>
          </p:nvPr>
        </p:nvSpPr>
        <p:spPr bwMode="gray">
          <a:xfrm>
            <a:off x="4395000" y="1757278"/>
            <a:ext cx="3402000" cy="1850305"/>
          </a:xfrm>
        </p:spPr>
        <p:txBody>
          <a:bodyPr/>
          <a:lstStyle>
            <a:lvl3pPr>
              <a:lnSpc>
                <a:spcPct val="93000"/>
              </a:lnSpc>
              <a:defRPr sz="2000"/>
            </a:lvl3pPr>
          </a:lstStyle>
          <a:p>
            <a:pPr lvl="1"/>
            <a:r>
              <a:rPr lang="en-GB" noProof="0"/>
              <a:t>Click to add text</a:t>
            </a:r>
          </a:p>
        </p:txBody>
      </p:sp>
      <p:sp>
        <p:nvSpPr>
          <p:cNvPr id="49" name="Content Placeholder 2"/>
          <p:cNvSpPr>
            <a:spLocks noGrp="1"/>
          </p:cNvSpPr>
          <p:nvPr>
            <p:ph idx="29" hasCustomPrompt="1"/>
          </p:nvPr>
        </p:nvSpPr>
        <p:spPr bwMode="gray">
          <a:xfrm>
            <a:off x="4395000" y="4346776"/>
            <a:ext cx="3402000" cy="1850400"/>
          </a:xfrm>
        </p:spPr>
        <p:txBody>
          <a:bodyPr/>
          <a:lstStyle>
            <a:lvl3pPr>
              <a:lnSpc>
                <a:spcPct val="93000"/>
              </a:lnSpc>
              <a:defRPr sz="2000"/>
            </a:lvl3pPr>
          </a:lstStyle>
          <a:p>
            <a:pPr lvl="1"/>
            <a:r>
              <a:rPr lang="en-GB" noProof="0"/>
              <a:t>Click to add text</a:t>
            </a:r>
          </a:p>
        </p:txBody>
      </p:sp>
      <p:cxnSp>
        <p:nvCxnSpPr>
          <p:cNvPr id="50" name="Straight Connector 49"/>
          <p:cNvCxnSpPr>
            <a:cxnSpLocks/>
          </p:cNvCxnSpPr>
          <p:nvPr userDrawn="1"/>
        </p:nvCxnSpPr>
        <p:spPr bwMode="gray">
          <a:xfrm>
            <a:off x="4395000" y="1685616"/>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userDrawn="1"/>
        </p:nvCxnSpPr>
        <p:spPr bwMode="gray">
          <a:xfrm>
            <a:off x="4395000" y="4278810"/>
            <a:ext cx="34020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3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7B2AE73F-F541-436A-B59E-B7BA48843A64}"/>
              </a:ext>
            </a:extLst>
          </p:cNvPr>
          <p:cNvSpPr>
            <a:spLocks noGrp="1"/>
          </p:cNvSpPr>
          <p:nvPr>
            <p:ph type="ftr" sz="quarter" idx="32"/>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F01FA91F-1347-4A68-B4E4-CB1FEB2F249B}"/>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Text Placeholder 29">
            <a:extLst>
              <a:ext uri="{FF2B5EF4-FFF2-40B4-BE49-F238E27FC236}">
                <a16:creationId xmlns:a16="http://schemas.microsoft.com/office/drawing/2014/main" id="{71AA57DF-8FA7-4F3A-9EEB-C3E87ACBC8B8}"/>
              </a:ext>
            </a:extLst>
          </p:cNvPr>
          <p:cNvSpPr>
            <a:spLocks noGrp="1"/>
          </p:cNvSpPr>
          <p:nvPr>
            <p:ph type="body" sz="quarter" idx="38" hasCustomPrompt="1"/>
          </p:nvPr>
        </p:nvSpPr>
        <p:spPr bwMode="auto">
          <a:xfrm>
            <a:off x="6590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5" name="Text Placeholder 34">
            <a:extLst>
              <a:ext uri="{FF2B5EF4-FFF2-40B4-BE49-F238E27FC236}">
                <a16:creationId xmlns:a16="http://schemas.microsoft.com/office/drawing/2014/main" id="{E7718391-B7F7-4E37-8AFB-E3B2F541D1CE}"/>
              </a:ext>
            </a:extLst>
          </p:cNvPr>
          <p:cNvSpPr>
            <a:spLocks noGrp="1"/>
          </p:cNvSpPr>
          <p:nvPr>
            <p:ph type="body" sz="quarter" idx="42" hasCustomPrompt="1"/>
          </p:nvPr>
        </p:nvSpPr>
        <p:spPr bwMode="auto">
          <a:xfrm>
            <a:off x="6590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1" name="Text Placeholder 30">
            <a:extLst>
              <a:ext uri="{FF2B5EF4-FFF2-40B4-BE49-F238E27FC236}">
                <a16:creationId xmlns:a16="http://schemas.microsoft.com/office/drawing/2014/main" id="{388B2075-FA24-44D3-A933-88A394B5D12A}"/>
              </a:ext>
            </a:extLst>
          </p:cNvPr>
          <p:cNvSpPr>
            <a:spLocks noGrp="1"/>
          </p:cNvSpPr>
          <p:nvPr>
            <p:ph type="body" sz="quarter" idx="43" hasCustomPrompt="1"/>
          </p:nvPr>
        </p:nvSpPr>
        <p:spPr bwMode="auto">
          <a:xfrm>
            <a:off x="4395000"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4" name="Text Placeholder 33">
            <a:extLst>
              <a:ext uri="{FF2B5EF4-FFF2-40B4-BE49-F238E27FC236}">
                <a16:creationId xmlns:a16="http://schemas.microsoft.com/office/drawing/2014/main" id="{5F8D34A5-43EB-460D-B7F1-C4498910281E}"/>
              </a:ext>
            </a:extLst>
          </p:cNvPr>
          <p:cNvSpPr>
            <a:spLocks noGrp="1"/>
          </p:cNvSpPr>
          <p:nvPr>
            <p:ph type="body" sz="quarter" idx="44" hasCustomPrompt="1"/>
          </p:nvPr>
        </p:nvSpPr>
        <p:spPr bwMode="auto">
          <a:xfrm>
            <a:off x="4395000"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2" name="Text Placeholder 31">
            <a:extLst>
              <a:ext uri="{FF2B5EF4-FFF2-40B4-BE49-F238E27FC236}">
                <a16:creationId xmlns:a16="http://schemas.microsoft.com/office/drawing/2014/main" id="{AF9A0912-E3DD-4B25-9638-CA6C2E92CA63}"/>
              </a:ext>
            </a:extLst>
          </p:cNvPr>
          <p:cNvSpPr>
            <a:spLocks noGrp="1"/>
          </p:cNvSpPr>
          <p:nvPr>
            <p:ph type="body" sz="quarter" idx="45" hasCustomPrompt="1"/>
          </p:nvPr>
        </p:nvSpPr>
        <p:spPr bwMode="auto">
          <a:xfrm>
            <a:off x="8132608" y="1141199"/>
            <a:ext cx="3402000" cy="572400"/>
          </a:xfrm>
          <a:custGeom>
            <a:avLst/>
            <a:gdLst>
              <a:gd name="connsiteX0" fmla="*/ 0 w 3265200"/>
              <a:gd name="connsiteY0" fmla="*/ 0 h 572400"/>
              <a:gd name="connsiteX1" fmla="*/ 3265200 w 3265200"/>
              <a:gd name="connsiteY1" fmla="*/ 0 h 572400"/>
              <a:gd name="connsiteX2" fmla="*/ 3265200 w 3265200"/>
              <a:gd name="connsiteY2" fmla="*/ 572400 h 572400"/>
              <a:gd name="connsiteX3" fmla="*/ 0 w 32652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3265200" h="572400">
                <a:moveTo>
                  <a:pt x="0" y="0"/>
                </a:moveTo>
                <a:lnTo>
                  <a:pt x="3265200" y="0"/>
                </a:lnTo>
                <a:lnTo>
                  <a:pt x="32652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33" name="Text Placeholder 32">
            <a:extLst>
              <a:ext uri="{FF2B5EF4-FFF2-40B4-BE49-F238E27FC236}">
                <a16:creationId xmlns:a16="http://schemas.microsoft.com/office/drawing/2014/main" id="{81546869-C142-4E9A-B49F-4C54E614E44C}"/>
              </a:ext>
            </a:extLst>
          </p:cNvPr>
          <p:cNvSpPr>
            <a:spLocks noGrp="1"/>
          </p:cNvSpPr>
          <p:nvPr>
            <p:ph type="body" sz="quarter" idx="46" hasCustomPrompt="1"/>
          </p:nvPr>
        </p:nvSpPr>
        <p:spPr bwMode="auto">
          <a:xfrm>
            <a:off x="8132608" y="3733413"/>
            <a:ext cx="3402000" cy="572400"/>
          </a:xfrm>
          <a:custGeom>
            <a:avLst/>
            <a:gdLst>
              <a:gd name="connsiteX0" fmla="*/ 0 w 3265200"/>
              <a:gd name="connsiteY0" fmla="*/ 0 h 324000"/>
              <a:gd name="connsiteX1" fmla="*/ 3265200 w 3265200"/>
              <a:gd name="connsiteY1" fmla="*/ 0 h 324000"/>
              <a:gd name="connsiteX2" fmla="*/ 3265200 w 3265200"/>
              <a:gd name="connsiteY2" fmla="*/ 324000 h 324000"/>
              <a:gd name="connsiteX3" fmla="*/ 0 w 32652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3265200" h="324000">
                <a:moveTo>
                  <a:pt x="0" y="0"/>
                </a:moveTo>
                <a:lnTo>
                  <a:pt x="3265200" y="0"/>
                </a:lnTo>
                <a:lnTo>
                  <a:pt x="32652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6" name="Group 35">
            <a:extLst>
              <a:ext uri="{FF2B5EF4-FFF2-40B4-BE49-F238E27FC236}">
                <a16:creationId xmlns:a16="http://schemas.microsoft.com/office/drawing/2014/main" id="{C5F4D262-BE74-44A8-9713-982829562E8C}"/>
              </a:ext>
            </a:extLst>
          </p:cNvPr>
          <p:cNvGrpSpPr/>
          <p:nvPr userDrawn="1"/>
        </p:nvGrpSpPr>
        <p:grpSpPr>
          <a:xfrm>
            <a:off x="-2368598" y="0"/>
            <a:ext cx="1872000" cy="4379495"/>
            <a:chOff x="-2025698" y="0"/>
            <a:chExt cx="1872000" cy="4379495"/>
          </a:xfrm>
        </p:grpSpPr>
        <p:grpSp>
          <p:nvGrpSpPr>
            <p:cNvPr id="37" name="Group 36">
              <a:extLst>
                <a:ext uri="{FF2B5EF4-FFF2-40B4-BE49-F238E27FC236}">
                  <a16:creationId xmlns:a16="http://schemas.microsoft.com/office/drawing/2014/main" id="{51FDA5C2-7453-4C2B-9537-F0AE97278AA2}"/>
                </a:ext>
              </a:extLst>
            </p:cNvPr>
            <p:cNvGrpSpPr/>
            <p:nvPr userDrawn="1"/>
          </p:nvGrpSpPr>
          <p:grpSpPr>
            <a:xfrm>
              <a:off x="-2025698" y="0"/>
              <a:ext cx="1872000" cy="4379495"/>
              <a:chOff x="-2025698" y="0"/>
              <a:chExt cx="1872000" cy="4379495"/>
            </a:xfrm>
          </p:grpSpPr>
          <p:grpSp>
            <p:nvGrpSpPr>
              <p:cNvPr id="39" name="Group 38">
                <a:extLst>
                  <a:ext uri="{FF2B5EF4-FFF2-40B4-BE49-F238E27FC236}">
                    <a16:creationId xmlns:a16="http://schemas.microsoft.com/office/drawing/2014/main" id="{71407AED-8354-4C45-BDB0-AD483AD5064D}"/>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B8624C95-4CF3-48B9-AFC1-22D9BEB93BA8}"/>
                    </a:ext>
                  </a:extLst>
                </p:cNvPr>
                <p:cNvGrpSpPr/>
                <p:nvPr/>
              </p:nvGrpSpPr>
              <p:grpSpPr>
                <a:xfrm>
                  <a:off x="-2025698" y="0"/>
                  <a:ext cx="1872000" cy="4379495"/>
                  <a:chOff x="-2025698" y="0"/>
                  <a:chExt cx="1872000" cy="4379495"/>
                </a:xfrm>
              </p:grpSpPr>
              <p:sp>
                <p:nvSpPr>
                  <p:cNvPr id="48" name="Rectangle 104">
                    <a:extLst>
                      <a:ext uri="{FF2B5EF4-FFF2-40B4-BE49-F238E27FC236}">
                        <a16:creationId xmlns:a16="http://schemas.microsoft.com/office/drawing/2014/main" id="{A74BEA27-198E-41D1-B3E2-966739BFFDB7}"/>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2" name="Rectangle 113">
                    <a:extLst>
                      <a:ext uri="{FF2B5EF4-FFF2-40B4-BE49-F238E27FC236}">
                        <a16:creationId xmlns:a16="http://schemas.microsoft.com/office/drawing/2014/main" id="{B3960D3D-80F9-48FE-8A72-3377E5079B2F}"/>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46" name="Rectangle 106">
                  <a:extLst>
                    <a:ext uri="{FF2B5EF4-FFF2-40B4-BE49-F238E27FC236}">
                      <a16:creationId xmlns:a16="http://schemas.microsoft.com/office/drawing/2014/main" id="{C6071CEB-B712-4D26-9746-BA2B76DF2325}"/>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40" name="Picture 39">
                <a:extLst>
                  <a:ext uri="{FF2B5EF4-FFF2-40B4-BE49-F238E27FC236}">
                    <a16:creationId xmlns:a16="http://schemas.microsoft.com/office/drawing/2014/main" id="{5A6FBD9F-4B7A-48B2-8826-BC4054DC6A8E}"/>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38" name="Rectangle 37">
              <a:extLst>
                <a:ext uri="{FF2B5EF4-FFF2-40B4-BE49-F238E27FC236}">
                  <a16:creationId xmlns:a16="http://schemas.microsoft.com/office/drawing/2014/main" id="{86CA13DC-E600-4A64-AC8A-4E2D36E41B55}"/>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2677996574"/>
      </p:ext>
    </p:extLst>
  </p:cSld>
  <p:clrMapOvr>
    <a:masterClrMapping/>
  </p:clrMapOvr>
  <p:extLst>
    <p:ext uri="{DCECCB84-F9BA-43D5-87BE-67443E8EF086}">
      <p15:sldGuideLst xmlns:p15="http://schemas.microsoft.com/office/powerpoint/2012/main">
        <p15:guide id="2" pos="2556">
          <p15:clr>
            <a:srgbClr val="FBAE40"/>
          </p15:clr>
        </p15:guide>
        <p15:guide id="3" pos="5120">
          <p15:clr>
            <a:srgbClr val="FBAE40"/>
          </p15:clr>
        </p15:guide>
        <p15:guide id="4" pos="2768">
          <p15:clr>
            <a:srgbClr val="FBAE40"/>
          </p15:clr>
        </p15:guide>
        <p15:guide id="5" pos="4912">
          <p15:clr>
            <a:srgbClr val="FBAE40"/>
          </p15:clr>
        </p15:guide>
        <p15:guide id="6" orient="horz" pos="2288">
          <p15:clr>
            <a:srgbClr val="FBAE40"/>
          </p15:clr>
        </p15:guide>
        <p15:guide id="7" orient="horz" pos="234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 split with subtitles">
    <p:spTree>
      <p:nvGrpSpPr>
        <p:cNvPr id="1" name=""/>
        <p:cNvGrpSpPr/>
        <p:nvPr/>
      </p:nvGrpSpPr>
      <p:grpSpPr>
        <a:xfrm>
          <a:off x="0" y="0"/>
          <a:ext cx="0" cy="0"/>
          <a:chOff x="0" y="0"/>
          <a:chExt cx="0" cy="0"/>
        </a:xfrm>
      </p:grpSpPr>
      <p:sp>
        <p:nvSpPr>
          <p:cNvPr id="6" name="Content Placeholder 2"/>
          <p:cNvSpPr>
            <a:spLocks noGrp="1"/>
          </p:cNvSpPr>
          <p:nvPr>
            <p:ph idx="13" hasCustomPrompt="1"/>
          </p:nvPr>
        </p:nvSpPr>
        <p:spPr bwMode="gray">
          <a:xfrm>
            <a:off x="659008" y="1757279"/>
            <a:ext cx="2595600" cy="1850400"/>
          </a:xfrm>
        </p:spPr>
        <p:txBody>
          <a:bodyPr/>
          <a:lstStyle>
            <a:lvl3pPr>
              <a:lnSpc>
                <a:spcPct val="93000"/>
              </a:lnSpc>
              <a:defRPr sz="2000"/>
            </a:lvl3pPr>
          </a:lstStyle>
          <a:p>
            <a:pPr lvl="1"/>
            <a:r>
              <a:rPr lang="en-GB" noProof="0"/>
              <a:t>Click to add text</a:t>
            </a:r>
          </a:p>
        </p:txBody>
      </p:sp>
      <p:sp>
        <p:nvSpPr>
          <p:cNvPr id="8" name="Content Placeholder 2"/>
          <p:cNvSpPr>
            <a:spLocks noGrp="1"/>
          </p:cNvSpPr>
          <p:nvPr>
            <p:ph idx="21" hasCustomPrompt="1"/>
          </p:nvPr>
        </p:nvSpPr>
        <p:spPr bwMode="gray">
          <a:xfrm>
            <a:off x="659008" y="4346776"/>
            <a:ext cx="2595600" cy="1850400"/>
          </a:xfrm>
        </p:spPr>
        <p:txBody>
          <a:bodyPr/>
          <a:lstStyle>
            <a:lvl3pPr>
              <a:lnSpc>
                <a:spcPct val="93000"/>
              </a:lnSpc>
              <a:defRPr sz="2000"/>
            </a:lvl3pPr>
          </a:lstStyle>
          <a:p>
            <a:pPr lvl="1"/>
            <a:r>
              <a:rPr lang="en-GB" noProof="0"/>
              <a:t>Click to add text</a:t>
            </a:r>
          </a:p>
        </p:txBody>
      </p:sp>
      <p:cxnSp>
        <p:nvCxnSpPr>
          <p:cNvPr id="9" name="Straight Connector 8"/>
          <p:cNvCxnSpPr>
            <a:cxnSpLocks/>
          </p:cNvCxnSpPr>
          <p:nvPr userDrawn="1"/>
        </p:nvCxnSpPr>
        <p:spPr bwMode="gray">
          <a:xfrm>
            <a:off x="65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userDrawn="1"/>
        </p:nvCxnSpPr>
        <p:spPr bwMode="gray">
          <a:xfrm>
            <a:off x="65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Content Placeholder 2"/>
          <p:cNvSpPr>
            <a:spLocks noGrp="1"/>
          </p:cNvSpPr>
          <p:nvPr>
            <p:ph idx="25" hasCustomPrompt="1"/>
          </p:nvPr>
        </p:nvSpPr>
        <p:spPr bwMode="gray">
          <a:xfrm>
            <a:off x="3419008" y="4346776"/>
            <a:ext cx="2595600" cy="1850400"/>
          </a:xfrm>
        </p:spPr>
        <p:txBody>
          <a:bodyPr/>
          <a:lstStyle>
            <a:lvl3pPr>
              <a:lnSpc>
                <a:spcPct val="93000"/>
              </a:lnSpc>
              <a:defRPr sz="2000"/>
            </a:lvl3pPr>
          </a:lstStyle>
          <a:p>
            <a:pPr lvl="1"/>
            <a:r>
              <a:rPr lang="en-GB" noProof="0"/>
              <a:t>Click to add text</a:t>
            </a:r>
          </a:p>
        </p:txBody>
      </p:sp>
      <p:cxnSp>
        <p:nvCxnSpPr>
          <p:cNvPr id="55" name="Straight Connector 54"/>
          <p:cNvCxnSpPr>
            <a:cxnSpLocks/>
          </p:cNvCxnSpPr>
          <p:nvPr userDrawn="1"/>
        </p:nvCxnSpPr>
        <p:spPr bwMode="gray">
          <a:xfrm>
            <a:off x="341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userDrawn="1"/>
        </p:nvCxnSpPr>
        <p:spPr bwMode="gray">
          <a:xfrm>
            <a:off x="341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Content Placeholder 2"/>
          <p:cNvSpPr>
            <a:spLocks noGrp="1"/>
          </p:cNvSpPr>
          <p:nvPr>
            <p:ph idx="27" hasCustomPrompt="1"/>
          </p:nvPr>
        </p:nvSpPr>
        <p:spPr bwMode="gray">
          <a:xfrm>
            <a:off x="6179008" y="1757279"/>
            <a:ext cx="2595600" cy="1850400"/>
          </a:xfrm>
        </p:spPr>
        <p:txBody>
          <a:bodyPr/>
          <a:lstStyle>
            <a:lvl3pPr>
              <a:lnSpc>
                <a:spcPct val="93000"/>
              </a:lnSpc>
              <a:defRPr sz="2000"/>
            </a:lvl3pPr>
          </a:lstStyle>
          <a:p>
            <a:pPr lvl="1"/>
            <a:r>
              <a:rPr lang="en-GB" noProof="0"/>
              <a:t>Click to add text</a:t>
            </a:r>
          </a:p>
        </p:txBody>
      </p:sp>
      <p:sp>
        <p:nvSpPr>
          <p:cNvPr id="60" name="Content Placeholder 2"/>
          <p:cNvSpPr>
            <a:spLocks noGrp="1"/>
          </p:cNvSpPr>
          <p:nvPr>
            <p:ph idx="29" hasCustomPrompt="1"/>
          </p:nvPr>
        </p:nvSpPr>
        <p:spPr bwMode="gray">
          <a:xfrm>
            <a:off x="6179008" y="4346776"/>
            <a:ext cx="2595600" cy="1850400"/>
          </a:xfrm>
        </p:spPr>
        <p:txBody>
          <a:bodyPr/>
          <a:lstStyle>
            <a:lvl3pPr>
              <a:lnSpc>
                <a:spcPct val="93000"/>
              </a:lnSpc>
              <a:defRPr sz="2000"/>
            </a:lvl3pPr>
          </a:lstStyle>
          <a:p>
            <a:pPr lvl="1"/>
            <a:r>
              <a:rPr lang="en-GB" noProof="0"/>
              <a:t>Click to add text</a:t>
            </a:r>
          </a:p>
        </p:txBody>
      </p:sp>
      <p:cxnSp>
        <p:nvCxnSpPr>
          <p:cNvPr id="61" name="Straight Connector 60"/>
          <p:cNvCxnSpPr>
            <a:cxnSpLocks/>
          </p:cNvCxnSpPr>
          <p:nvPr userDrawn="1"/>
        </p:nvCxnSpPr>
        <p:spPr bwMode="gray">
          <a:xfrm>
            <a:off x="617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userDrawn="1"/>
        </p:nvCxnSpPr>
        <p:spPr bwMode="gray">
          <a:xfrm>
            <a:off x="617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64" name="Content Placeholder 2"/>
          <p:cNvSpPr>
            <a:spLocks noGrp="1"/>
          </p:cNvSpPr>
          <p:nvPr>
            <p:ph idx="31" hasCustomPrompt="1"/>
          </p:nvPr>
        </p:nvSpPr>
        <p:spPr bwMode="gray">
          <a:xfrm>
            <a:off x="8939008" y="1757279"/>
            <a:ext cx="2595600" cy="1850400"/>
          </a:xfrm>
        </p:spPr>
        <p:txBody>
          <a:bodyPr/>
          <a:lstStyle>
            <a:lvl3pPr>
              <a:lnSpc>
                <a:spcPct val="93000"/>
              </a:lnSpc>
              <a:defRPr sz="2000"/>
            </a:lvl3pPr>
          </a:lstStyle>
          <a:p>
            <a:pPr lvl="1"/>
            <a:r>
              <a:rPr lang="en-GB" noProof="0"/>
              <a:t>Click to add text</a:t>
            </a:r>
          </a:p>
        </p:txBody>
      </p:sp>
      <p:sp>
        <p:nvSpPr>
          <p:cNvPr id="66" name="Content Placeholder 2"/>
          <p:cNvSpPr>
            <a:spLocks noGrp="1"/>
          </p:cNvSpPr>
          <p:nvPr>
            <p:ph idx="33" hasCustomPrompt="1"/>
          </p:nvPr>
        </p:nvSpPr>
        <p:spPr bwMode="gray">
          <a:xfrm>
            <a:off x="8939008" y="4346776"/>
            <a:ext cx="2595600" cy="1850400"/>
          </a:xfrm>
        </p:spPr>
        <p:txBody>
          <a:bodyPr/>
          <a:lstStyle>
            <a:lvl3pPr>
              <a:lnSpc>
                <a:spcPct val="93000"/>
              </a:lnSpc>
              <a:defRPr sz="2000"/>
            </a:lvl3pPr>
          </a:lstStyle>
          <a:p>
            <a:pPr lvl="1"/>
            <a:r>
              <a:rPr lang="en-GB" noProof="0"/>
              <a:t>Click to add text</a:t>
            </a:r>
          </a:p>
        </p:txBody>
      </p:sp>
      <p:cxnSp>
        <p:nvCxnSpPr>
          <p:cNvPr id="67" name="Straight Connector 66"/>
          <p:cNvCxnSpPr>
            <a:cxnSpLocks/>
          </p:cNvCxnSpPr>
          <p:nvPr userDrawn="1"/>
        </p:nvCxnSpPr>
        <p:spPr bwMode="gray">
          <a:xfrm>
            <a:off x="8939008" y="1685616"/>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cxnSpLocks/>
          </p:cNvCxnSpPr>
          <p:nvPr userDrawn="1"/>
        </p:nvCxnSpPr>
        <p:spPr bwMode="gray">
          <a:xfrm>
            <a:off x="8939008" y="4278810"/>
            <a:ext cx="2595600"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Slide Number Placeholder 11"/>
          <p:cNvSpPr>
            <a:spLocks noGrp="1"/>
          </p:cNvSpPr>
          <p:nvPr>
            <p:ph type="sldNum" sz="quarter" idx="35"/>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1B454FB8-4E07-44C0-BE34-38DF9804AF97}"/>
              </a:ext>
            </a:extLst>
          </p:cNvPr>
          <p:cNvSpPr>
            <a:spLocks noGrp="1"/>
          </p:cNvSpPr>
          <p:nvPr>
            <p:ph type="ftr" sz="quarter" idx="36"/>
          </p:nvPr>
        </p:nvSpPr>
        <p:spPr/>
        <p:txBody>
          <a:bodyPr/>
          <a:lstStyle>
            <a:lvl1pPr>
              <a:defRPr/>
            </a:lvl1pPr>
          </a:lstStyle>
          <a:p>
            <a:endParaRPr lang="en-GB" noProof="0"/>
          </a:p>
        </p:txBody>
      </p:sp>
      <p:sp>
        <p:nvSpPr>
          <p:cNvPr id="11" name="Title 10">
            <a:extLst>
              <a:ext uri="{FF2B5EF4-FFF2-40B4-BE49-F238E27FC236}">
                <a16:creationId xmlns:a16="http://schemas.microsoft.com/office/drawing/2014/main" id="{4D232792-6D79-4486-8E98-62F78FA268D5}"/>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30" name="Content Placeholder 2">
            <a:extLst>
              <a:ext uri="{FF2B5EF4-FFF2-40B4-BE49-F238E27FC236}">
                <a16:creationId xmlns:a16="http://schemas.microsoft.com/office/drawing/2014/main" id="{FA008AD3-EEEE-4C37-9E2F-0052AAA9F58E}"/>
              </a:ext>
            </a:extLst>
          </p:cNvPr>
          <p:cNvSpPr>
            <a:spLocks noGrp="1"/>
          </p:cNvSpPr>
          <p:nvPr>
            <p:ph idx="37" hasCustomPrompt="1"/>
          </p:nvPr>
        </p:nvSpPr>
        <p:spPr bwMode="gray">
          <a:xfrm>
            <a:off x="3419008" y="1757279"/>
            <a:ext cx="2595600" cy="1850400"/>
          </a:xfrm>
        </p:spPr>
        <p:txBody>
          <a:bodyPr/>
          <a:lstStyle>
            <a:lvl3pPr>
              <a:lnSpc>
                <a:spcPct val="93000"/>
              </a:lnSpc>
              <a:defRPr sz="2000"/>
            </a:lvl3pPr>
          </a:lstStyle>
          <a:p>
            <a:pPr lvl="1"/>
            <a:r>
              <a:rPr lang="en-GB" noProof="0"/>
              <a:t>Click to add text</a:t>
            </a:r>
          </a:p>
        </p:txBody>
      </p:sp>
      <p:sp>
        <p:nvSpPr>
          <p:cNvPr id="41" name="Text Placeholder 40">
            <a:extLst>
              <a:ext uri="{FF2B5EF4-FFF2-40B4-BE49-F238E27FC236}">
                <a16:creationId xmlns:a16="http://schemas.microsoft.com/office/drawing/2014/main" id="{2374A518-3CFE-403E-8757-65866F7F06F4}"/>
              </a:ext>
            </a:extLst>
          </p:cNvPr>
          <p:cNvSpPr>
            <a:spLocks noGrp="1"/>
          </p:cNvSpPr>
          <p:nvPr>
            <p:ph type="body" sz="quarter" idx="38" hasCustomPrompt="1"/>
          </p:nvPr>
        </p:nvSpPr>
        <p:spPr bwMode="auto">
          <a:xfrm>
            <a:off x="65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3" name="Text Placeholder 42">
            <a:extLst>
              <a:ext uri="{FF2B5EF4-FFF2-40B4-BE49-F238E27FC236}">
                <a16:creationId xmlns:a16="http://schemas.microsoft.com/office/drawing/2014/main" id="{E2D6F2AC-3548-4A63-AD15-AC2461290B66}"/>
              </a:ext>
            </a:extLst>
          </p:cNvPr>
          <p:cNvSpPr>
            <a:spLocks noGrp="1"/>
          </p:cNvSpPr>
          <p:nvPr>
            <p:ph type="body" sz="quarter" idx="39" hasCustomPrompt="1"/>
          </p:nvPr>
        </p:nvSpPr>
        <p:spPr bwMode="auto">
          <a:xfrm>
            <a:off x="341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4" name="Text Placeholder 43">
            <a:extLst>
              <a:ext uri="{FF2B5EF4-FFF2-40B4-BE49-F238E27FC236}">
                <a16:creationId xmlns:a16="http://schemas.microsoft.com/office/drawing/2014/main" id="{DB547CC5-46DB-4BAF-B4F1-7DDE8AD9140D}"/>
              </a:ext>
            </a:extLst>
          </p:cNvPr>
          <p:cNvSpPr>
            <a:spLocks noGrp="1"/>
          </p:cNvSpPr>
          <p:nvPr>
            <p:ph type="body" sz="quarter" idx="40" hasCustomPrompt="1"/>
          </p:nvPr>
        </p:nvSpPr>
        <p:spPr bwMode="auto">
          <a:xfrm>
            <a:off x="617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5" name="Text Placeholder 44">
            <a:extLst>
              <a:ext uri="{FF2B5EF4-FFF2-40B4-BE49-F238E27FC236}">
                <a16:creationId xmlns:a16="http://schemas.microsoft.com/office/drawing/2014/main" id="{E346AFA3-0D72-4528-82A5-83901F39792B}"/>
              </a:ext>
            </a:extLst>
          </p:cNvPr>
          <p:cNvSpPr>
            <a:spLocks noGrp="1"/>
          </p:cNvSpPr>
          <p:nvPr>
            <p:ph type="body" sz="quarter" idx="41" hasCustomPrompt="1"/>
          </p:nvPr>
        </p:nvSpPr>
        <p:spPr bwMode="auto">
          <a:xfrm>
            <a:off x="8939008" y="1141199"/>
            <a:ext cx="2595600" cy="572400"/>
          </a:xfrm>
          <a:custGeom>
            <a:avLst/>
            <a:gdLst>
              <a:gd name="connsiteX0" fmla="*/ 0 w 2556000"/>
              <a:gd name="connsiteY0" fmla="*/ 0 h 572400"/>
              <a:gd name="connsiteX1" fmla="*/ 2556000 w 2556000"/>
              <a:gd name="connsiteY1" fmla="*/ 0 h 572400"/>
              <a:gd name="connsiteX2" fmla="*/ 2556000 w 2556000"/>
              <a:gd name="connsiteY2" fmla="*/ 572400 h 572400"/>
              <a:gd name="connsiteX3" fmla="*/ 0 w 2556000"/>
              <a:gd name="connsiteY3" fmla="*/ 572400 h 572400"/>
            </a:gdLst>
            <a:ahLst/>
            <a:cxnLst>
              <a:cxn ang="0">
                <a:pos x="connsiteX0" y="connsiteY0"/>
              </a:cxn>
              <a:cxn ang="0">
                <a:pos x="connsiteX1" y="connsiteY1"/>
              </a:cxn>
              <a:cxn ang="0">
                <a:pos x="connsiteX2" y="connsiteY2"/>
              </a:cxn>
              <a:cxn ang="0">
                <a:pos x="connsiteX3" y="connsiteY3"/>
              </a:cxn>
            </a:cxnLst>
            <a:rect l="l" t="t" r="r" b="b"/>
            <a:pathLst>
              <a:path w="2556000" h="572400">
                <a:moveTo>
                  <a:pt x="0" y="0"/>
                </a:moveTo>
                <a:lnTo>
                  <a:pt x="2556000" y="0"/>
                </a:lnTo>
                <a:lnTo>
                  <a:pt x="2556000" y="572400"/>
                </a:lnTo>
                <a:lnTo>
                  <a:pt x="0" y="5724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9" name="Text Placeholder 48">
            <a:extLst>
              <a:ext uri="{FF2B5EF4-FFF2-40B4-BE49-F238E27FC236}">
                <a16:creationId xmlns:a16="http://schemas.microsoft.com/office/drawing/2014/main" id="{1BC9C923-5254-4E6C-A703-623F5EBB1A16}"/>
              </a:ext>
            </a:extLst>
          </p:cNvPr>
          <p:cNvSpPr>
            <a:spLocks noGrp="1"/>
          </p:cNvSpPr>
          <p:nvPr>
            <p:ph type="body" sz="quarter" idx="42" hasCustomPrompt="1"/>
          </p:nvPr>
        </p:nvSpPr>
        <p:spPr bwMode="auto">
          <a:xfrm>
            <a:off x="65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8" name="Text Placeholder 47">
            <a:extLst>
              <a:ext uri="{FF2B5EF4-FFF2-40B4-BE49-F238E27FC236}">
                <a16:creationId xmlns:a16="http://schemas.microsoft.com/office/drawing/2014/main" id="{7A80E218-FD84-4C94-9AAD-0814DF1E6B86}"/>
              </a:ext>
            </a:extLst>
          </p:cNvPr>
          <p:cNvSpPr>
            <a:spLocks noGrp="1"/>
          </p:cNvSpPr>
          <p:nvPr>
            <p:ph type="body" sz="quarter" idx="43" hasCustomPrompt="1"/>
          </p:nvPr>
        </p:nvSpPr>
        <p:spPr bwMode="auto">
          <a:xfrm>
            <a:off x="341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7" name="Text Placeholder 46">
            <a:extLst>
              <a:ext uri="{FF2B5EF4-FFF2-40B4-BE49-F238E27FC236}">
                <a16:creationId xmlns:a16="http://schemas.microsoft.com/office/drawing/2014/main" id="{DFFA4740-F4FF-4619-A019-BC18E73B82E8}"/>
              </a:ext>
            </a:extLst>
          </p:cNvPr>
          <p:cNvSpPr>
            <a:spLocks noGrp="1"/>
          </p:cNvSpPr>
          <p:nvPr>
            <p:ph type="body" sz="quarter" idx="44" hasCustomPrompt="1"/>
          </p:nvPr>
        </p:nvSpPr>
        <p:spPr bwMode="auto">
          <a:xfrm>
            <a:off x="617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sp>
        <p:nvSpPr>
          <p:cNvPr id="46" name="Text Placeholder 45">
            <a:extLst>
              <a:ext uri="{FF2B5EF4-FFF2-40B4-BE49-F238E27FC236}">
                <a16:creationId xmlns:a16="http://schemas.microsoft.com/office/drawing/2014/main" id="{84C6BB93-BD28-40A3-83C8-D7ADD09F55AA}"/>
              </a:ext>
            </a:extLst>
          </p:cNvPr>
          <p:cNvSpPr>
            <a:spLocks noGrp="1"/>
          </p:cNvSpPr>
          <p:nvPr>
            <p:ph type="body" sz="quarter" idx="45" hasCustomPrompt="1"/>
          </p:nvPr>
        </p:nvSpPr>
        <p:spPr bwMode="auto">
          <a:xfrm>
            <a:off x="8939008" y="3733413"/>
            <a:ext cx="2595600" cy="572400"/>
          </a:xfrm>
          <a:custGeom>
            <a:avLst/>
            <a:gdLst>
              <a:gd name="connsiteX0" fmla="*/ 0 w 2556000"/>
              <a:gd name="connsiteY0" fmla="*/ 0 h 324000"/>
              <a:gd name="connsiteX1" fmla="*/ 2556000 w 2556000"/>
              <a:gd name="connsiteY1" fmla="*/ 0 h 324000"/>
              <a:gd name="connsiteX2" fmla="*/ 2556000 w 2556000"/>
              <a:gd name="connsiteY2" fmla="*/ 324000 h 324000"/>
              <a:gd name="connsiteX3" fmla="*/ 0 w 2556000"/>
              <a:gd name="connsiteY3" fmla="*/ 324000 h 324000"/>
            </a:gdLst>
            <a:ahLst/>
            <a:cxnLst>
              <a:cxn ang="0">
                <a:pos x="connsiteX0" y="connsiteY0"/>
              </a:cxn>
              <a:cxn ang="0">
                <a:pos x="connsiteX1" y="connsiteY1"/>
              </a:cxn>
              <a:cxn ang="0">
                <a:pos x="connsiteX2" y="connsiteY2"/>
              </a:cxn>
              <a:cxn ang="0">
                <a:pos x="connsiteX3" y="connsiteY3"/>
              </a:cxn>
            </a:cxnLst>
            <a:rect l="l" t="t" r="r" b="b"/>
            <a:pathLst>
              <a:path w="2556000" h="324000">
                <a:moveTo>
                  <a:pt x="0" y="0"/>
                </a:moveTo>
                <a:lnTo>
                  <a:pt x="2556000" y="0"/>
                </a:lnTo>
                <a:lnTo>
                  <a:pt x="2556000" y="324000"/>
                </a:lnTo>
                <a:lnTo>
                  <a:pt x="0" y="324000"/>
                </a:lnTo>
                <a:close/>
              </a:path>
            </a:pathLst>
          </a:custGeom>
        </p:spPr>
        <p:txBody>
          <a:bodyPr wrap="square">
            <a:noAutofit/>
          </a:bodyPr>
          <a:lstStyle>
            <a:lvl1pPr>
              <a:lnSpc>
                <a:spcPct val="93000"/>
              </a:lnSpc>
              <a:defRPr b="1"/>
            </a:lvl1pPr>
          </a:lstStyle>
          <a:p>
            <a:pPr lvl="0"/>
            <a:r>
              <a:rPr lang="en-US"/>
              <a:t>Click to add subtitle</a:t>
            </a:r>
            <a:endParaRPr lang="en-GB"/>
          </a:p>
        </p:txBody>
      </p:sp>
      <p:grpSp>
        <p:nvGrpSpPr>
          <p:cNvPr id="38" name="Group 37">
            <a:extLst>
              <a:ext uri="{FF2B5EF4-FFF2-40B4-BE49-F238E27FC236}">
                <a16:creationId xmlns:a16="http://schemas.microsoft.com/office/drawing/2014/main" id="{8728A0B4-557E-498B-ADDB-F867DB330A2A}"/>
              </a:ext>
            </a:extLst>
          </p:cNvPr>
          <p:cNvGrpSpPr/>
          <p:nvPr userDrawn="1"/>
        </p:nvGrpSpPr>
        <p:grpSpPr>
          <a:xfrm>
            <a:off x="-2368598" y="0"/>
            <a:ext cx="1872000" cy="4379495"/>
            <a:chOff x="-2025698" y="0"/>
            <a:chExt cx="1872000" cy="4379495"/>
          </a:xfrm>
        </p:grpSpPr>
        <p:grpSp>
          <p:nvGrpSpPr>
            <p:cNvPr id="39" name="Group 38">
              <a:extLst>
                <a:ext uri="{FF2B5EF4-FFF2-40B4-BE49-F238E27FC236}">
                  <a16:creationId xmlns:a16="http://schemas.microsoft.com/office/drawing/2014/main" id="{2A193CEB-0FDA-42A3-A9E1-E4E4E2A680C6}"/>
                </a:ext>
              </a:extLst>
            </p:cNvPr>
            <p:cNvGrpSpPr/>
            <p:nvPr userDrawn="1"/>
          </p:nvGrpSpPr>
          <p:grpSpPr>
            <a:xfrm>
              <a:off x="-2025698" y="0"/>
              <a:ext cx="1872000" cy="4379495"/>
              <a:chOff x="-2025698" y="0"/>
              <a:chExt cx="1872000" cy="4379495"/>
            </a:xfrm>
          </p:grpSpPr>
          <p:grpSp>
            <p:nvGrpSpPr>
              <p:cNvPr id="42" name="Group 41">
                <a:extLst>
                  <a:ext uri="{FF2B5EF4-FFF2-40B4-BE49-F238E27FC236}">
                    <a16:creationId xmlns:a16="http://schemas.microsoft.com/office/drawing/2014/main" id="{8E5E1E6D-FA2D-4A01-8EB2-CC9CC0C8B7CC}"/>
                  </a:ext>
                </a:extLst>
              </p:cNvPr>
              <p:cNvGrpSpPr/>
              <p:nvPr userDrawn="1"/>
            </p:nvGrpSpPr>
            <p:grpSpPr>
              <a:xfrm>
                <a:off x="-2025698" y="0"/>
                <a:ext cx="1872000" cy="4379495"/>
                <a:chOff x="-2025698" y="0"/>
                <a:chExt cx="1872000" cy="4379495"/>
              </a:xfrm>
            </p:grpSpPr>
            <p:grpSp>
              <p:nvGrpSpPr>
                <p:cNvPr id="51" name="Group 50">
                  <a:extLst>
                    <a:ext uri="{FF2B5EF4-FFF2-40B4-BE49-F238E27FC236}">
                      <a16:creationId xmlns:a16="http://schemas.microsoft.com/office/drawing/2014/main" id="{58BAAC05-8869-4094-A464-1F959E554D30}"/>
                    </a:ext>
                  </a:extLst>
                </p:cNvPr>
                <p:cNvGrpSpPr/>
                <p:nvPr/>
              </p:nvGrpSpPr>
              <p:grpSpPr>
                <a:xfrm>
                  <a:off x="-2025698" y="0"/>
                  <a:ext cx="1872000" cy="4379495"/>
                  <a:chOff x="-2025698" y="0"/>
                  <a:chExt cx="1872000" cy="4379495"/>
                </a:xfrm>
              </p:grpSpPr>
              <p:sp>
                <p:nvSpPr>
                  <p:cNvPr id="53" name="Rectangle 104">
                    <a:extLst>
                      <a:ext uri="{FF2B5EF4-FFF2-40B4-BE49-F238E27FC236}">
                        <a16:creationId xmlns:a16="http://schemas.microsoft.com/office/drawing/2014/main" id="{1F0E644D-7A3F-4867-A0C8-2CF313ADD234}"/>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57" name="Rectangle 113">
                    <a:extLst>
                      <a:ext uri="{FF2B5EF4-FFF2-40B4-BE49-F238E27FC236}">
                        <a16:creationId xmlns:a16="http://schemas.microsoft.com/office/drawing/2014/main" id="{E1686A34-76A5-4CC4-A2EF-E6864C984F7D}"/>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a:solidFill>
                          <a:srgbClr val="333333"/>
                        </a:solidFill>
                      </a:rPr>
                      <a:t>Creating </a:t>
                    </a:r>
                    <a:br>
                      <a:rPr lang="en-GB" altLang="en-US" sz="1200" b="1">
                        <a:solidFill>
                          <a:srgbClr val="333333"/>
                        </a:solidFill>
                      </a:rPr>
                    </a:br>
                    <a:r>
                      <a:rPr lang="en-GB" altLang="en-US" sz="1200" b="1">
                        <a:solidFill>
                          <a:srgbClr val="333333"/>
                        </a:solidFill>
                      </a:rPr>
                      <a:t>on-brand graphs</a:t>
                    </a:r>
                  </a:p>
                </p:txBody>
              </p:sp>
            </p:grpSp>
            <p:sp>
              <p:nvSpPr>
                <p:cNvPr id="52" name="Rectangle 106">
                  <a:extLst>
                    <a:ext uri="{FF2B5EF4-FFF2-40B4-BE49-F238E27FC236}">
                      <a16:creationId xmlns:a16="http://schemas.microsoft.com/office/drawing/2014/main" id="{58D81DBC-E094-4C29-832D-AFBD8FF1EC2C}"/>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50" name="Picture 49">
                <a:extLst>
                  <a:ext uri="{FF2B5EF4-FFF2-40B4-BE49-F238E27FC236}">
                    <a16:creationId xmlns:a16="http://schemas.microsoft.com/office/drawing/2014/main" id="{B339027D-2FD5-4DF5-8913-0CB7A9659795}"/>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40" name="Rectangle 39">
              <a:extLst>
                <a:ext uri="{FF2B5EF4-FFF2-40B4-BE49-F238E27FC236}">
                  <a16:creationId xmlns:a16="http://schemas.microsoft.com/office/drawing/2014/main" id="{53AFB8FD-7646-4B94-A086-59CFA47F6B4E}"/>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Tree>
    <p:extLst>
      <p:ext uri="{BB962C8B-B14F-4D97-AF65-F5344CB8AC3E}">
        <p14:creationId xmlns:p14="http://schemas.microsoft.com/office/powerpoint/2010/main" val="1734850030"/>
      </p:ext>
    </p:extLst>
  </p:cSld>
  <p:clrMapOvr>
    <a:masterClrMapping/>
  </p:clrMapOvr>
  <p:extLst>
    <p:ext uri="{DCECCB84-F9BA-43D5-87BE-67443E8EF086}">
      <p15:sldGuideLst xmlns:p15="http://schemas.microsoft.com/office/powerpoint/2012/main">
        <p15:guide id="2" pos="2154">
          <p15:clr>
            <a:srgbClr val="FBAE40"/>
          </p15:clr>
        </p15:guide>
        <p15:guide id="4" pos="5526">
          <p15:clr>
            <a:srgbClr val="FBAE40"/>
          </p15:clr>
        </p15:guide>
        <p15:guide id="5" pos="3893">
          <p15:clr>
            <a:srgbClr val="FBAE40"/>
          </p15:clr>
        </p15:guide>
        <p15:guide id="6" pos="2049">
          <p15:clr>
            <a:srgbClr val="FBAE40"/>
          </p15:clr>
        </p15:guide>
        <p15:guide id="7" pos="3788">
          <p15:clr>
            <a:srgbClr val="FBAE40"/>
          </p15:clr>
        </p15:guide>
        <p15:guide id="8" pos="5630">
          <p15:clr>
            <a:srgbClr val="FBAE40"/>
          </p15:clr>
        </p15:guide>
        <p15:guide id="9" orient="horz" pos="2274">
          <p15:clr>
            <a:srgbClr val="FBAE40"/>
          </p15:clr>
        </p15:guide>
        <p15:guide id="10" orient="horz" pos="244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picture le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4132351" y="1141197"/>
            <a:ext cx="7408800" cy="5058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4" name="Footer Placeholder 3">
            <a:extLst>
              <a:ext uri="{FF2B5EF4-FFF2-40B4-BE49-F238E27FC236}">
                <a16:creationId xmlns:a16="http://schemas.microsoft.com/office/drawing/2014/main" id="{69721082-1C36-4141-A651-B895B6B12B1D}"/>
              </a:ext>
            </a:extLst>
          </p:cNvPr>
          <p:cNvSpPr>
            <a:spLocks noGrp="1"/>
          </p:cNvSpPr>
          <p:nvPr>
            <p:ph type="ftr" sz="quarter" idx="19"/>
          </p:nvPr>
        </p:nvSpPr>
        <p:spPr>
          <a:xfrm>
            <a:off x="4132351" y="6403940"/>
            <a:ext cx="6735600" cy="187200"/>
          </a:xfrm>
        </p:spPr>
        <p:txBody>
          <a:bodyPr/>
          <a:lstStyle>
            <a:lvl1pPr>
              <a:defRPr/>
            </a:lvl1pPr>
          </a:lstStyle>
          <a:p>
            <a:endParaRPr lang="en-GB" noProof="0"/>
          </a:p>
        </p:txBody>
      </p:sp>
      <p:sp>
        <p:nvSpPr>
          <p:cNvPr id="11" name="Picture Placeholder 10">
            <a:extLst>
              <a:ext uri="{FF2B5EF4-FFF2-40B4-BE49-F238E27FC236}">
                <a16:creationId xmlns:a16="http://schemas.microsoft.com/office/drawing/2014/main" id="{79B6E422-2155-42E8-BFE3-08BC36F1C07B}"/>
              </a:ext>
            </a:extLst>
          </p:cNvPr>
          <p:cNvSpPr>
            <a:spLocks noGrp="1"/>
          </p:cNvSpPr>
          <p:nvPr>
            <p:ph type="pic" sz="quarter" idx="20"/>
          </p:nvPr>
        </p:nvSpPr>
        <p:spPr bwMode="gray">
          <a:xfrm>
            <a:off x="0" y="0"/>
            <a:ext cx="3776522" cy="6858000"/>
          </a:xfrm>
          <a:custGeom>
            <a:avLst/>
            <a:gdLst>
              <a:gd name="connsiteX0" fmla="*/ 0 w 3776522"/>
              <a:gd name="connsiteY0" fmla="*/ 0 h 6858000"/>
              <a:gd name="connsiteX1" fmla="*/ 2833094 w 3776522"/>
              <a:gd name="connsiteY1" fmla="*/ 0 h 6858000"/>
              <a:gd name="connsiteX2" fmla="*/ 3586031 w 3776522"/>
              <a:gd name="connsiteY2" fmla="*/ 0 h 6858000"/>
              <a:gd name="connsiteX3" fmla="*/ 3776522 w 3776522"/>
              <a:gd name="connsiteY3" fmla="*/ 0 h 6858000"/>
              <a:gd name="connsiteX4" fmla="*/ 3776522 w 3776522"/>
              <a:gd name="connsiteY4" fmla="*/ 190493 h 6858000"/>
              <a:gd name="connsiteX5" fmla="*/ 3776522 w 3776522"/>
              <a:gd name="connsiteY5" fmla="*/ 972457 h 6858000"/>
              <a:gd name="connsiteX6" fmla="*/ 3776522 w 3776522"/>
              <a:gd name="connsiteY6" fmla="*/ 6667507 h 6858000"/>
              <a:gd name="connsiteX7" fmla="*/ 3586029 w 3776522"/>
              <a:gd name="connsiteY7" fmla="*/ 6858000 h 6858000"/>
              <a:gd name="connsiteX8" fmla="*/ 0 w 3776522"/>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6522" h="6858000">
                <a:moveTo>
                  <a:pt x="0" y="0"/>
                </a:moveTo>
                <a:lnTo>
                  <a:pt x="2833094" y="0"/>
                </a:lnTo>
                <a:lnTo>
                  <a:pt x="3586031" y="0"/>
                </a:lnTo>
                <a:lnTo>
                  <a:pt x="3776522" y="0"/>
                </a:lnTo>
                <a:lnTo>
                  <a:pt x="3776522" y="190493"/>
                </a:lnTo>
                <a:lnTo>
                  <a:pt x="3776522" y="972457"/>
                </a:lnTo>
                <a:lnTo>
                  <a:pt x="3776522" y="6667507"/>
                </a:lnTo>
                <a:cubicBezTo>
                  <a:pt x="3776522" y="6772713"/>
                  <a:pt x="3691235" y="6858000"/>
                  <a:pt x="3586029" y="6858000"/>
                </a:cubicBezTo>
                <a:lnTo>
                  <a:pt x="0" y="6858000"/>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a:p>
        </p:txBody>
      </p:sp>
      <p:sp>
        <p:nvSpPr>
          <p:cNvPr id="6" name="Title 5">
            <a:extLst>
              <a:ext uri="{FF2B5EF4-FFF2-40B4-BE49-F238E27FC236}">
                <a16:creationId xmlns:a16="http://schemas.microsoft.com/office/drawing/2014/main" id="{0F2CEA00-4110-4385-955A-FA7F3C521921}"/>
              </a:ext>
            </a:extLst>
          </p:cNvPr>
          <p:cNvSpPr>
            <a:spLocks noGrp="1"/>
          </p:cNvSpPr>
          <p:nvPr>
            <p:ph type="title"/>
          </p:nvPr>
        </p:nvSpPr>
        <p:spPr>
          <a:xfrm>
            <a:off x="4130816" y="325235"/>
            <a:ext cx="7408800" cy="817244"/>
          </a:xfrm>
        </p:spPr>
        <p:txBody>
          <a:bodyPr/>
          <a:lstStyle/>
          <a:p>
            <a:r>
              <a:rPr lang="en-US"/>
              <a:t>Click to edit Master title style</a:t>
            </a:r>
            <a:endParaRPr lang="en-GB"/>
          </a:p>
        </p:txBody>
      </p:sp>
      <p:sp>
        <p:nvSpPr>
          <p:cNvPr id="8" name="TextBox 7">
            <a:extLst>
              <a:ext uri="{FF2B5EF4-FFF2-40B4-BE49-F238E27FC236}">
                <a16:creationId xmlns:a16="http://schemas.microsoft.com/office/drawing/2014/main" id="{B7E79D5C-9F49-4A5A-A43B-66D4F6A4A90E}"/>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707485881"/>
      </p:ext>
    </p:extLst>
  </p:cSld>
  <p:clrMapOvr>
    <a:masterClrMapping/>
  </p:clrMapOvr>
  <p:extLst>
    <p:ext uri="{DCECCB84-F9BA-43D5-87BE-67443E8EF086}">
      <p15:sldGuideLst xmlns:p15="http://schemas.microsoft.com/office/powerpoint/2012/main">
        <p15:guide id="1" pos="2854">
          <p15:clr>
            <a:srgbClr val="FBAE40"/>
          </p15:clr>
        </p15:guide>
        <p15:guide id="2" pos="261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picture righ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659008" y="1141197"/>
            <a:ext cx="7408800" cy="5058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Slide Number Placeholder 6"/>
          <p:cNvSpPr>
            <a:spLocks noGrp="1"/>
          </p:cNvSpPr>
          <p:nvPr>
            <p:ph type="sldNum" sz="quarter" idx="18"/>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AA5054A0-E192-4F99-A693-339ACAA17B2F}"/>
              </a:ext>
            </a:extLst>
          </p:cNvPr>
          <p:cNvSpPr>
            <a:spLocks noGrp="1"/>
          </p:cNvSpPr>
          <p:nvPr>
            <p:ph type="ftr" sz="quarter" idx="19"/>
          </p:nvPr>
        </p:nvSpPr>
        <p:spPr>
          <a:xfrm>
            <a:off x="659007" y="6403940"/>
            <a:ext cx="7408800" cy="187200"/>
          </a:xfrm>
        </p:spPr>
        <p:txBody>
          <a:bodyPr/>
          <a:lstStyle>
            <a:lvl1pPr>
              <a:defRPr/>
            </a:lvl1pPr>
          </a:lstStyle>
          <a:p>
            <a:endParaRPr lang="en-GB" noProof="0"/>
          </a:p>
        </p:txBody>
      </p:sp>
      <p:sp>
        <p:nvSpPr>
          <p:cNvPr id="8" name="Picture Placeholder 7">
            <a:extLst>
              <a:ext uri="{FF2B5EF4-FFF2-40B4-BE49-F238E27FC236}">
                <a16:creationId xmlns:a16="http://schemas.microsoft.com/office/drawing/2014/main" id="{3B27D531-83D7-4CCD-88E0-45B29AB76894}"/>
              </a:ext>
            </a:extLst>
          </p:cNvPr>
          <p:cNvSpPr>
            <a:spLocks noGrp="1"/>
          </p:cNvSpPr>
          <p:nvPr>
            <p:ph type="pic" sz="quarter" idx="20"/>
          </p:nvPr>
        </p:nvSpPr>
        <p:spPr bwMode="gray">
          <a:xfrm>
            <a:off x="8415481" y="0"/>
            <a:ext cx="3776519" cy="6857999"/>
          </a:xfrm>
          <a:custGeom>
            <a:avLst/>
            <a:gdLst>
              <a:gd name="connsiteX0" fmla="*/ 0 w 3776519"/>
              <a:gd name="connsiteY0" fmla="*/ 0 h 6857999"/>
              <a:gd name="connsiteX1" fmla="*/ 190493 w 3776519"/>
              <a:gd name="connsiteY1" fmla="*/ 0 h 6857999"/>
              <a:gd name="connsiteX2" fmla="*/ 943428 w 3776519"/>
              <a:gd name="connsiteY2" fmla="*/ 0 h 6857999"/>
              <a:gd name="connsiteX3" fmla="*/ 3776519 w 3776519"/>
              <a:gd name="connsiteY3" fmla="*/ 0 h 6857999"/>
              <a:gd name="connsiteX4" fmla="*/ 3776519 w 3776519"/>
              <a:gd name="connsiteY4" fmla="*/ 6857999 h 6857999"/>
              <a:gd name="connsiteX5" fmla="*/ 190491 w 3776519"/>
              <a:gd name="connsiteY5" fmla="*/ 6857999 h 6857999"/>
              <a:gd name="connsiteX6" fmla="*/ 116345 w 3776519"/>
              <a:gd name="connsiteY6" fmla="*/ 6843030 h 6857999"/>
              <a:gd name="connsiteX7" fmla="*/ 0 w 3776519"/>
              <a:gd name="connsiteY7" fmla="*/ 6667507 h 6857999"/>
              <a:gd name="connsiteX8" fmla="*/ 0 w 3776519"/>
              <a:gd name="connsiteY8" fmla="*/ 972457 h 6857999"/>
              <a:gd name="connsiteX9" fmla="*/ 0 w 3776519"/>
              <a:gd name="connsiteY9" fmla="*/ 190493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76519" h="6857999">
                <a:moveTo>
                  <a:pt x="0" y="0"/>
                </a:moveTo>
                <a:lnTo>
                  <a:pt x="190493" y="0"/>
                </a:lnTo>
                <a:lnTo>
                  <a:pt x="943428" y="0"/>
                </a:lnTo>
                <a:lnTo>
                  <a:pt x="3776519" y="0"/>
                </a:lnTo>
                <a:lnTo>
                  <a:pt x="3776519" y="6857999"/>
                </a:lnTo>
                <a:lnTo>
                  <a:pt x="190491" y="6857999"/>
                </a:lnTo>
                <a:lnTo>
                  <a:pt x="116345" y="6843030"/>
                </a:lnTo>
                <a:cubicBezTo>
                  <a:pt x="47974" y="6814111"/>
                  <a:pt x="0" y="6746411"/>
                  <a:pt x="0" y="6667507"/>
                </a:cubicBezTo>
                <a:lnTo>
                  <a:pt x="0" y="972457"/>
                </a:lnTo>
                <a:lnTo>
                  <a:pt x="0" y="190493"/>
                </a:lnTo>
                <a:close/>
              </a:path>
            </a:pathLst>
          </a:custGeom>
          <a:solidFill>
            <a:schemeClr val="accent2">
              <a:lumMod val="20000"/>
              <a:lumOff val="80000"/>
              <a:alpha val="10000"/>
            </a:schemeClr>
          </a:solidFill>
        </p:spPr>
        <p:txBody>
          <a:bodyPr wrap="square" lIns="360000" tIns="360000">
            <a:noAutofit/>
          </a:bodyPr>
          <a:lstStyle>
            <a:lvl1pPr algn="ctr">
              <a:defRPr sz="1400" b="0"/>
            </a:lvl1pPr>
          </a:lstStyle>
          <a:p>
            <a:r>
              <a:rPr lang="en-US" noProof="0"/>
              <a:t>Click icon to add picture</a:t>
            </a:r>
            <a:endParaRPr lang="en-GB" noProof="0"/>
          </a:p>
        </p:txBody>
      </p:sp>
      <p:sp>
        <p:nvSpPr>
          <p:cNvPr id="4" name="Title 3">
            <a:extLst>
              <a:ext uri="{FF2B5EF4-FFF2-40B4-BE49-F238E27FC236}">
                <a16:creationId xmlns:a16="http://schemas.microsoft.com/office/drawing/2014/main" id="{2096681F-4D74-4A68-905C-7EB88D567772}"/>
              </a:ext>
            </a:extLst>
          </p:cNvPr>
          <p:cNvSpPr>
            <a:spLocks noGrp="1"/>
          </p:cNvSpPr>
          <p:nvPr>
            <p:ph type="title"/>
          </p:nvPr>
        </p:nvSpPr>
        <p:spPr>
          <a:xfrm>
            <a:off x="659008" y="325235"/>
            <a:ext cx="7408800" cy="817244"/>
          </a:xfrm>
        </p:spPr>
        <p:txBody>
          <a:bodyPr/>
          <a:lstStyle/>
          <a:p>
            <a:r>
              <a:rPr lang="en-US"/>
              <a:t>Click to edit Master title style</a:t>
            </a:r>
            <a:endParaRPr lang="en-GB"/>
          </a:p>
        </p:txBody>
      </p:sp>
      <p:sp>
        <p:nvSpPr>
          <p:cNvPr id="9" name="TextBox 8">
            <a:extLst>
              <a:ext uri="{FF2B5EF4-FFF2-40B4-BE49-F238E27FC236}">
                <a16:creationId xmlns:a16="http://schemas.microsoft.com/office/drawing/2014/main" id="{BC2B8245-422A-4C4D-855A-44BA8633C695}"/>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109466934"/>
      </p:ext>
    </p:extLst>
  </p:cSld>
  <p:clrMapOvr>
    <a:masterClrMapping/>
  </p:clrMapOvr>
  <p:extLst>
    <p:ext uri="{DCECCB84-F9BA-43D5-87BE-67443E8EF086}">
      <p15:sldGuideLst xmlns:p15="http://schemas.microsoft.com/office/powerpoint/2012/main">
        <p15:guide id="1" pos="4806">
          <p15:clr>
            <a:srgbClr val="FBAE40"/>
          </p15:clr>
        </p15:guide>
        <p15:guide id="2" pos="532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0269A3C8-7E1D-4F0C-A143-080FC0A899DA}"/>
              </a:ext>
            </a:extLst>
          </p:cNvPr>
          <p:cNvSpPr>
            <a:spLocks noGrp="1"/>
          </p:cNvSpPr>
          <p:nvPr>
            <p:ph type="pic" sz="quarter" idx="24"/>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4" name="TextBox 3">
            <a:extLst>
              <a:ext uri="{FF2B5EF4-FFF2-40B4-BE49-F238E27FC236}">
                <a16:creationId xmlns:a16="http://schemas.microsoft.com/office/drawing/2014/main" id="{31EDC4DF-20AE-4FC3-AA09-625C1253615C}"/>
              </a:ext>
            </a:extLst>
          </p:cNvPr>
          <p:cNvSpPr txBox="1"/>
          <p:nvPr userDrawn="1"/>
        </p:nvSpPr>
        <p:spPr>
          <a:xfrm>
            <a:off x="-2261849" y="0"/>
            <a:ext cx="1826420" cy="376602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Finally, click on the new picture and choose 'Move to Back' via the right mouse button to show the heading bars again.</a:t>
            </a:r>
            <a:endParaRPr lang="en-GB" sz="1000" b="0" err="1">
              <a:solidFill>
                <a:srgbClr val="696969"/>
              </a:solidFill>
            </a:endParaRPr>
          </a:p>
        </p:txBody>
      </p:sp>
      <p:sp>
        <p:nvSpPr>
          <p:cNvPr id="3" name="Title 2">
            <a:extLst>
              <a:ext uri="{FF2B5EF4-FFF2-40B4-BE49-F238E27FC236}">
                <a16:creationId xmlns:a16="http://schemas.microsoft.com/office/drawing/2014/main" id="{76ED3F30-0BC7-4F01-8099-A051C8C1458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16224491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9B2A58B-73B0-454D-A72C-09D384778D16}"/>
              </a:ext>
            </a:extLst>
          </p:cNvPr>
          <p:cNvSpPr>
            <a:spLocks noGrp="1"/>
          </p:cNvSpPr>
          <p:nvPr>
            <p:ph type="pic" sz="quarter" idx="22"/>
          </p:nvPr>
        </p:nvSpPr>
        <p:spPr bwMode="gray">
          <a:xfrm>
            <a:off x="0" y="0"/>
            <a:ext cx="12192000" cy="6858000"/>
          </a:xfrm>
          <a:prstGeom prst="rect">
            <a:avLst/>
          </a:prstGeom>
          <a:solidFill>
            <a:schemeClr val="accent2">
              <a:lumMod val="20000"/>
              <a:lumOff val="80000"/>
              <a:alpha val="10000"/>
            </a:schemeClr>
          </a:solidFill>
        </p:spPr>
        <p:txBody>
          <a:bodyPr wrap="square" lIns="3240000" tIns="36000" rIns="36000" bIns="36000" anchor="ctr" anchorCtr="0">
            <a:noAutofit/>
          </a:bodyPr>
          <a:lstStyle>
            <a:lvl1pPr algn="ctr">
              <a:defRPr sz="1400" b="0"/>
            </a:lvl1pPr>
          </a:lstStyle>
          <a:p>
            <a:r>
              <a:rPr lang="en-US" noProof="0"/>
              <a:t>Click icon to add picture</a:t>
            </a:r>
            <a:endParaRPr lang="en-GB" noProof="0"/>
          </a:p>
        </p:txBody>
      </p:sp>
      <p:sp>
        <p:nvSpPr>
          <p:cNvPr id="3" name="TextBox 2">
            <a:extLst>
              <a:ext uri="{FF2B5EF4-FFF2-40B4-BE49-F238E27FC236}">
                <a16:creationId xmlns:a16="http://schemas.microsoft.com/office/drawing/2014/main" id="{C363B51B-329E-4171-8135-727255D5EED2}"/>
              </a:ext>
            </a:extLst>
          </p:cNvPr>
          <p:cNvSpPr txBox="1"/>
          <p:nvPr userDrawn="1"/>
        </p:nvSpPr>
        <p:spPr>
          <a:xfrm>
            <a:off x="-2261849" y="0"/>
            <a:ext cx="1826420" cy="2842692"/>
          </a:xfrm>
          <a:prstGeom prst="rect">
            <a:avLst/>
          </a:prstGeom>
          <a:noFill/>
        </p:spPr>
        <p:txBody>
          <a:bodyPr wrap="square" lIns="36000" tIns="36000" rIns="36000" bIns="36000" rtlCol="0">
            <a:sp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a:solidFill>
                  <a:srgbClr val="696969"/>
                </a:solidFill>
              </a:rPr>
              <a:t>Changing the photo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a:solidFill>
                  <a:srgbClr val="696969"/>
                </a:solidFill>
              </a:rPr>
              <a:t>- Click on the existing photo, and choose 'Cut' via the right mouse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Select a photo from the last part of the PP file 'Useful elements, example slides and photos', or download a photo from the Media box &gt; Photos on the </a:t>
            </a:r>
            <a:r>
              <a:rPr lang="en-GB" sz="1000">
                <a:hlinkClick r:id="rId2"/>
              </a:rPr>
              <a:t>ING brand site</a:t>
            </a:r>
            <a:r>
              <a:rPr lang="en-GB" sz="1000"/>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696969"/>
              </a:solidFill>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a:solidFill>
                  <a:srgbClr val="696969"/>
                </a:solidFill>
              </a:rPr>
              <a:t>- Copy the big picture on your screen with </a:t>
            </a:r>
            <a:r>
              <a:rPr lang="en-US" sz="1000" b="0" err="1">
                <a:solidFill>
                  <a:srgbClr val="696969"/>
                </a:solidFill>
              </a:rPr>
              <a:t>Ctrl+C</a:t>
            </a:r>
            <a:r>
              <a:rPr lang="en-US" sz="1000" b="0">
                <a:solidFill>
                  <a:srgbClr val="696969"/>
                </a:solidFill>
              </a:rPr>
              <a:t>, go back to the image placeholder on this page, and paste the photo with </a:t>
            </a:r>
            <a:r>
              <a:rPr lang="en-US" sz="1000" b="0" err="1">
                <a:solidFill>
                  <a:srgbClr val="696969"/>
                </a:solidFill>
              </a:rPr>
              <a:t>Ctrl+V</a:t>
            </a:r>
            <a:r>
              <a:rPr lang="en-US" sz="1000" b="0">
                <a:solidFill>
                  <a:srgbClr val="696969"/>
                </a:solidFill>
              </a:rPr>
              <a:t>.</a:t>
            </a:r>
          </a:p>
        </p:txBody>
      </p:sp>
    </p:spTree>
    <p:extLst>
      <p:ext uri="{BB962C8B-B14F-4D97-AF65-F5344CB8AC3E}">
        <p14:creationId xmlns:p14="http://schemas.microsoft.com/office/powerpoint/2010/main" val="334580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A924A6-619A-43BA-B970-AB48CE02B529}"/>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194F74E-9459-49D4-91B2-842B6CAA56FB}"/>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7EA17F89-DEBE-44C4-A63F-CEE2D29AA332}"/>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323FFBB1-9284-4AC4-9C98-1209F818A5DB}"/>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6" name="Symbol zastępczy stopki 5">
            <a:extLst>
              <a:ext uri="{FF2B5EF4-FFF2-40B4-BE49-F238E27FC236}">
                <a16:creationId xmlns:a16="http://schemas.microsoft.com/office/drawing/2014/main" id="{3D807EF1-2D1F-4489-A259-DC7CF21FC25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95ECCF01-E26C-44B2-9C8E-8EDBFCB97AD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868020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5D08C9-1C49-4141-ADCC-8BD39F1E15DE}"/>
              </a:ext>
            </a:extLst>
          </p:cNvPr>
          <p:cNvSpPr>
            <a:spLocks noGrp="1"/>
          </p:cNvSpPr>
          <p:nvPr>
            <p:ph type="ftr" sz="quarter" idx="10"/>
          </p:nvPr>
        </p:nvSpPr>
        <p:spPr/>
        <p:txBody>
          <a:bodyPr/>
          <a:lstStyle/>
          <a:p>
            <a:endParaRPr lang="en-GB" noProof="0"/>
          </a:p>
        </p:txBody>
      </p:sp>
      <p:sp>
        <p:nvSpPr>
          <p:cNvPr id="3" name="Slide Number Placeholder 2">
            <a:extLst>
              <a:ext uri="{FF2B5EF4-FFF2-40B4-BE49-F238E27FC236}">
                <a16:creationId xmlns:a16="http://schemas.microsoft.com/office/drawing/2014/main" id="{CFD907F9-1DA2-4332-BCC9-D9AC36FA0279}"/>
              </a:ext>
            </a:extLst>
          </p:cNvPr>
          <p:cNvSpPr>
            <a:spLocks noGrp="1"/>
          </p:cNvSpPr>
          <p:nvPr>
            <p:ph type="sldNum" sz="quarter" idx="11"/>
          </p:nvPr>
        </p:nvSpPr>
        <p:spPr/>
        <p:txBody>
          <a:bodyPr/>
          <a:lstStyle/>
          <a:p>
            <a:fld id="{DDD2A080-DA64-4F5C-9131-47EB793B4410}" type="slidenum">
              <a:rPr lang="en-GB" smtClean="0"/>
              <a:pPr/>
              <a:t>‹#›</a:t>
            </a:fld>
            <a:endParaRPr lang="en-GB"/>
          </a:p>
        </p:txBody>
      </p:sp>
    </p:spTree>
    <p:extLst>
      <p:ext uri="{BB962C8B-B14F-4D97-AF65-F5344CB8AC3E}">
        <p14:creationId xmlns:p14="http://schemas.microsoft.com/office/powerpoint/2010/main" val="2437497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1A76-6EF0-4DC5-A4D5-F9BEAB78950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159A4530-FBD9-440F-BBFD-95808FC1843B}"/>
              </a:ext>
            </a:extLst>
          </p:cNvPr>
          <p:cNvSpPr>
            <a:spLocks noGrp="1"/>
          </p:cNvSpPr>
          <p:nvPr>
            <p:ph type="ftr" sz="quarter" idx="10"/>
          </p:nvPr>
        </p:nvSpPr>
        <p:spPr/>
        <p:txBody>
          <a:bodyPr/>
          <a:lstStyle/>
          <a:p>
            <a:endParaRPr lang="en-GB" noProof="0"/>
          </a:p>
        </p:txBody>
      </p:sp>
      <p:sp>
        <p:nvSpPr>
          <p:cNvPr id="7" name="Slide Number Placeholder 6">
            <a:extLst>
              <a:ext uri="{FF2B5EF4-FFF2-40B4-BE49-F238E27FC236}">
                <a16:creationId xmlns:a16="http://schemas.microsoft.com/office/drawing/2014/main" id="{FE00CEF8-3A7B-46C7-BCB8-DC90F3B084EA}"/>
              </a:ext>
            </a:extLst>
          </p:cNvPr>
          <p:cNvSpPr>
            <a:spLocks noGrp="1"/>
          </p:cNvSpPr>
          <p:nvPr>
            <p:ph type="sldNum" sz="quarter" idx="11"/>
          </p:nvPr>
        </p:nvSpPr>
        <p:spPr/>
        <p:txBody>
          <a:bodyPr/>
          <a:lstStyle/>
          <a:p>
            <a:fld id="{DDD2A080-DA64-4F5C-9131-47EB793B4410}" type="slidenum">
              <a:rPr lang="en-GB" smtClean="0"/>
              <a:pPr/>
              <a:t>‹#›</a:t>
            </a:fld>
            <a:endParaRPr lang="en-GB"/>
          </a:p>
        </p:txBody>
      </p:sp>
    </p:spTree>
    <p:extLst>
      <p:ext uri="{BB962C8B-B14F-4D97-AF65-F5344CB8AC3E}">
        <p14:creationId xmlns:p14="http://schemas.microsoft.com/office/powerpoint/2010/main" val="5078481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cial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bwMode="gray">
          <a:xfrm>
            <a:off x="658800" y="2448000"/>
            <a:ext cx="5718802" cy="739574"/>
          </a:xfrm>
          <a:prstGeom prst="roundRect">
            <a:avLst>
              <a:gd name="adj" fmla="val 13738"/>
            </a:avLst>
          </a:prstGeom>
          <a:solidFill>
            <a:srgbClr val="FF6200"/>
          </a:solidFill>
        </p:spPr>
        <p:txBody>
          <a:bodyPr wrap="none" lIns="108000" tIns="108000" rIns="108000" bIns="72000" anchor="t" anchorCtr="0">
            <a:spAutoFit/>
          </a:bodyPr>
          <a:lstStyle>
            <a:lvl1pPr algn="l">
              <a:lnSpc>
                <a:spcPct val="90000"/>
              </a:lnSpc>
              <a:defRPr sz="3600">
                <a:solidFill>
                  <a:schemeClr val="bg1"/>
                </a:solidFill>
              </a:defRPr>
            </a:lvl1pPr>
          </a:lstStyle>
          <a:p>
            <a:r>
              <a:rPr lang="en-GB" noProof="0"/>
              <a:t>Click to add end slide text</a:t>
            </a:r>
          </a:p>
        </p:txBody>
      </p:sp>
      <p:sp>
        <p:nvSpPr>
          <p:cNvPr id="14" name="Text Placeholder 6">
            <a:extLst>
              <a:ext uri="{FF2B5EF4-FFF2-40B4-BE49-F238E27FC236}">
                <a16:creationId xmlns:a16="http://schemas.microsoft.com/office/drawing/2014/main" id="{D748EB5D-B214-4B5B-A2B5-C76DF18F1413}"/>
              </a:ext>
            </a:extLst>
          </p:cNvPr>
          <p:cNvSpPr>
            <a:spLocks noGrp="1"/>
          </p:cNvSpPr>
          <p:nvPr>
            <p:ph type="body" sz="quarter" idx="12" hasCustomPrompt="1"/>
          </p:nvPr>
        </p:nvSpPr>
        <p:spPr bwMode="gray">
          <a:xfrm>
            <a:off x="990000" y="3265686"/>
            <a:ext cx="6740729" cy="732995"/>
          </a:xfrm>
          <a:prstGeom prst="roundRect">
            <a:avLst>
              <a:gd name="adj" fmla="val 13861"/>
            </a:avLst>
          </a:prstGeom>
          <a:solidFill>
            <a:srgbClr val="FF6200"/>
          </a:solidFill>
        </p:spPr>
        <p:txBody>
          <a:bodyPr wrap="none" lIns="108000" tIns="108000" rIns="108000" bIns="72000">
            <a:spAutoFit/>
          </a:bodyPr>
          <a:lstStyle>
            <a:lvl1pPr algn="l">
              <a:lnSpc>
                <a:spcPct val="90000"/>
              </a:lnSpc>
              <a:defRPr sz="3600" b="1">
                <a:solidFill>
                  <a:schemeClr val="bg1"/>
                </a:solidFill>
                <a:latin typeface="+mj-lt"/>
              </a:defRPr>
            </a:lvl1pPr>
          </a:lstStyle>
          <a:p>
            <a:pPr lvl="0"/>
            <a:r>
              <a:rPr lang="en-GB" noProof="0"/>
              <a:t>Click to add text or remove bar</a:t>
            </a:r>
          </a:p>
        </p:txBody>
      </p:sp>
      <p:grpSp>
        <p:nvGrpSpPr>
          <p:cNvPr id="4" name="Group 3">
            <a:extLst>
              <a:ext uri="{FF2B5EF4-FFF2-40B4-BE49-F238E27FC236}">
                <a16:creationId xmlns:a16="http://schemas.microsoft.com/office/drawing/2014/main" id="{5C217692-FCD5-4C31-A415-C119C5E1A626}"/>
              </a:ext>
            </a:extLst>
          </p:cNvPr>
          <p:cNvGrpSpPr/>
          <p:nvPr userDrawn="1"/>
        </p:nvGrpSpPr>
        <p:grpSpPr>
          <a:xfrm>
            <a:off x="7512748" y="5676946"/>
            <a:ext cx="2088000" cy="361904"/>
            <a:chOff x="5417448" y="5163514"/>
            <a:chExt cx="2088000" cy="361904"/>
          </a:xfrm>
        </p:grpSpPr>
        <p:sp>
          <p:nvSpPr>
            <p:cNvPr id="6" name="Freeform 56">
              <a:extLst>
                <a:ext uri="{FF2B5EF4-FFF2-40B4-BE49-F238E27FC236}">
                  <a16:creationId xmlns:a16="http://schemas.microsoft.com/office/drawing/2014/main" id="{ACE0C8AD-1313-4FF6-A4F0-ECF91B1BB960}"/>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48C48F1A-BD25-4C43-962F-8C59FF7C5A23}"/>
                </a:ext>
              </a:extLst>
            </p:cNvPr>
            <p:cNvPicPr>
              <a:picLocks noChangeAspect="1"/>
            </p:cNvPicPr>
            <p:nvPr/>
          </p:nvPicPr>
          <p:blipFill rotWithShape="1">
            <a:blip r:embed="rId2">
              <a:extLst>
                <a:ext uri="{28A0092B-C50C-407E-A947-70E740481C1C}">
                  <a14:useLocalDpi xmlns:a14="http://schemas.microsoft.com/office/drawing/2010/main" val="0"/>
                </a:ext>
              </a:extLst>
            </a:blip>
            <a:srcRect l="11779" t="11779" r="13616" b="13616"/>
            <a:stretch/>
          </p:blipFill>
          <p:spPr>
            <a:xfrm>
              <a:off x="5460206" y="5205919"/>
              <a:ext cx="268576" cy="268576"/>
            </a:xfrm>
            <a:prstGeom prst="rect">
              <a:avLst/>
            </a:prstGeom>
            <a:solidFill>
              <a:srgbClr val="A8A8A8"/>
            </a:solidFill>
          </p:spPr>
        </p:pic>
        <p:sp>
          <p:nvSpPr>
            <p:cNvPr id="8" name="TextBox 7">
              <a:hlinkClick r:id="rId3"/>
              <a:extLst>
                <a:ext uri="{FF2B5EF4-FFF2-40B4-BE49-F238E27FC236}">
                  <a16:creationId xmlns:a16="http://schemas.microsoft.com/office/drawing/2014/main" id="{F64A3F4E-1604-4BFC-B2A3-ACB3E24BC557}"/>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SlideShare.net/ING</a:t>
              </a:r>
            </a:p>
          </p:txBody>
        </p:sp>
      </p:grpSp>
      <p:grpSp>
        <p:nvGrpSpPr>
          <p:cNvPr id="9" name="Group 8">
            <a:extLst>
              <a:ext uri="{FF2B5EF4-FFF2-40B4-BE49-F238E27FC236}">
                <a16:creationId xmlns:a16="http://schemas.microsoft.com/office/drawing/2014/main" id="{365DAE37-0F48-46EF-8B48-470E6816D6FD}"/>
              </a:ext>
            </a:extLst>
          </p:cNvPr>
          <p:cNvGrpSpPr/>
          <p:nvPr userDrawn="1"/>
        </p:nvGrpSpPr>
        <p:grpSpPr>
          <a:xfrm>
            <a:off x="2942261" y="5163514"/>
            <a:ext cx="2091962" cy="361904"/>
            <a:chOff x="805662" y="5163514"/>
            <a:chExt cx="2091962" cy="361904"/>
          </a:xfrm>
        </p:grpSpPr>
        <p:sp>
          <p:nvSpPr>
            <p:cNvPr id="10" name="Freeform 60">
              <a:extLst>
                <a:ext uri="{FF2B5EF4-FFF2-40B4-BE49-F238E27FC236}">
                  <a16:creationId xmlns:a16="http://schemas.microsoft.com/office/drawing/2014/main" id="{A5659301-77BB-4823-A8BD-8ACC5902025B}"/>
                </a:ext>
              </a:extLst>
            </p:cNvPr>
            <p:cNvSpPr>
              <a:spLocks/>
            </p:cNvSpPr>
            <p:nvPr/>
          </p:nvSpPr>
          <p:spPr bwMode="auto">
            <a:xfrm>
              <a:off x="805662"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TextBox 10">
              <a:hlinkClick r:id="rId4"/>
              <a:extLst>
                <a:ext uri="{FF2B5EF4-FFF2-40B4-BE49-F238E27FC236}">
                  <a16:creationId xmlns:a16="http://schemas.microsoft.com/office/drawing/2014/main" id="{6571F6A8-FF5C-43BD-8CAF-266D46693275}"/>
                </a:ext>
              </a:extLst>
            </p:cNvPr>
            <p:cNvSpPr txBox="1"/>
            <p:nvPr/>
          </p:nvSpPr>
          <p:spPr>
            <a:xfrm>
              <a:off x="809624"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a:t>
              </a:r>
              <a:r>
                <a:rPr lang="en-GB" sz="1000" err="1"/>
                <a:t>ING_News</a:t>
              </a:r>
              <a:endParaRPr lang="en-GB" sz="1000"/>
            </a:p>
          </p:txBody>
        </p:sp>
        <p:pic>
          <p:nvPicPr>
            <p:cNvPr id="12" name="Picture 11">
              <a:extLst>
                <a:ext uri="{FF2B5EF4-FFF2-40B4-BE49-F238E27FC236}">
                  <a16:creationId xmlns:a16="http://schemas.microsoft.com/office/drawing/2014/main" id="{C5EB6EC5-7511-4012-80E4-12E1BA2110E7}"/>
                </a:ext>
              </a:extLst>
            </p:cNvPr>
            <p:cNvPicPr>
              <a:picLocks noChangeAspect="1"/>
            </p:cNvPicPr>
            <p:nvPr/>
          </p:nvPicPr>
          <p:blipFill rotWithShape="1">
            <a:blip r:embed="rId5">
              <a:extLst>
                <a:ext uri="{28A0092B-C50C-407E-A947-70E740481C1C}">
                  <a14:useLocalDpi xmlns:a14="http://schemas.microsoft.com/office/drawing/2010/main" val="0"/>
                </a:ext>
              </a:extLst>
            </a:blip>
            <a:srcRect l="12470" t="12470" r="15432" b="15432"/>
            <a:stretch/>
          </p:blipFill>
          <p:spPr>
            <a:xfrm>
              <a:off x="854869" y="5208406"/>
              <a:ext cx="259556" cy="259556"/>
            </a:xfrm>
            <a:prstGeom prst="rect">
              <a:avLst/>
            </a:prstGeom>
            <a:solidFill>
              <a:srgbClr val="A8A8A8"/>
            </a:solidFill>
          </p:spPr>
        </p:pic>
      </p:grpSp>
      <p:grpSp>
        <p:nvGrpSpPr>
          <p:cNvPr id="13" name="Group 12">
            <a:extLst>
              <a:ext uri="{FF2B5EF4-FFF2-40B4-BE49-F238E27FC236}">
                <a16:creationId xmlns:a16="http://schemas.microsoft.com/office/drawing/2014/main" id="{77EDE480-02F0-4A36-B600-66A8C0DEE99F}"/>
              </a:ext>
            </a:extLst>
          </p:cNvPr>
          <p:cNvGrpSpPr/>
          <p:nvPr userDrawn="1"/>
        </p:nvGrpSpPr>
        <p:grpSpPr>
          <a:xfrm>
            <a:off x="5229485" y="5163514"/>
            <a:ext cx="2088000" cy="361904"/>
            <a:chOff x="3113536" y="5163514"/>
            <a:chExt cx="2088000" cy="361904"/>
          </a:xfrm>
        </p:grpSpPr>
        <p:sp>
          <p:nvSpPr>
            <p:cNvPr id="15" name="Freeform 88">
              <a:extLst>
                <a:ext uri="{FF2B5EF4-FFF2-40B4-BE49-F238E27FC236}">
                  <a16:creationId xmlns:a16="http://schemas.microsoft.com/office/drawing/2014/main" id="{A4723D84-944F-42C0-B181-7964269324AA}"/>
                </a:ext>
              </a:extLst>
            </p:cNvPr>
            <p:cNvSpPr>
              <a:spLocks/>
            </p:cNvSpPr>
            <p:nvPr/>
          </p:nvSpPr>
          <p:spPr bwMode="auto">
            <a:xfrm>
              <a:off x="3115919"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16" name="Picture 15">
              <a:extLst>
                <a:ext uri="{FF2B5EF4-FFF2-40B4-BE49-F238E27FC236}">
                  <a16:creationId xmlns:a16="http://schemas.microsoft.com/office/drawing/2014/main" id="{2B62EA23-90FE-47D2-890D-06299F73FDEB}"/>
                </a:ext>
              </a:extLst>
            </p:cNvPr>
            <p:cNvPicPr>
              <a:picLocks noChangeAspect="1"/>
            </p:cNvPicPr>
            <p:nvPr/>
          </p:nvPicPr>
          <p:blipFill rotWithShape="1">
            <a:blip r:embed="rId6">
              <a:extLst>
                <a:ext uri="{28A0092B-C50C-407E-A947-70E740481C1C}">
                  <a14:useLocalDpi xmlns:a14="http://schemas.microsoft.com/office/drawing/2010/main" val="0"/>
                </a:ext>
              </a:extLst>
            </a:blip>
            <a:srcRect l="12125" t="9654" r="13130" b="8985"/>
            <a:stretch/>
          </p:blipFill>
          <p:spPr>
            <a:xfrm>
              <a:off x="3157538" y="5198268"/>
              <a:ext cx="269082" cy="292895"/>
            </a:xfrm>
            <a:prstGeom prst="rect">
              <a:avLst/>
            </a:prstGeom>
            <a:solidFill>
              <a:srgbClr val="A8A8A8"/>
            </a:solidFill>
          </p:spPr>
        </p:pic>
        <p:sp>
          <p:nvSpPr>
            <p:cNvPr id="17" name="TextBox 16">
              <a:hlinkClick r:id="rId7"/>
              <a:extLst>
                <a:ext uri="{FF2B5EF4-FFF2-40B4-BE49-F238E27FC236}">
                  <a16:creationId xmlns:a16="http://schemas.microsoft.com/office/drawing/2014/main" id="{24EE5165-7034-4ACA-BD70-749B1AE03545}"/>
                </a:ext>
              </a:extLst>
            </p:cNvPr>
            <p:cNvSpPr txBox="1"/>
            <p:nvPr/>
          </p:nvSpPr>
          <p:spPr>
            <a:xfrm>
              <a:off x="3113536"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LinkedIn.com/company/ING</a:t>
              </a:r>
            </a:p>
          </p:txBody>
        </p:sp>
      </p:grpSp>
      <p:grpSp>
        <p:nvGrpSpPr>
          <p:cNvPr id="18" name="Group 17">
            <a:extLst>
              <a:ext uri="{FF2B5EF4-FFF2-40B4-BE49-F238E27FC236}">
                <a16:creationId xmlns:a16="http://schemas.microsoft.com/office/drawing/2014/main" id="{B61FC236-6F2B-4566-A45B-BDBD357458DA}"/>
              </a:ext>
            </a:extLst>
          </p:cNvPr>
          <p:cNvGrpSpPr/>
          <p:nvPr userDrawn="1"/>
        </p:nvGrpSpPr>
        <p:grpSpPr>
          <a:xfrm>
            <a:off x="2946223" y="5676946"/>
            <a:ext cx="2088000" cy="361904"/>
            <a:chOff x="3113536" y="5676946"/>
            <a:chExt cx="2088000" cy="361904"/>
          </a:xfrm>
        </p:grpSpPr>
        <p:sp>
          <p:nvSpPr>
            <p:cNvPr id="19" name="Freeform 52">
              <a:extLst>
                <a:ext uri="{FF2B5EF4-FFF2-40B4-BE49-F238E27FC236}">
                  <a16:creationId xmlns:a16="http://schemas.microsoft.com/office/drawing/2014/main" id="{6EA09617-EBEC-41E2-A7B2-4B86BA623C98}"/>
                </a:ext>
              </a:extLst>
            </p:cNvPr>
            <p:cNvSpPr>
              <a:spLocks/>
            </p:cNvSpPr>
            <p:nvPr/>
          </p:nvSpPr>
          <p:spPr bwMode="auto">
            <a:xfrm>
              <a:off x="3115919"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20" name="Picture 19">
              <a:extLst>
                <a:ext uri="{FF2B5EF4-FFF2-40B4-BE49-F238E27FC236}">
                  <a16:creationId xmlns:a16="http://schemas.microsoft.com/office/drawing/2014/main" id="{2BE21BD9-18DC-4C57-A29E-A45F5EC26309}"/>
                </a:ext>
              </a:extLst>
            </p:cNvPr>
            <p:cNvPicPr>
              <a:picLocks noChangeAspect="1"/>
            </p:cNvPicPr>
            <p:nvPr/>
          </p:nvPicPr>
          <p:blipFill rotWithShape="1">
            <a:blip r:embed="rId8">
              <a:extLst>
                <a:ext uri="{28A0092B-C50C-407E-A947-70E740481C1C}">
                  <a14:useLocalDpi xmlns:a14="http://schemas.microsoft.com/office/drawing/2010/main" val="0"/>
                </a:ext>
              </a:extLst>
            </a:blip>
            <a:srcRect l="10802" t="12026" r="9824" b="13890"/>
            <a:stretch/>
          </p:blipFill>
          <p:spPr>
            <a:xfrm>
              <a:off x="3152775" y="5722144"/>
              <a:ext cx="285750" cy="266700"/>
            </a:xfrm>
            <a:prstGeom prst="rect">
              <a:avLst/>
            </a:prstGeom>
            <a:solidFill>
              <a:srgbClr val="A8A8A8"/>
            </a:solidFill>
          </p:spPr>
        </p:pic>
        <p:sp>
          <p:nvSpPr>
            <p:cNvPr id="21" name="TextBox 20">
              <a:hlinkClick r:id="rId9"/>
              <a:extLst>
                <a:ext uri="{FF2B5EF4-FFF2-40B4-BE49-F238E27FC236}">
                  <a16:creationId xmlns:a16="http://schemas.microsoft.com/office/drawing/2014/main" id="{25B72633-B5F9-4ABA-92D4-AEEF271F04E9}"/>
                </a:ext>
              </a:extLst>
            </p:cNvPr>
            <p:cNvSpPr txBox="1"/>
            <p:nvPr/>
          </p:nvSpPr>
          <p:spPr>
            <a:xfrm>
              <a:off x="3113536"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YouTube.com/ING</a:t>
              </a:r>
            </a:p>
          </p:txBody>
        </p:sp>
      </p:grpSp>
      <p:grpSp>
        <p:nvGrpSpPr>
          <p:cNvPr id="22" name="Group 21">
            <a:extLst>
              <a:ext uri="{FF2B5EF4-FFF2-40B4-BE49-F238E27FC236}">
                <a16:creationId xmlns:a16="http://schemas.microsoft.com/office/drawing/2014/main" id="{2BC5219F-7082-4409-98C2-6B1824C4C7E6}"/>
              </a:ext>
            </a:extLst>
          </p:cNvPr>
          <p:cNvGrpSpPr/>
          <p:nvPr userDrawn="1"/>
        </p:nvGrpSpPr>
        <p:grpSpPr>
          <a:xfrm>
            <a:off x="5229485" y="5676946"/>
            <a:ext cx="2088000" cy="361904"/>
            <a:chOff x="5417448" y="5676946"/>
            <a:chExt cx="2088000" cy="361904"/>
          </a:xfrm>
        </p:grpSpPr>
        <p:sp>
          <p:nvSpPr>
            <p:cNvPr id="23" name="TextBox 22">
              <a:hlinkClick r:id="rId10"/>
              <a:extLst>
                <a:ext uri="{FF2B5EF4-FFF2-40B4-BE49-F238E27FC236}">
                  <a16:creationId xmlns:a16="http://schemas.microsoft.com/office/drawing/2014/main" id="{28CD0CA9-E6FD-42C5-8E3C-B4AF239EE6E3}"/>
                </a:ext>
              </a:extLst>
            </p:cNvPr>
            <p:cNvSpPr txBox="1"/>
            <p:nvPr/>
          </p:nvSpPr>
          <p:spPr>
            <a:xfrm>
              <a:off x="5417448"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Flickr.com/INGGroup</a:t>
              </a:r>
            </a:p>
          </p:txBody>
        </p:sp>
        <p:sp>
          <p:nvSpPr>
            <p:cNvPr id="24" name="Freeform 93">
              <a:extLst>
                <a:ext uri="{FF2B5EF4-FFF2-40B4-BE49-F238E27FC236}">
                  <a16:creationId xmlns:a16="http://schemas.microsoft.com/office/drawing/2014/main" id="{DB7513DD-9E28-462B-8A84-A6654EA81EE1}"/>
                </a:ext>
              </a:extLst>
            </p:cNvPr>
            <p:cNvSpPr>
              <a:spLocks/>
            </p:cNvSpPr>
            <p:nvPr/>
          </p:nvSpPr>
          <p:spPr bwMode="auto">
            <a:xfrm>
              <a:off x="5417448"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25" name="Picture 24">
              <a:extLst>
                <a:ext uri="{FF2B5EF4-FFF2-40B4-BE49-F238E27FC236}">
                  <a16:creationId xmlns:a16="http://schemas.microsoft.com/office/drawing/2014/main" id="{F166AFE8-7B8F-43A2-8B5D-7366C1CF0529}"/>
                </a:ext>
              </a:extLst>
            </p:cNvPr>
            <p:cNvPicPr>
              <a:picLocks noChangeAspect="1"/>
            </p:cNvPicPr>
            <p:nvPr/>
          </p:nvPicPr>
          <p:blipFill rotWithShape="1">
            <a:blip r:embed="rId11">
              <a:extLst>
                <a:ext uri="{28A0092B-C50C-407E-A947-70E740481C1C}">
                  <a14:useLocalDpi xmlns:a14="http://schemas.microsoft.com/office/drawing/2010/main" val="0"/>
                </a:ext>
              </a:extLst>
            </a:blip>
            <a:srcRect l="15087" t="19303" r="8184" b="19843"/>
            <a:stretch/>
          </p:blipFill>
          <p:spPr>
            <a:xfrm>
              <a:off x="5472113" y="5748338"/>
              <a:ext cx="276225" cy="219075"/>
            </a:xfrm>
            <a:prstGeom prst="rect">
              <a:avLst/>
            </a:prstGeom>
            <a:solidFill>
              <a:srgbClr val="A8A8A8"/>
            </a:solidFill>
          </p:spPr>
        </p:pic>
      </p:grpSp>
      <p:grpSp>
        <p:nvGrpSpPr>
          <p:cNvPr id="26" name="Group 25">
            <a:extLst>
              <a:ext uri="{FF2B5EF4-FFF2-40B4-BE49-F238E27FC236}">
                <a16:creationId xmlns:a16="http://schemas.microsoft.com/office/drawing/2014/main" id="{D2CE9AB1-933D-4D7C-9696-E0F2E5E376C4}"/>
              </a:ext>
            </a:extLst>
          </p:cNvPr>
          <p:cNvGrpSpPr/>
          <p:nvPr userDrawn="1"/>
        </p:nvGrpSpPr>
        <p:grpSpPr>
          <a:xfrm>
            <a:off x="658999" y="5676946"/>
            <a:ext cx="2091962" cy="361904"/>
            <a:chOff x="805662" y="5676946"/>
            <a:chExt cx="2091962" cy="361904"/>
          </a:xfrm>
        </p:grpSpPr>
        <p:sp>
          <p:nvSpPr>
            <p:cNvPr id="27" name="Freeform 96">
              <a:extLst>
                <a:ext uri="{FF2B5EF4-FFF2-40B4-BE49-F238E27FC236}">
                  <a16:creationId xmlns:a16="http://schemas.microsoft.com/office/drawing/2014/main" id="{B6B77213-5628-4E02-B2BF-FB870F71F50F}"/>
                </a:ext>
              </a:extLst>
            </p:cNvPr>
            <p:cNvSpPr>
              <a:spLocks/>
            </p:cNvSpPr>
            <p:nvPr/>
          </p:nvSpPr>
          <p:spPr bwMode="auto">
            <a:xfrm>
              <a:off x="805662" y="5676946"/>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sp>
          <p:nvSpPr>
            <p:cNvPr id="28" name="TextBox 27">
              <a:hlinkClick r:id="rId12"/>
              <a:extLst>
                <a:ext uri="{FF2B5EF4-FFF2-40B4-BE49-F238E27FC236}">
                  <a16:creationId xmlns:a16="http://schemas.microsoft.com/office/drawing/2014/main" id="{8B84D44B-D931-488D-844F-9C37FBFA29A3}"/>
                </a:ext>
              </a:extLst>
            </p:cNvPr>
            <p:cNvSpPr txBox="1"/>
            <p:nvPr/>
          </p:nvSpPr>
          <p:spPr>
            <a:xfrm>
              <a:off x="809624" y="5678850"/>
              <a:ext cx="2088000" cy="360000"/>
            </a:xfrm>
            <a:prstGeom prst="rect">
              <a:avLst/>
            </a:prstGeom>
            <a:solidFill>
              <a:schemeClr val="bg1">
                <a:alpha val="0"/>
              </a:schemeClr>
            </a:solidFill>
          </p:spPr>
          <p:txBody>
            <a:bodyPr wrap="square" lIns="432000" tIns="0" rIns="0" bIns="0" rtlCol="0" anchor="ctr" anchorCtr="0">
              <a:noAutofit/>
            </a:bodyPr>
            <a:lstStyle/>
            <a:p>
              <a:r>
                <a:rPr lang="en-GB" sz="1000"/>
                <a:t>Facebook.com/ING</a:t>
              </a:r>
            </a:p>
          </p:txBody>
        </p:sp>
        <p:pic>
          <p:nvPicPr>
            <p:cNvPr id="29" name="Picture 28">
              <a:extLst>
                <a:ext uri="{FF2B5EF4-FFF2-40B4-BE49-F238E27FC236}">
                  <a16:creationId xmlns:a16="http://schemas.microsoft.com/office/drawing/2014/main" id="{88E6DD58-E153-4C1D-B0B1-FD9C844C656B}"/>
                </a:ext>
              </a:extLst>
            </p:cNvPr>
            <p:cNvPicPr>
              <a:picLocks noChangeAspect="1"/>
            </p:cNvPicPr>
            <p:nvPr/>
          </p:nvPicPr>
          <p:blipFill rotWithShape="1">
            <a:blip r:embed="rId13">
              <a:extLst>
                <a:ext uri="{28A0092B-C50C-407E-A947-70E740481C1C}">
                  <a14:useLocalDpi xmlns:a14="http://schemas.microsoft.com/office/drawing/2010/main" val="0"/>
                </a:ext>
              </a:extLst>
            </a:blip>
            <a:srcRect l="12470" t="10703" r="11463" b="13890"/>
            <a:stretch/>
          </p:blipFill>
          <p:spPr>
            <a:xfrm>
              <a:off x="854869" y="5717381"/>
              <a:ext cx="273844" cy="271464"/>
            </a:xfrm>
            <a:prstGeom prst="rect">
              <a:avLst/>
            </a:prstGeom>
            <a:solidFill>
              <a:srgbClr val="A8A8A8"/>
            </a:solidFill>
          </p:spPr>
        </p:pic>
      </p:grpSp>
      <p:grpSp>
        <p:nvGrpSpPr>
          <p:cNvPr id="30" name="Group 29">
            <a:extLst>
              <a:ext uri="{FF2B5EF4-FFF2-40B4-BE49-F238E27FC236}">
                <a16:creationId xmlns:a16="http://schemas.microsoft.com/office/drawing/2014/main" id="{3DE20684-EBC3-4C3F-B328-1598605937C3}"/>
              </a:ext>
            </a:extLst>
          </p:cNvPr>
          <p:cNvGrpSpPr/>
          <p:nvPr userDrawn="1"/>
        </p:nvGrpSpPr>
        <p:grpSpPr>
          <a:xfrm>
            <a:off x="658999" y="5163514"/>
            <a:ext cx="2091962" cy="361904"/>
            <a:chOff x="1182322" y="4643104"/>
            <a:chExt cx="2091962" cy="361904"/>
          </a:xfrm>
        </p:grpSpPr>
        <p:sp>
          <p:nvSpPr>
            <p:cNvPr id="31" name="Freeform 60">
              <a:extLst>
                <a:ext uri="{FF2B5EF4-FFF2-40B4-BE49-F238E27FC236}">
                  <a16:creationId xmlns:a16="http://schemas.microsoft.com/office/drawing/2014/main" id="{BD320886-EA01-4F49-A878-EED75BCF7D58}"/>
                </a:ext>
              </a:extLst>
            </p:cNvPr>
            <p:cNvSpPr>
              <a:spLocks/>
            </p:cNvSpPr>
            <p:nvPr/>
          </p:nvSpPr>
          <p:spPr bwMode="auto">
            <a:xfrm>
              <a:off x="1182322" y="464310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32" name="Picture 31">
              <a:extLst>
                <a:ext uri="{FF2B5EF4-FFF2-40B4-BE49-F238E27FC236}">
                  <a16:creationId xmlns:a16="http://schemas.microsoft.com/office/drawing/2014/main" id="{264DDB19-9605-48E3-9E94-2C2998EB6124}"/>
                </a:ext>
              </a:extLst>
            </p:cNvPr>
            <p:cNvPicPr>
              <a:picLocks noChangeAspect="1"/>
            </p:cNvPicPr>
            <p:nvPr/>
          </p:nvPicPr>
          <p:blipFill>
            <a:blip r:embed="rId14"/>
            <a:stretch>
              <a:fillRect/>
            </a:stretch>
          </p:blipFill>
          <p:spPr>
            <a:xfrm>
              <a:off x="1244205" y="4695826"/>
              <a:ext cx="234204" cy="256462"/>
            </a:xfrm>
            <a:prstGeom prst="rect">
              <a:avLst/>
            </a:prstGeom>
          </p:spPr>
        </p:pic>
        <p:sp>
          <p:nvSpPr>
            <p:cNvPr id="33" name="TextBox 32">
              <a:hlinkClick r:id="rId15"/>
              <a:extLst>
                <a:ext uri="{FF2B5EF4-FFF2-40B4-BE49-F238E27FC236}">
                  <a16:creationId xmlns:a16="http://schemas.microsoft.com/office/drawing/2014/main" id="{962AC3C3-6337-4A02-BD1E-F563C2AA4311}"/>
                </a:ext>
              </a:extLst>
            </p:cNvPr>
            <p:cNvSpPr txBox="1"/>
            <p:nvPr/>
          </p:nvSpPr>
          <p:spPr>
            <a:xfrm>
              <a:off x="1186284" y="464310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ing.com</a:t>
              </a:r>
            </a:p>
          </p:txBody>
        </p:sp>
      </p:grpSp>
      <p:grpSp>
        <p:nvGrpSpPr>
          <p:cNvPr id="34" name="Group 33">
            <a:extLst>
              <a:ext uri="{FF2B5EF4-FFF2-40B4-BE49-F238E27FC236}">
                <a16:creationId xmlns:a16="http://schemas.microsoft.com/office/drawing/2014/main" id="{1B679494-FABC-46FA-91DE-54DD5A3BEC13}"/>
              </a:ext>
            </a:extLst>
          </p:cNvPr>
          <p:cNvGrpSpPr/>
          <p:nvPr userDrawn="1"/>
        </p:nvGrpSpPr>
        <p:grpSpPr>
          <a:xfrm>
            <a:off x="7512748" y="5163514"/>
            <a:ext cx="2088000" cy="361904"/>
            <a:chOff x="5417448" y="5163514"/>
            <a:chExt cx="2088000" cy="361904"/>
          </a:xfrm>
        </p:grpSpPr>
        <p:sp>
          <p:nvSpPr>
            <p:cNvPr id="35" name="Freeform 56">
              <a:extLst>
                <a:ext uri="{FF2B5EF4-FFF2-40B4-BE49-F238E27FC236}">
                  <a16:creationId xmlns:a16="http://schemas.microsoft.com/office/drawing/2014/main" id="{0804C39D-3641-4437-9EAC-6026ED109905}"/>
                </a:ext>
              </a:extLst>
            </p:cNvPr>
            <p:cNvSpPr>
              <a:spLocks/>
            </p:cNvSpPr>
            <p:nvPr/>
          </p:nvSpPr>
          <p:spPr bwMode="auto">
            <a:xfrm>
              <a:off x="5417448" y="5163514"/>
              <a:ext cx="357970" cy="361904"/>
            </a:xfrm>
            <a:custGeom>
              <a:avLst/>
              <a:gdLst>
                <a:gd name="T0" fmla="*/ 113 w 113"/>
                <a:gd name="T1" fmla="*/ 98 h 114"/>
                <a:gd name="T2" fmla="*/ 97 w 113"/>
                <a:gd name="T3" fmla="*/ 114 h 114"/>
                <a:gd name="T4" fmla="*/ 16 w 113"/>
                <a:gd name="T5" fmla="*/ 114 h 114"/>
                <a:gd name="T6" fmla="*/ 0 w 113"/>
                <a:gd name="T7" fmla="*/ 98 h 114"/>
                <a:gd name="T8" fmla="*/ 0 w 113"/>
                <a:gd name="T9" fmla="*/ 16 h 114"/>
                <a:gd name="T10" fmla="*/ 16 w 113"/>
                <a:gd name="T11" fmla="*/ 0 h 114"/>
                <a:gd name="T12" fmla="*/ 97 w 113"/>
                <a:gd name="T13" fmla="*/ 0 h 114"/>
                <a:gd name="T14" fmla="*/ 113 w 113"/>
                <a:gd name="T15" fmla="*/ 16 h 114"/>
                <a:gd name="T16" fmla="*/ 113 w 113"/>
                <a:gd name="T17" fmla="*/ 9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14">
                  <a:moveTo>
                    <a:pt x="113" y="98"/>
                  </a:moveTo>
                  <a:cubicBezTo>
                    <a:pt x="113" y="106"/>
                    <a:pt x="106" y="114"/>
                    <a:pt x="97" y="114"/>
                  </a:cubicBezTo>
                  <a:cubicBezTo>
                    <a:pt x="16" y="114"/>
                    <a:pt x="16" y="114"/>
                    <a:pt x="16" y="114"/>
                  </a:cubicBezTo>
                  <a:cubicBezTo>
                    <a:pt x="7" y="114"/>
                    <a:pt x="0" y="106"/>
                    <a:pt x="0" y="98"/>
                  </a:cubicBezTo>
                  <a:cubicBezTo>
                    <a:pt x="0" y="16"/>
                    <a:pt x="0" y="16"/>
                    <a:pt x="0" y="16"/>
                  </a:cubicBezTo>
                  <a:cubicBezTo>
                    <a:pt x="0" y="7"/>
                    <a:pt x="7" y="0"/>
                    <a:pt x="16" y="0"/>
                  </a:cubicBezTo>
                  <a:cubicBezTo>
                    <a:pt x="97" y="0"/>
                    <a:pt x="97" y="0"/>
                    <a:pt x="97" y="0"/>
                  </a:cubicBezTo>
                  <a:cubicBezTo>
                    <a:pt x="106" y="0"/>
                    <a:pt x="113" y="7"/>
                    <a:pt x="113" y="16"/>
                  </a:cubicBezTo>
                  <a:lnTo>
                    <a:pt x="113" y="98"/>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GB"/>
            </a:p>
          </p:txBody>
        </p:sp>
        <p:pic>
          <p:nvPicPr>
            <p:cNvPr id="36" name="Picture 35">
              <a:extLst>
                <a:ext uri="{FF2B5EF4-FFF2-40B4-BE49-F238E27FC236}">
                  <a16:creationId xmlns:a16="http://schemas.microsoft.com/office/drawing/2014/main" id="{6FA7383E-1E4E-4F57-9A4C-4119FEE5955F}"/>
                </a:ext>
              </a:extLst>
            </p:cNvPr>
            <p:cNvPicPr>
              <a:picLocks noChangeAspect="1"/>
            </p:cNvPicPr>
            <p:nvPr/>
          </p:nvPicPr>
          <p:blipFill>
            <a:blip r:embed="rId16">
              <a:clrChange>
                <a:clrFrom>
                  <a:srgbClr val="12100E"/>
                </a:clrFrom>
                <a:clrTo>
                  <a:srgbClr val="12100E">
                    <a:alpha val="0"/>
                  </a:srgbClr>
                </a:clrTo>
              </a:clrChange>
            </a:blip>
            <a:srcRect/>
            <a:stretch/>
          </p:blipFill>
          <p:spPr>
            <a:xfrm>
              <a:off x="5460206" y="5205919"/>
              <a:ext cx="268576" cy="268576"/>
            </a:xfrm>
            <a:prstGeom prst="rect">
              <a:avLst/>
            </a:prstGeom>
            <a:solidFill>
              <a:srgbClr val="A8A8A8"/>
            </a:solidFill>
          </p:spPr>
        </p:pic>
        <p:sp>
          <p:nvSpPr>
            <p:cNvPr id="37" name="TextBox 36">
              <a:hlinkClick r:id="rId17"/>
              <a:extLst>
                <a:ext uri="{FF2B5EF4-FFF2-40B4-BE49-F238E27FC236}">
                  <a16:creationId xmlns:a16="http://schemas.microsoft.com/office/drawing/2014/main" id="{5DD54725-7F07-441E-9CD8-79278BC55154}"/>
                </a:ext>
              </a:extLst>
            </p:cNvPr>
            <p:cNvSpPr txBox="1"/>
            <p:nvPr/>
          </p:nvSpPr>
          <p:spPr>
            <a:xfrm>
              <a:off x="5417448" y="5163514"/>
              <a:ext cx="2088000" cy="360000"/>
            </a:xfrm>
            <a:prstGeom prst="rect">
              <a:avLst/>
            </a:prstGeom>
            <a:solidFill>
              <a:schemeClr val="bg1">
                <a:alpha val="0"/>
              </a:schemeClr>
            </a:solidFill>
          </p:spPr>
          <p:txBody>
            <a:bodyPr wrap="square" lIns="432000" tIns="0" rIns="0" bIns="0" rtlCol="0" anchor="ctr" anchorCtr="0">
              <a:noAutofit/>
            </a:bodyPr>
            <a:lstStyle/>
            <a:p>
              <a:r>
                <a:rPr lang="en-GB" sz="1000"/>
                <a:t>Medium.com/ing-blog</a:t>
              </a:r>
            </a:p>
          </p:txBody>
        </p:sp>
      </p:grpSp>
    </p:spTree>
    <p:extLst>
      <p:ext uri="{BB962C8B-B14F-4D97-AF65-F5344CB8AC3E}">
        <p14:creationId xmlns:p14="http://schemas.microsoft.com/office/powerpoint/2010/main" val="1955449066"/>
      </p:ext>
    </p:extLst>
  </p:cSld>
  <p:clrMapOvr>
    <a:masterClrMapping/>
  </p:clrMapOvr>
  <p:extLst>
    <p:ext uri="{DCECCB84-F9BA-43D5-87BE-67443E8EF086}">
      <p15:sldGuideLst xmlns:p15="http://schemas.microsoft.com/office/powerpoint/2012/main">
        <p15:guide id="1" orient="horz" pos="2007">
          <p15:clr>
            <a:srgbClr val="FBAE40"/>
          </p15:clr>
        </p15:guide>
        <p15:guide id="2" orient="horz" pos="1543">
          <p15:clr>
            <a:srgbClr val="FBAE40"/>
          </p15:clr>
        </p15:guide>
        <p15:guide id="3" orient="horz" pos="1490">
          <p15:clr>
            <a:srgbClr val="FBAE40"/>
          </p15:clr>
        </p15:guide>
        <p15:guide id="4" orient="horz" pos="205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CC079217-29BE-4EF5-8B19-B660E43429C4}"/>
              </a:ext>
            </a:extLst>
          </p:cNvPr>
          <p:cNvPicPr>
            <a:picLocks noChangeAspect="1"/>
          </p:cNvPicPr>
          <p:nvPr userDrawn="1"/>
        </p:nvPicPr>
        <p:blipFill>
          <a:blip r:embed="rId2">
            <a:extLst>
              <a:ext uri="{96DAC541-7B7A-43D3-8B79-37D633B846F1}">
                <asvg:svgBlip xmlns:asvg="http://schemas.microsoft.com/office/drawing/2016/SVG/main" r:embed="rId3"/>
              </a:ext>
            </a:extLst>
          </a:blip>
          <a:stretch/>
        </p:blipFill>
        <p:spPr>
          <a:xfrm>
            <a:off x="3243000" y="170926"/>
            <a:ext cx="5706000" cy="6558881"/>
          </a:xfrm>
          <a:prstGeom prst="rect">
            <a:avLst/>
          </a:prstGeom>
        </p:spPr>
      </p:pic>
    </p:spTree>
    <p:extLst>
      <p:ext uri="{BB962C8B-B14F-4D97-AF65-F5344CB8AC3E}">
        <p14:creationId xmlns:p14="http://schemas.microsoft.com/office/powerpoint/2010/main" val="15933461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1391A7-9672-4EB3-90B3-C1BF972C2907}"/>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46309E8-24EF-4175-B4CA-2A7500CFEFDA}"/>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C2A0D2C-12E4-4177-9AC1-5AC4E0189DF5}"/>
              </a:ext>
            </a:extLst>
          </p:cNvPr>
          <p:cNvSpPr>
            <a:spLocks noGrp="1"/>
          </p:cNvSpPr>
          <p:nvPr>
            <p:ph type="dt" sz="half" idx="10"/>
          </p:nvPr>
        </p:nvSpPr>
        <p:spPr/>
        <p:txBody>
          <a:bodyPr/>
          <a:lstStyle/>
          <a:p>
            <a:fld id="{A4CAE714-D1AF-4BF0-B6D9-835DEEE631F4}" type="datetime1">
              <a:rPr lang="pl-PL" smtClean="0"/>
              <a:t>20.04.2023</a:t>
            </a:fld>
            <a:endParaRPr lang="pl-PL"/>
          </a:p>
        </p:txBody>
      </p:sp>
      <p:sp>
        <p:nvSpPr>
          <p:cNvPr id="5" name="Symbol zastępczy stopki 4">
            <a:extLst>
              <a:ext uri="{FF2B5EF4-FFF2-40B4-BE49-F238E27FC236}">
                <a16:creationId xmlns:a16="http://schemas.microsoft.com/office/drawing/2014/main" id="{DC1D797C-835D-45B9-94F9-710A9509255E}"/>
              </a:ext>
            </a:extLst>
          </p:cNvPr>
          <p:cNvSpPr>
            <a:spLocks noGrp="1"/>
          </p:cNvSpPr>
          <p:nvPr>
            <p:ph type="ftr" sz="quarter" idx="11"/>
          </p:nvPr>
        </p:nvSpPr>
        <p:spPr/>
        <p:txBody>
          <a:bodyPr/>
          <a:lstStyle/>
          <a:p>
            <a:r>
              <a:rPr lang="pl-PL"/>
              <a:t>For illustration purposes only.</a:t>
            </a:r>
          </a:p>
        </p:txBody>
      </p:sp>
      <p:sp>
        <p:nvSpPr>
          <p:cNvPr id="6" name="Symbol zastępczy numeru slajdu 5">
            <a:extLst>
              <a:ext uri="{FF2B5EF4-FFF2-40B4-BE49-F238E27FC236}">
                <a16:creationId xmlns:a16="http://schemas.microsoft.com/office/drawing/2014/main" id="{A0EFEA3C-54D8-48EB-A1A5-B308E510513F}"/>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817976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22C0A51-C831-4C90-94A2-53BF2EB31985}"/>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71E56AE-692C-4D4F-B021-C74DD6A6AE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B13735C9-8782-4006-9729-C9B78E4A134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DD3D0925-11DC-44ED-BDE3-933FE03A1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4819E40-4752-4033-AE70-500EB2903B48}"/>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7370D4DC-AC42-4647-A68E-24FE91DE03E5}"/>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8" name="Symbol zastępczy stopki 7">
            <a:extLst>
              <a:ext uri="{FF2B5EF4-FFF2-40B4-BE49-F238E27FC236}">
                <a16:creationId xmlns:a16="http://schemas.microsoft.com/office/drawing/2014/main" id="{D39E19E5-274B-4E20-B4B7-81689B7F0624}"/>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0D3673D2-E448-4E65-9DD3-201875E789B1}"/>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2863136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9747D51-2631-4C95-B806-C5EAF827E71C}"/>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C3AB95B7-C147-48EC-8F3F-177F8F48A277}"/>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4" name="Symbol zastępczy stopki 3">
            <a:extLst>
              <a:ext uri="{FF2B5EF4-FFF2-40B4-BE49-F238E27FC236}">
                <a16:creationId xmlns:a16="http://schemas.microsoft.com/office/drawing/2014/main" id="{98E2B276-2EF5-4842-AAD7-0987C181D2AD}"/>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AB820BC-622A-4084-94B5-F5EA2F5A5C5D}"/>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422636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7EF88DFA-3E45-4E88-AD1C-1DE43E470922}"/>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3" name="Symbol zastępczy stopki 2">
            <a:extLst>
              <a:ext uri="{FF2B5EF4-FFF2-40B4-BE49-F238E27FC236}">
                <a16:creationId xmlns:a16="http://schemas.microsoft.com/office/drawing/2014/main" id="{4AE885C0-E5C9-4A79-B697-F7B35556BA86}"/>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FA3E84E5-5D5E-4C75-A277-7DA28359239C}"/>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3773821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C0B14BC-2040-4659-9C55-5808BDFB470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03152E4A-76BE-4994-AD25-3BA929DEA1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20A482D7-0D51-4F76-80EB-D87EA42994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8996519-C4D1-4A0A-8D52-0A4350255577}"/>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6" name="Symbol zastępczy stopki 5">
            <a:extLst>
              <a:ext uri="{FF2B5EF4-FFF2-40B4-BE49-F238E27FC236}">
                <a16:creationId xmlns:a16="http://schemas.microsoft.com/office/drawing/2014/main" id="{818CFA33-780D-4623-BAB8-1598194E695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4354721-D7EE-4B4C-AFB2-35DA79D7755B}"/>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111073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15BE9E-12A2-4CD2-981A-4C633671CE7A}"/>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1371680B-281C-483A-B1B8-1A1E56A48E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p>
        </p:txBody>
      </p:sp>
      <p:sp>
        <p:nvSpPr>
          <p:cNvPr id="4" name="Symbol zastępczy tekstu 3">
            <a:extLst>
              <a:ext uri="{FF2B5EF4-FFF2-40B4-BE49-F238E27FC236}">
                <a16:creationId xmlns:a16="http://schemas.microsoft.com/office/drawing/2014/main" id="{424D56A4-DDBC-4FA4-A16C-29C9417DA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AE9E0125-6A63-4658-9C65-0F66F64EB10D}"/>
              </a:ext>
            </a:extLst>
          </p:cNvPr>
          <p:cNvSpPr>
            <a:spLocks noGrp="1"/>
          </p:cNvSpPr>
          <p:nvPr>
            <p:ph type="dt" sz="half" idx="10"/>
          </p:nvPr>
        </p:nvSpPr>
        <p:spPr/>
        <p:txBody>
          <a:bodyPr/>
          <a:lstStyle/>
          <a:p>
            <a:fld id="{69FA6420-6523-43FC-A99F-78CE68C71056}" type="datetimeFigureOut">
              <a:rPr lang="pl-PL" smtClean="0"/>
              <a:t>20.04.2023</a:t>
            </a:fld>
            <a:endParaRPr lang="pl-PL"/>
          </a:p>
        </p:txBody>
      </p:sp>
      <p:sp>
        <p:nvSpPr>
          <p:cNvPr id="6" name="Symbol zastępczy stopki 5">
            <a:extLst>
              <a:ext uri="{FF2B5EF4-FFF2-40B4-BE49-F238E27FC236}">
                <a16:creationId xmlns:a16="http://schemas.microsoft.com/office/drawing/2014/main" id="{416998F0-B846-4E8D-8C77-03E4CED706D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D7506CB-95B9-4C76-9958-3821528E0EFA}"/>
              </a:ext>
            </a:extLst>
          </p:cNvPr>
          <p:cNvSpPr>
            <a:spLocks noGrp="1"/>
          </p:cNvSpPr>
          <p:nvPr>
            <p:ph type="sldNum" sz="quarter" idx="12"/>
          </p:nvPr>
        </p:nvSpPr>
        <p:spPr/>
        <p:txBody>
          <a:bodyPr/>
          <a:lstStyle/>
          <a:p>
            <a:fld id="{1A076B6A-A9D5-4ABA-9939-A832AC87749F}" type="slidenum">
              <a:rPr lang="pl-PL" smtClean="0"/>
              <a:t>‹#›</a:t>
            </a:fld>
            <a:endParaRPr lang="pl-PL"/>
          </a:p>
        </p:txBody>
      </p:sp>
    </p:spTree>
    <p:extLst>
      <p:ext uri="{BB962C8B-B14F-4D97-AF65-F5344CB8AC3E}">
        <p14:creationId xmlns:p14="http://schemas.microsoft.com/office/powerpoint/2010/main" val="209734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5.png"/><Relationship Id="rId21" Type="http://schemas.openxmlformats.org/officeDocument/2006/relationships/slideLayout" Target="../slideLayouts/slideLayout32.xml"/><Relationship Id="rId34" Type="http://schemas.openxmlformats.org/officeDocument/2006/relationships/theme" Target="../theme/theme2.xml"/><Relationship Id="rId42" Type="http://schemas.openxmlformats.org/officeDocument/2006/relationships/image" Target="../media/image8.svg"/><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image" Target="../media/image3.png"/><Relationship Id="rId40" Type="http://schemas.openxmlformats.org/officeDocument/2006/relationships/image" Target="../media/image6.svg"/><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image" Target="../media/image2.svg"/><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1.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88A53CC1-5730-4D8F-8791-B6FF8B477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29FD8164-04D3-4AC4-965E-BFC21600A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A5A0D66F-E452-498F-A222-A7DBBA81F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A6420-6523-43FC-A99F-78CE68C71056}" type="datetimeFigureOut">
              <a:rPr lang="pl-PL" smtClean="0"/>
              <a:t>20.04.2023</a:t>
            </a:fld>
            <a:endParaRPr lang="pl-PL"/>
          </a:p>
        </p:txBody>
      </p:sp>
      <p:sp>
        <p:nvSpPr>
          <p:cNvPr id="5" name="Symbol zastępczy stopki 4">
            <a:extLst>
              <a:ext uri="{FF2B5EF4-FFF2-40B4-BE49-F238E27FC236}">
                <a16:creationId xmlns:a16="http://schemas.microsoft.com/office/drawing/2014/main" id="{548B9319-DED9-4AAD-AB8C-856CB5D5FB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38F0AEA2-7F87-400A-ADF0-5A3B1F85C9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076B6A-A9D5-4ABA-9939-A832AC87749F}" type="slidenum">
              <a:rPr lang="pl-PL" smtClean="0"/>
              <a:t>‹#›</a:t>
            </a:fld>
            <a:endParaRPr lang="pl-PL"/>
          </a:p>
        </p:txBody>
      </p:sp>
    </p:spTree>
    <p:extLst>
      <p:ext uri="{BB962C8B-B14F-4D97-AF65-F5344CB8AC3E}">
        <p14:creationId xmlns:p14="http://schemas.microsoft.com/office/powerpoint/2010/main" val="171840302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876" name="Scale panel">
            <a:extLst>
              <a:ext uri="{FF2B5EF4-FFF2-40B4-BE49-F238E27FC236}">
                <a16:creationId xmlns:a16="http://schemas.microsoft.com/office/drawing/2014/main" id="{7D99C099-15B5-4131-8313-8D2176B4F5F3}"/>
              </a:ext>
            </a:extLst>
          </p:cNvPr>
          <p:cNvSpPr>
            <a:spLocks noChangeArrowheads="1"/>
          </p:cNvSpPr>
          <p:nvPr userDrawn="1"/>
        </p:nvSpPr>
        <p:spPr bwMode="gray">
          <a:xfrm>
            <a:off x="-2368598" y="-435426"/>
            <a:ext cx="16929187" cy="7728851"/>
          </a:xfrm>
          <a:prstGeom prst="rect">
            <a:avLst/>
          </a:prstGeom>
          <a:solidFill>
            <a:srgbClr val="FFFFFF">
              <a:alpha val="0"/>
            </a:srgbClr>
          </a:solidFill>
          <a:ln>
            <a:noFill/>
          </a:ln>
          <a:effectLst/>
        </p:spPr>
        <p:txBody>
          <a:bodyPr wrap="square" lIns="180000" tIns="180000" rIns="180000" bIns="180000" anchor="ctr">
            <a:noAutofit/>
          </a:bodyPr>
          <a:lstStyle/>
          <a:p>
            <a:endParaRPr lang="en-GB" sz="1000"/>
          </a:p>
        </p:txBody>
      </p:sp>
      <p:grpSp>
        <p:nvGrpSpPr>
          <p:cNvPr id="268" name="Master Grid" hidden="1">
            <a:extLst>
              <a:ext uri="{FF2B5EF4-FFF2-40B4-BE49-F238E27FC236}">
                <a16:creationId xmlns:a16="http://schemas.microsoft.com/office/drawing/2014/main" id="{D42BA328-ECEA-4217-9F3F-D0202D59CA05}"/>
              </a:ext>
            </a:extLst>
          </p:cNvPr>
          <p:cNvGrpSpPr/>
          <p:nvPr userDrawn="1"/>
        </p:nvGrpSpPr>
        <p:grpSpPr>
          <a:xfrm>
            <a:off x="0" y="0"/>
            <a:ext cx="12192018" cy="6858000"/>
            <a:chOff x="152391" y="152400"/>
            <a:chExt cx="12192018" cy="6858000"/>
          </a:xfrm>
        </p:grpSpPr>
        <p:grpSp>
          <p:nvGrpSpPr>
            <p:cNvPr id="396" name="GRID">
              <a:extLst>
                <a:ext uri="{FF2B5EF4-FFF2-40B4-BE49-F238E27FC236}">
                  <a16:creationId xmlns:a16="http://schemas.microsoft.com/office/drawing/2014/main" id="{D7354782-E49A-4699-9B7B-4355C8BEEA02}"/>
                </a:ext>
              </a:extLst>
            </p:cNvPr>
            <p:cNvGrpSpPr/>
            <p:nvPr/>
          </p:nvGrpSpPr>
          <p:grpSpPr>
            <a:xfrm>
              <a:off x="152391" y="152400"/>
              <a:ext cx="12192018" cy="6858000"/>
              <a:chOff x="-1" y="0"/>
              <a:chExt cx="12192018" cy="6858000"/>
            </a:xfrm>
          </p:grpSpPr>
          <p:grpSp>
            <p:nvGrpSpPr>
              <p:cNvPr id="455" name="Group 454">
                <a:extLst>
                  <a:ext uri="{FF2B5EF4-FFF2-40B4-BE49-F238E27FC236}">
                    <a16:creationId xmlns:a16="http://schemas.microsoft.com/office/drawing/2014/main" id="{E22339AD-B53F-4786-BDB6-A89FE50DB2A6}"/>
                  </a:ext>
                </a:extLst>
              </p:cNvPr>
              <p:cNvGrpSpPr/>
              <p:nvPr/>
            </p:nvGrpSpPr>
            <p:grpSpPr>
              <a:xfrm>
                <a:off x="0" y="0"/>
                <a:ext cx="12192017" cy="6858000"/>
                <a:chOff x="0" y="0"/>
                <a:chExt cx="12192017" cy="6858000"/>
              </a:xfrm>
            </p:grpSpPr>
            <p:cxnSp>
              <p:nvCxnSpPr>
                <p:cNvPr id="479" name="Straight Connector 478">
                  <a:extLst>
                    <a:ext uri="{FF2B5EF4-FFF2-40B4-BE49-F238E27FC236}">
                      <a16:creationId xmlns:a16="http://schemas.microsoft.com/office/drawing/2014/main" id="{57B30F03-8C9D-4CD8-9D83-8DC8450A16C1}"/>
                    </a:ext>
                  </a:extLst>
                </p:cNvPr>
                <p:cNvCxnSpPr/>
                <p:nvPr/>
              </p:nvCxnSpPr>
              <p:spPr>
                <a:xfrm>
                  <a:off x="32951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BF6938D-A300-4D5C-8E4F-4FBFF9880310}"/>
                    </a:ext>
                  </a:extLst>
                </p:cNvPr>
                <p:cNvCxnSpPr/>
                <p:nvPr/>
              </p:nvCxnSpPr>
              <p:spPr>
                <a:xfrm>
                  <a:off x="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2C368DAC-ED72-418B-BB58-22A9EBABC287}"/>
                    </a:ext>
                  </a:extLst>
                </p:cNvPr>
                <p:cNvCxnSpPr/>
                <p:nvPr/>
              </p:nvCxnSpPr>
              <p:spPr>
                <a:xfrm>
                  <a:off x="98854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FEC1711E-ABCA-4911-8DBD-2875A8456EF4}"/>
                    </a:ext>
                  </a:extLst>
                </p:cNvPr>
                <p:cNvCxnSpPr/>
                <p:nvPr/>
              </p:nvCxnSpPr>
              <p:spPr>
                <a:xfrm>
                  <a:off x="65902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9290615-FFDF-4C1B-9930-59588ADCE1D0}"/>
                    </a:ext>
                  </a:extLst>
                </p:cNvPr>
                <p:cNvCxnSpPr/>
                <p:nvPr/>
              </p:nvCxnSpPr>
              <p:spPr>
                <a:xfrm>
                  <a:off x="164757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087D6E6A-FBCD-44B7-811F-E440101FA6B3}"/>
                    </a:ext>
                  </a:extLst>
                </p:cNvPr>
                <p:cNvCxnSpPr/>
                <p:nvPr/>
              </p:nvCxnSpPr>
              <p:spPr>
                <a:xfrm>
                  <a:off x="131805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C7EE4D9C-5972-4F11-AD88-CDE4D2D4A05E}"/>
                    </a:ext>
                  </a:extLst>
                </p:cNvPr>
                <p:cNvCxnSpPr/>
                <p:nvPr/>
              </p:nvCxnSpPr>
              <p:spPr>
                <a:xfrm>
                  <a:off x="230659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A1D02A60-D36A-429F-8D81-D08F3EF38993}"/>
                    </a:ext>
                  </a:extLst>
                </p:cNvPr>
                <p:cNvCxnSpPr/>
                <p:nvPr/>
              </p:nvCxnSpPr>
              <p:spPr>
                <a:xfrm>
                  <a:off x="197708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88E78551-A749-4A2E-8477-CABB2C2782EC}"/>
                    </a:ext>
                  </a:extLst>
                </p:cNvPr>
                <p:cNvCxnSpPr/>
                <p:nvPr/>
              </p:nvCxnSpPr>
              <p:spPr>
                <a:xfrm>
                  <a:off x="296562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FBD58499-8938-44E0-8520-DDE63A4C4496}"/>
                    </a:ext>
                  </a:extLst>
                </p:cNvPr>
                <p:cNvCxnSpPr/>
                <p:nvPr/>
              </p:nvCxnSpPr>
              <p:spPr>
                <a:xfrm>
                  <a:off x="263611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BC923EA8-C256-4634-8339-7DB6BA413CD2}"/>
                    </a:ext>
                  </a:extLst>
                </p:cNvPr>
                <p:cNvCxnSpPr/>
                <p:nvPr/>
              </p:nvCxnSpPr>
              <p:spPr>
                <a:xfrm>
                  <a:off x="362465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3BABF286-6674-4701-B1E9-263284795AB3}"/>
                    </a:ext>
                  </a:extLst>
                </p:cNvPr>
                <p:cNvCxnSpPr/>
                <p:nvPr/>
              </p:nvCxnSpPr>
              <p:spPr>
                <a:xfrm>
                  <a:off x="329514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99FB23A9-E6D7-43CC-A0D5-725192604B3D}"/>
                    </a:ext>
                  </a:extLst>
                </p:cNvPr>
                <p:cNvCxnSpPr/>
                <p:nvPr/>
              </p:nvCxnSpPr>
              <p:spPr>
                <a:xfrm>
                  <a:off x="428368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F23FDEA7-2269-4F06-8F07-260EE77295DF}"/>
                    </a:ext>
                  </a:extLst>
                </p:cNvPr>
                <p:cNvCxnSpPr/>
                <p:nvPr/>
              </p:nvCxnSpPr>
              <p:spPr>
                <a:xfrm>
                  <a:off x="395416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E8A88CA9-B891-491E-95C8-1C4D7ACDAA96}"/>
                    </a:ext>
                  </a:extLst>
                </p:cNvPr>
                <p:cNvCxnSpPr/>
                <p:nvPr/>
              </p:nvCxnSpPr>
              <p:spPr>
                <a:xfrm>
                  <a:off x="494271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6C7A0C6-4EAC-4FEF-85DD-F06A1AACCCD9}"/>
                    </a:ext>
                  </a:extLst>
                </p:cNvPr>
                <p:cNvCxnSpPr/>
                <p:nvPr/>
              </p:nvCxnSpPr>
              <p:spPr>
                <a:xfrm>
                  <a:off x="461319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BC387629-3884-4ADF-98D9-B40527E1A937}"/>
                    </a:ext>
                  </a:extLst>
                </p:cNvPr>
                <p:cNvCxnSpPr/>
                <p:nvPr/>
              </p:nvCxnSpPr>
              <p:spPr>
                <a:xfrm>
                  <a:off x="560173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DC1FB6E3-5983-42E2-B487-B2A550667A58}"/>
                    </a:ext>
                  </a:extLst>
                </p:cNvPr>
                <p:cNvCxnSpPr/>
                <p:nvPr/>
              </p:nvCxnSpPr>
              <p:spPr>
                <a:xfrm>
                  <a:off x="527222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7" name="Straight Connector 496">
                  <a:extLst>
                    <a:ext uri="{FF2B5EF4-FFF2-40B4-BE49-F238E27FC236}">
                      <a16:creationId xmlns:a16="http://schemas.microsoft.com/office/drawing/2014/main" id="{BE47B01B-846E-438F-95BE-84D5D1A6988B}"/>
                    </a:ext>
                  </a:extLst>
                </p:cNvPr>
                <p:cNvCxnSpPr/>
                <p:nvPr/>
              </p:nvCxnSpPr>
              <p:spPr>
                <a:xfrm>
                  <a:off x="626076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AAA516D-477A-4244-8BF2-30CB948742FB}"/>
                    </a:ext>
                  </a:extLst>
                </p:cNvPr>
                <p:cNvCxnSpPr/>
                <p:nvPr/>
              </p:nvCxnSpPr>
              <p:spPr>
                <a:xfrm>
                  <a:off x="593125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1B7D312D-F4D1-4D37-9DD6-637968C596A3}"/>
                    </a:ext>
                  </a:extLst>
                </p:cNvPr>
                <p:cNvCxnSpPr/>
                <p:nvPr/>
              </p:nvCxnSpPr>
              <p:spPr>
                <a:xfrm>
                  <a:off x="691979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F0831B2C-01F0-4C7A-BA32-9CB020598BF8}"/>
                    </a:ext>
                  </a:extLst>
                </p:cNvPr>
                <p:cNvCxnSpPr/>
                <p:nvPr/>
              </p:nvCxnSpPr>
              <p:spPr>
                <a:xfrm>
                  <a:off x="659028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5FA4CBA0-89DA-4E51-8503-D9D34E32D744}"/>
                    </a:ext>
                  </a:extLst>
                </p:cNvPr>
                <p:cNvCxnSpPr/>
                <p:nvPr/>
              </p:nvCxnSpPr>
              <p:spPr>
                <a:xfrm>
                  <a:off x="757882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D24F47CE-2594-44BF-B7AB-D72724CDF156}"/>
                    </a:ext>
                  </a:extLst>
                </p:cNvPr>
                <p:cNvCxnSpPr/>
                <p:nvPr/>
              </p:nvCxnSpPr>
              <p:spPr>
                <a:xfrm>
                  <a:off x="724930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988568FF-7259-4F57-B421-DD1BF280A590}"/>
                    </a:ext>
                  </a:extLst>
                </p:cNvPr>
                <p:cNvCxnSpPr/>
                <p:nvPr/>
              </p:nvCxnSpPr>
              <p:spPr>
                <a:xfrm>
                  <a:off x="823785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EB6004BB-45E2-44DE-9D6C-1EA1B31F75E8}"/>
                    </a:ext>
                  </a:extLst>
                </p:cNvPr>
                <p:cNvCxnSpPr/>
                <p:nvPr/>
              </p:nvCxnSpPr>
              <p:spPr>
                <a:xfrm>
                  <a:off x="790833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8C72E3C8-520C-497F-A4D5-DCF44D12CD80}"/>
                    </a:ext>
                  </a:extLst>
                </p:cNvPr>
                <p:cNvCxnSpPr/>
                <p:nvPr/>
              </p:nvCxnSpPr>
              <p:spPr>
                <a:xfrm>
                  <a:off x="889687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7B720938-127D-49F5-97AF-562D32A74600}"/>
                    </a:ext>
                  </a:extLst>
                </p:cNvPr>
                <p:cNvCxnSpPr/>
                <p:nvPr/>
              </p:nvCxnSpPr>
              <p:spPr>
                <a:xfrm>
                  <a:off x="856736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852789AE-4FBE-467B-B00B-8D948D856D4C}"/>
                    </a:ext>
                  </a:extLst>
                </p:cNvPr>
                <p:cNvCxnSpPr/>
                <p:nvPr/>
              </p:nvCxnSpPr>
              <p:spPr>
                <a:xfrm>
                  <a:off x="955590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FCDC861B-1131-4468-B891-4639874C33C1}"/>
                    </a:ext>
                  </a:extLst>
                </p:cNvPr>
                <p:cNvCxnSpPr/>
                <p:nvPr/>
              </p:nvCxnSpPr>
              <p:spPr>
                <a:xfrm>
                  <a:off x="922639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112DEAC-80A0-4F90-81EC-4D87F645E76D}"/>
                    </a:ext>
                  </a:extLst>
                </p:cNvPr>
                <p:cNvCxnSpPr/>
                <p:nvPr/>
              </p:nvCxnSpPr>
              <p:spPr>
                <a:xfrm>
                  <a:off x="1021493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8A83F6CC-CFBB-4012-B5AB-3DBB9C000E43}"/>
                    </a:ext>
                  </a:extLst>
                </p:cNvPr>
                <p:cNvCxnSpPr/>
                <p:nvPr/>
              </p:nvCxnSpPr>
              <p:spPr>
                <a:xfrm>
                  <a:off x="988542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086FB9D-BDC7-4EB6-B7F8-9727B0084ACC}"/>
                    </a:ext>
                  </a:extLst>
                </p:cNvPr>
                <p:cNvCxnSpPr/>
                <p:nvPr/>
              </p:nvCxnSpPr>
              <p:spPr>
                <a:xfrm>
                  <a:off x="10873962"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C745221B-E8F8-4CB2-8FCD-AE0FE353C32A}"/>
                    </a:ext>
                  </a:extLst>
                </p:cNvPr>
                <p:cNvCxnSpPr/>
                <p:nvPr/>
              </p:nvCxnSpPr>
              <p:spPr>
                <a:xfrm>
                  <a:off x="10544448"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5094AAE4-01E5-4C6E-81F6-3A5C0DA6FC6A}"/>
                    </a:ext>
                  </a:extLst>
                </p:cNvPr>
                <p:cNvCxnSpPr/>
                <p:nvPr/>
              </p:nvCxnSpPr>
              <p:spPr>
                <a:xfrm>
                  <a:off x="11532990"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F528AFAE-A6AC-4CD7-BDA2-17857F962AB2}"/>
                    </a:ext>
                  </a:extLst>
                </p:cNvPr>
                <p:cNvCxnSpPr/>
                <p:nvPr/>
              </p:nvCxnSpPr>
              <p:spPr>
                <a:xfrm>
                  <a:off x="11203476"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5F6B84C4-9796-4319-B3A5-7807A33D0C19}"/>
                    </a:ext>
                  </a:extLst>
                </p:cNvPr>
                <p:cNvCxnSpPr/>
                <p:nvPr/>
              </p:nvCxnSpPr>
              <p:spPr>
                <a:xfrm>
                  <a:off x="12192017"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516" name="Straight Connector 515">
                  <a:extLst>
                    <a:ext uri="{FF2B5EF4-FFF2-40B4-BE49-F238E27FC236}">
                      <a16:creationId xmlns:a16="http://schemas.microsoft.com/office/drawing/2014/main" id="{14BC46D6-8B78-452A-85E9-056E038007FC}"/>
                    </a:ext>
                  </a:extLst>
                </p:cNvPr>
                <p:cNvCxnSpPr/>
                <p:nvPr/>
              </p:nvCxnSpPr>
              <p:spPr>
                <a:xfrm>
                  <a:off x="11862504" y="0"/>
                  <a:ext cx="0" cy="685800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456" name="Group 455">
                <a:extLst>
                  <a:ext uri="{FF2B5EF4-FFF2-40B4-BE49-F238E27FC236}">
                    <a16:creationId xmlns:a16="http://schemas.microsoft.com/office/drawing/2014/main" id="{227661DF-0032-42D4-848A-1DF956BA62EE}"/>
                  </a:ext>
                </a:extLst>
              </p:cNvPr>
              <p:cNvGrpSpPr/>
              <p:nvPr/>
            </p:nvGrpSpPr>
            <p:grpSpPr>
              <a:xfrm>
                <a:off x="-1" y="0"/>
                <a:ext cx="12191993" cy="6857991"/>
                <a:chOff x="0" y="0"/>
                <a:chExt cx="290286" cy="6857991"/>
              </a:xfrm>
            </p:grpSpPr>
            <p:cxnSp>
              <p:nvCxnSpPr>
                <p:cNvPr id="457" name="Straight Connector 456">
                  <a:extLst>
                    <a:ext uri="{FF2B5EF4-FFF2-40B4-BE49-F238E27FC236}">
                      <a16:creationId xmlns:a16="http://schemas.microsoft.com/office/drawing/2014/main" id="{A8B104F2-1FE8-4D63-B92B-36A1B724A029}"/>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DE01FDE6-42EE-47DE-A4B5-3566FC6E0209}"/>
                    </a:ext>
                  </a:extLst>
                </p:cNvPr>
                <p:cNvCxnSpPr/>
                <p:nvPr/>
              </p:nvCxnSpPr>
              <p:spPr>
                <a:xfrm>
                  <a:off x="0" y="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8E20FD14-D0FA-43AC-95DB-3150872E1F3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028DF3B0-4034-45B4-A3E1-B0B55513AF6F}"/>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7C67B68B-36B6-46CB-AF56-B2B821C00FAF}"/>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DE60AE33-3E26-48DF-B7AD-4C1629648BD3}"/>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49230077-BD1C-4346-9269-CE1185B4EC60}"/>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03416EBD-0E45-458C-9475-D1F38956C958}"/>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AD9E3C15-C229-48BA-83EF-B53E947B4C17}"/>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7108ABE6-2564-47F9-80A8-9647EEAB9EE3}"/>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31F5B969-81B8-4151-AA30-AB80C3D57C89}"/>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8" name="Straight Connector 467">
                  <a:extLst>
                    <a:ext uri="{FF2B5EF4-FFF2-40B4-BE49-F238E27FC236}">
                      <a16:creationId xmlns:a16="http://schemas.microsoft.com/office/drawing/2014/main" id="{D0AC87BF-14F2-4A12-9B7F-08750A4DDC1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69" name="Straight Connector 468">
                  <a:extLst>
                    <a:ext uri="{FF2B5EF4-FFF2-40B4-BE49-F238E27FC236}">
                      <a16:creationId xmlns:a16="http://schemas.microsoft.com/office/drawing/2014/main" id="{63C86CDC-0953-42F0-8DF7-1B70CE60A563}"/>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0" name="Straight Connector 469">
                  <a:extLst>
                    <a:ext uri="{FF2B5EF4-FFF2-40B4-BE49-F238E27FC236}">
                      <a16:creationId xmlns:a16="http://schemas.microsoft.com/office/drawing/2014/main" id="{BCD5262D-4A74-4B84-84F0-2923CBB4ADC4}"/>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E2397635-6E7F-42E1-9838-F7A4B2562AC5}"/>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C725B471-3E31-4D81-AD68-871863B5FFF8}"/>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3" name="Straight Connector 472">
                  <a:extLst>
                    <a:ext uri="{FF2B5EF4-FFF2-40B4-BE49-F238E27FC236}">
                      <a16:creationId xmlns:a16="http://schemas.microsoft.com/office/drawing/2014/main" id="{4A732D9C-81BE-41A0-9553-5A9BAC5D4997}"/>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4" name="Straight Connector 473">
                  <a:extLst>
                    <a:ext uri="{FF2B5EF4-FFF2-40B4-BE49-F238E27FC236}">
                      <a16:creationId xmlns:a16="http://schemas.microsoft.com/office/drawing/2014/main" id="{449D03A4-8841-4AB5-ACF6-D4CCD93B40C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3C358C4E-BEE4-438F-A5A7-D41B9CEC66DF}"/>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D39A6CFE-5C25-41AE-9585-4B6B3A882D6C}"/>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7" name="Straight Connector 476">
                  <a:extLst>
                    <a:ext uri="{FF2B5EF4-FFF2-40B4-BE49-F238E27FC236}">
                      <a16:creationId xmlns:a16="http://schemas.microsoft.com/office/drawing/2014/main" id="{0A11B869-E168-4FCB-8D8E-CAD61A31502C}"/>
                    </a:ext>
                  </a:extLst>
                </p:cNvPr>
                <p:cNvCxnSpPr/>
                <p:nvPr/>
              </p:nvCxnSpPr>
              <p:spPr>
                <a:xfrm>
                  <a:off x="0" y="685799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637D3411-FEB4-42A4-A4E6-53C82CAF12C1}"/>
                    </a:ext>
                  </a:extLst>
                </p:cNvPr>
                <p:cNvCxnSpPr/>
                <p:nvPr/>
              </p:nvCxnSpPr>
              <p:spPr>
                <a:xfrm>
                  <a:off x="0" y="653142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nvGrpSpPr>
            <p:cNvPr id="397" name="Group 396">
              <a:extLst>
                <a:ext uri="{FF2B5EF4-FFF2-40B4-BE49-F238E27FC236}">
                  <a16:creationId xmlns:a16="http://schemas.microsoft.com/office/drawing/2014/main" id="{F5F0C4C6-AF74-44DA-9406-3E7AED384149}"/>
                </a:ext>
              </a:extLst>
            </p:cNvPr>
            <p:cNvGrpSpPr/>
            <p:nvPr/>
          </p:nvGrpSpPr>
          <p:grpSpPr>
            <a:xfrm>
              <a:off x="481914" y="478968"/>
              <a:ext cx="11532990" cy="5878800"/>
              <a:chOff x="329514" y="326568"/>
              <a:chExt cx="11532990" cy="5878800"/>
            </a:xfrm>
          </p:grpSpPr>
          <p:grpSp>
            <p:nvGrpSpPr>
              <p:cNvPr id="398" name="Group 397">
                <a:extLst>
                  <a:ext uri="{FF2B5EF4-FFF2-40B4-BE49-F238E27FC236}">
                    <a16:creationId xmlns:a16="http://schemas.microsoft.com/office/drawing/2014/main" id="{959629C5-B76B-49DB-8665-BCCF0700AEA9}"/>
                  </a:ext>
                </a:extLst>
              </p:cNvPr>
              <p:cNvGrpSpPr/>
              <p:nvPr/>
            </p:nvGrpSpPr>
            <p:grpSpPr>
              <a:xfrm>
                <a:off x="329514" y="326568"/>
                <a:ext cx="11532990" cy="5878800"/>
                <a:chOff x="329514" y="7659249"/>
                <a:chExt cx="11532990" cy="290284"/>
              </a:xfrm>
            </p:grpSpPr>
            <p:cxnSp>
              <p:nvCxnSpPr>
                <p:cNvPr id="419" name="Straight Connector 418">
                  <a:extLst>
                    <a:ext uri="{FF2B5EF4-FFF2-40B4-BE49-F238E27FC236}">
                      <a16:creationId xmlns:a16="http://schemas.microsoft.com/office/drawing/2014/main" id="{02A9E9C8-12EF-4FD8-B59F-AD9AFA41F250}"/>
                    </a:ext>
                  </a:extLst>
                </p:cNvPr>
                <p:cNvCxnSpPr/>
                <p:nvPr/>
              </p:nvCxnSpPr>
              <p:spPr>
                <a:xfrm>
                  <a:off x="32951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0" name="Straight Connector 419">
                  <a:extLst>
                    <a:ext uri="{FF2B5EF4-FFF2-40B4-BE49-F238E27FC236}">
                      <a16:creationId xmlns:a16="http://schemas.microsoft.com/office/drawing/2014/main" id="{89F3C64C-E468-4B31-B0E8-E457A553D7FF}"/>
                    </a:ext>
                  </a:extLst>
                </p:cNvPr>
                <p:cNvCxnSpPr/>
                <p:nvPr/>
              </p:nvCxnSpPr>
              <p:spPr>
                <a:xfrm>
                  <a:off x="98854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8D3063DD-D920-4264-AC88-BA167696829E}"/>
                    </a:ext>
                  </a:extLst>
                </p:cNvPr>
                <p:cNvCxnSpPr/>
                <p:nvPr/>
              </p:nvCxnSpPr>
              <p:spPr>
                <a:xfrm>
                  <a:off x="65902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D4D63840-5FEB-44F8-8D70-127D1369FFA3}"/>
                    </a:ext>
                  </a:extLst>
                </p:cNvPr>
                <p:cNvCxnSpPr/>
                <p:nvPr/>
              </p:nvCxnSpPr>
              <p:spPr>
                <a:xfrm>
                  <a:off x="164757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0CBB9098-BD71-4673-A661-673C0DF5AA6F}"/>
                    </a:ext>
                  </a:extLst>
                </p:cNvPr>
                <p:cNvCxnSpPr/>
                <p:nvPr/>
              </p:nvCxnSpPr>
              <p:spPr>
                <a:xfrm>
                  <a:off x="131805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AE6C7DA8-1FA1-44CA-BBB0-7D6022833D6E}"/>
                    </a:ext>
                  </a:extLst>
                </p:cNvPr>
                <p:cNvCxnSpPr/>
                <p:nvPr/>
              </p:nvCxnSpPr>
              <p:spPr>
                <a:xfrm>
                  <a:off x="230659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BFC41C42-B367-483A-85C2-C14AD27777F4}"/>
                    </a:ext>
                  </a:extLst>
                </p:cNvPr>
                <p:cNvCxnSpPr/>
                <p:nvPr/>
              </p:nvCxnSpPr>
              <p:spPr>
                <a:xfrm>
                  <a:off x="197708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6" name="Straight Connector 425">
                  <a:extLst>
                    <a:ext uri="{FF2B5EF4-FFF2-40B4-BE49-F238E27FC236}">
                      <a16:creationId xmlns:a16="http://schemas.microsoft.com/office/drawing/2014/main" id="{358DD47D-7968-4930-92AC-399D6F78B6DE}"/>
                    </a:ext>
                  </a:extLst>
                </p:cNvPr>
                <p:cNvCxnSpPr/>
                <p:nvPr/>
              </p:nvCxnSpPr>
              <p:spPr>
                <a:xfrm>
                  <a:off x="296562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6535C280-03E8-4C3A-AD39-C8114747A35F}"/>
                    </a:ext>
                  </a:extLst>
                </p:cNvPr>
                <p:cNvCxnSpPr/>
                <p:nvPr/>
              </p:nvCxnSpPr>
              <p:spPr>
                <a:xfrm>
                  <a:off x="263611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8D3D78D7-5C2E-4798-A67C-C267B0B1D939}"/>
                    </a:ext>
                  </a:extLst>
                </p:cNvPr>
                <p:cNvCxnSpPr/>
                <p:nvPr/>
              </p:nvCxnSpPr>
              <p:spPr>
                <a:xfrm>
                  <a:off x="362465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29" name="Straight Connector 428">
                  <a:extLst>
                    <a:ext uri="{FF2B5EF4-FFF2-40B4-BE49-F238E27FC236}">
                      <a16:creationId xmlns:a16="http://schemas.microsoft.com/office/drawing/2014/main" id="{963B44B9-A70E-4BE5-9E17-9770183E6124}"/>
                    </a:ext>
                  </a:extLst>
                </p:cNvPr>
                <p:cNvCxnSpPr/>
                <p:nvPr/>
              </p:nvCxnSpPr>
              <p:spPr>
                <a:xfrm>
                  <a:off x="329514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68EDB83C-0A75-4145-B5C0-C0E3F8789DFC}"/>
                    </a:ext>
                  </a:extLst>
                </p:cNvPr>
                <p:cNvCxnSpPr/>
                <p:nvPr/>
              </p:nvCxnSpPr>
              <p:spPr>
                <a:xfrm>
                  <a:off x="428368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BBCC3B8A-B34D-4E0B-8347-DD64E2A84B3A}"/>
                    </a:ext>
                  </a:extLst>
                </p:cNvPr>
                <p:cNvCxnSpPr/>
                <p:nvPr/>
              </p:nvCxnSpPr>
              <p:spPr>
                <a:xfrm>
                  <a:off x="395416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AAF00C96-4D66-4B1A-84AC-695270EC1949}"/>
                    </a:ext>
                  </a:extLst>
                </p:cNvPr>
                <p:cNvCxnSpPr/>
                <p:nvPr/>
              </p:nvCxnSpPr>
              <p:spPr>
                <a:xfrm>
                  <a:off x="494271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68119A2B-33F4-4F0D-829E-3830B2AA19B4}"/>
                    </a:ext>
                  </a:extLst>
                </p:cNvPr>
                <p:cNvCxnSpPr/>
                <p:nvPr/>
              </p:nvCxnSpPr>
              <p:spPr>
                <a:xfrm>
                  <a:off x="461319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BE044DB2-3DB7-4CAC-9CFD-9EB229E8EEFA}"/>
                    </a:ext>
                  </a:extLst>
                </p:cNvPr>
                <p:cNvCxnSpPr/>
                <p:nvPr/>
              </p:nvCxnSpPr>
              <p:spPr>
                <a:xfrm>
                  <a:off x="560173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662EB9E-F6CC-4767-B511-446BFF3310A5}"/>
                    </a:ext>
                  </a:extLst>
                </p:cNvPr>
                <p:cNvCxnSpPr/>
                <p:nvPr/>
              </p:nvCxnSpPr>
              <p:spPr>
                <a:xfrm>
                  <a:off x="527222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712FC8C6-80C9-42C3-8597-F06F99307F77}"/>
                    </a:ext>
                  </a:extLst>
                </p:cNvPr>
                <p:cNvCxnSpPr/>
                <p:nvPr/>
              </p:nvCxnSpPr>
              <p:spPr>
                <a:xfrm>
                  <a:off x="626076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0B16139-98C1-4AC9-881B-46A24931F232}"/>
                    </a:ext>
                  </a:extLst>
                </p:cNvPr>
                <p:cNvCxnSpPr/>
                <p:nvPr/>
              </p:nvCxnSpPr>
              <p:spPr>
                <a:xfrm>
                  <a:off x="593125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BE2C112-6430-4C7E-A8E2-C78E2AB2EA12}"/>
                    </a:ext>
                  </a:extLst>
                </p:cNvPr>
                <p:cNvCxnSpPr/>
                <p:nvPr/>
              </p:nvCxnSpPr>
              <p:spPr>
                <a:xfrm>
                  <a:off x="691979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726957DF-47ED-4D65-8800-F085ACCFE1FD}"/>
                    </a:ext>
                  </a:extLst>
                </p:cNvPr>
                <p:cNvCxnSpPr/>
                <p:nvPr/>
              </p:nvCxnSpPr>
              <p:spPr>
                <a:xfrm>
                  <a:off x="659028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F196261-542D-486A-9DF7-3BDA9086CB5E}"/>
                    </a:ext>
                  </a:extLst>
                </p:cNvPr>
                <p:cNvCxnSpPr/>
                <p:nvPr/>
              </p:nvCxnSpPr>
              <p:spPr>
                <a:xfrm>
                  <a:off x="757882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36C706F6-7F4F-430A-90EC-C0DC7DCE228B}"/>
                    </a:ext>
                  </a:extLst>
                </p:cNvPr>
                <p:cNvCxnSpPr/>
                <p:nvPr/>
              </p:nvCxnSpPr>
              <p:spPr>
                <a:xfrm>
                  <a:off x="724930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68683E7A-6DE0-456C-A371-DE6E051982F6}"/>
                    </a:ext>
                  </a:extLst>
                </p:cNvPr>
                <p:cNvCxnSpPr/>
                <p:nvPr/>
              </p:nvCxnSpPr>
              <p:spPr>
                <a:xfrm>
                  <a:off x="823785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16C0EFE9-00B1-4B1E-B245-DCA3630F08EF}"/>
                    </a:ext>
                  </a:extLst>
                </p:cNvPr>
                <p:cNvCxnSpPr/>
                <p:nvPr/>
              </p:nvCxnSpPr>
              <p:spPr>
                <a:xfrm>
                  <a:off x="790833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B9E321CF-F559-4D9F-A3B4-515E0F43B7A6}"/>
                    </a:ext>
                  </a:extLst>
                </p:cNvPr>
                <p:cNvCxnSpPr/>
                <p:nvPr/>
              </p:nvCxnSpPr>
              <p:spPr>
                <a:xfrm>
                  <a:off x="889687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A046096-6B41-4E77-B4B0-62D292EB04F7}"/>
                    </a:ext>
                  </a:extLst>
                </p:cNvPr>
                <p:cNvCxnSpPr/>
                <p:nvPr/>
              </p:nvCxnSpPr>
              <p:spPr>
                <a:xfrm>
                  <a:off x="856736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C91DBEC2-AD48-44B7-99C8-BC05A0CFA508}"/>
                    </a:ext>
                  </a:extLst>
                </p:cNvPr>
                <p:cNvCxnSpPr/>
                <p:nvPr/>
              </p:nvCxnSpPr>
              <p:spPr>
                <a:xfrm>
                  <a:off x="955590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6249704-D7A1-4294-B54F-533A95218730}"/>
                    </a:ext>
                  </a:extLst>
                </p:cNvPr>
                <p:cNvCxnSpPr/>
                <p:nvPr/>
              </p:nvCxnSpPr>
              <p:spPr>
                <a:xfrm>
                  <a:off x="922639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31248934-071C-42C7-B4CE-819AE60C2A10}"/>
                    </a:ext>
                  </a:extLst>
                </p:cNvPr>
                <p:cNvCxnSpPr/>
                <p:nvPr/>
              </p:nvCxnSpPr>
              <p:spPr>
                <a:xfrm>
                  <a:off x="1021493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0992A428-8766-42AD-A492-CCEF2552BFE8}"/>
                    </a:ext>
                  </a:extLst>
                </p:cNvPr>
                <p:cNvCxnSpPr/>
                <p:nvPr/>
              </p:nvCxnSpPr>
              <p:spPr>
                <a:xfrm>
                  <a:off x="988542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14CF3FB-E5AB-44B9-B5ED-D8A18177C53D}"/>
                    </a:ext>
                  </a:extLst>
                </p:cNvPr>
                <p:cNvCxnSpPr/>
                <p:nvPr/>
              </p:nvCxnSpPr>
              <p:spPr>
                <a:xfrm>
                  <a:off x="10873962"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4DAF4BB5-AE87-4E23-89D7-5217AE443338}"/>
                    </a:ext>
                  </a:extLst>
                </p:cNvPr>
                <p:cNvCxnSpPr/>
                <p:nvPr/>
              </p:nvCxnSpPr>
              <p:spPr>
                <a:xfrm>
                  <a:off x="10544448"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A042475F-8DDF-4B12-89F2-CAE2752D1D86}"/>
                    </a:ext>
                  </a:extLst>
                </p:cNvPr>
                <p:cNvCxnSpPr/>
                <p:nvPr/>
              </p:nvCxnSpPr>
              <p:spPr>
                <a:xfrm>
                  <a:off x="11532990"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F64BE6EB-ED6F-4DBE-9783-C84E6F7865A4}"/>
                    </a:ext>
                  </a:extLst>
                </p:cNvPr>
                <p:cNvCxnSpPr/>
                <p:nvPr/>
              </p:nvCxnSpPr>
              <p:spPr>
                <a:xfrm>
                  <a:off x="11203476"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08B729EE-88A3-48DB-BD13-99712E7729A5}"/>
                    </a:ext>
                  </a:extLst>
                </p:cNvPr>
                <p:cNvCxnSpPr/>
                <p:nvPr/>
              </p:nvCxnSpPr>
              <p:spPr>
                <a:xfrm>
                  <a:off x="11862504" y="7659249"/>
                  <a:ext cx="0" cy="290284"/>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nvGrpSpPr>
              <p:cNvPr id="399" name="Group 398">
                <a:extLst>
                  <a:ext uri="{FF2B5EF4-FFF2-40B4-BE49-F238E27FC236}">
                    <a16:creationId xmlns:a16="http://schemas.microsoft.com/office/drawing/2014/main" id="{65C56642-1A38-44FE-A60F-896552CF671B}"/>
                  </a:ext>
                </a:extLst>
              </p:cNvPr>
              <p:cNvGrpSpPr/>
              <p:nvPr/>
            </p:nvGrpSpPr>
            <p:grpSpPr>
              <a:xfrm>
                <a:off x="329514" y="326571"/>
                <a:ext cx="11532972" cy="5878278"/>
                <a:chOff x="0" y="326571"/>
                <a:chExt cx="290286" cy="5878278"/>
              </a:xfrm>
            </p:grpSpPr>
            <p:cxnSp>
              <p:nvCxnSpPr>
                <p:cNvPr id="400" name="Straight Connector 399">
                  <a:extLst>
                    <a:ext uri="{FF2B5EF4-FFF2-40B4-BE49-F238E27FC236}">
                      <a16:creationId xmlns:a16="http://schemas.microsoft.com/office/drawing/2014/main" id="{2C9C3606-2AE4-4321-B0EC-ECF90B13BD0A}"/>
                    </a:ext>
                  </a:extLst>
                </p:cNvPr>
                <p:cNvCxnSpPr/>
                <p:nvPr/>
              </p:nvCxnSpPr>
              <p:spPr>
                <a:xfrm>
                  <a:off x="0" y="32657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1A873C48-9220-4A4F-BC71-7CFC8A5B3C11}"/>
                    </a:ext>
                  </a:extLst>
                </p:cNvPr>
                <p:cNvCxnSpPr/>
                <p:nvPr/>
              </p:nvCxnSpPr>
              <p:spPr>
                <a:xfrm>
                  <a:off x="0" y="97971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D207E6F9-7395-41EB-81D5-45C05DBAA4B9}"/>
                    </a:ext>
                  </a:extLst>
                </p:cNvPr>
                <p:cNvCxnSpPr/>
                <p:nvPr/>
              </p:nvCxnSpPr>
              <p:spPr>
                <a:xfrm>
                  <a:off x="0" y="65314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C8E4AA01-8939-4597-9530-FF1CC87186F9}"/>
                    </a:ext>
                  </a:extLst>
                </p:cNvPr>
                <p:cNvCxnSpPr/>
                <p:nvPr/>
              </p:nvCxnSpPr>
              <p:spPr>
                <a:xfrm>
                  <a:off x="0" y="163285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88F81DE-648D-4C43-BD3E-66EEAE3DD217}"/>
                    </a:ext>
                  </a:extLst>
                </p:cNvPr>
                <p:cNvCxnSpPr/>
                <p:nvPr/>
              </p:nvCxnSpPr>
              <p:spPr>
                <a:xfrm>
                  <a:off x="0" y="130628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7579E8F3-5233-418C-AEC5-F75DC38ACDEF}"/>
                    </a:ext>
                  </a:extLst>
                </p:cNvPr>
                <p:cNvCxnSpPr/>
                <p:nvPr/>
              </p:nvCxnSpPr>
              <p:spPr>
                <a:xfrm>
                  <a:off x="0" y="228599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6" name="Straight Connector 405">
                  <a:extLst>
                    <a:ext uri="{FF2B5EF4-FFF2-40B4-BE49-F238E27FC236}">
                      <a16:creationId xmlns:a16="http://schemas.microsoft.com/office/drawing/2014/main" id="{8AF5C722-A59C-4548-A78C-2345421CFC5B}"/>
                    </a:ext>
                  </a:extLst>
                </p:cNvPr>
                <p:cNvCxnSpPr/>
                <p:nvPr/>
              </p:nvCxnSpPr>
              <p:spPr>
                <a:xfrm>
                  <a:off x="0" y="195942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FF13D5CD-6DDC-4084-B2C7-FDF30A5CFA7D}"/>
                    </a:ext>
                  </a:extLst>
                </p:cNvPr>
                <p:cNvCxnSpPr/>
                <p:nvPr/>
              </p:nvCxnSpPr>
              <p:spPr>
                <a:xfrm>
                  <a:off x="0" y="293913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D7BC1EF2-4039-47AD-BD61-3AB0165C5F48}"/>
                    </a:ext>
                  </a:extLst>
                </p:cNvPr>
                <p:cNvCxnSpPr/>
                <p:nvPr/>
              </p:nvCxnSpPr>
              <p:spPr>
                <a:xfrm>
                  <a:off x="0" y="261256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449BF3C1-748F-448A-BD0C-09206B9E5160}"/>
                    </a:ext>
                  </a:extLst>
                </p:cNvPr>
                <p:cNvCxnSpPr/>
                <p:nvPr/>
              </p:nvCxnSpPr>
              <p:spPr>
                <a:xfrm>
                  <a:off x="0" y="3592281"/>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C2D8A61B-9F96-4CCA-8C5F-F2946CB4AC21}"/>
                    </a:ext>
                  </a:extLst>
                </p:cNvPr>
                <p:cNvCxnSpPr/>
                <p:nvPr/>
              </p:nvCxnSpPr>
              <p:spPr>
                <a:xfrm>
                  <a:off x="0" y="3265710"/>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43AA27A5-2ECA-4563-853C-8E000E0E219D}"/>
                    </a:ext>
                  </a:extLst>
                </p:cNvPr>
                <p:cNvCxnSpPr/>
                <p:nvPr/>
              </p:nvCxnSpPr>
              <p:spPr>
                <a:xfrm>
                  <a:off x="0" y="4245423"/>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FE237B36-493C-4D63-AE3D-2895039F2098}"/>
                    </a:ext>
                  </a:extLst>
                </p:cNvPr>
                <p:cNvCxnSpPr/>
                <p:nvPr/>
              </p:nvCxnSpPr>
              <p:spPr>
                <a:xfrm>
                  <a:off x="0" y="3918852"/>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3" name="Straight Connector 412">
                  <a:extLst>
                    <a:ext uri="{FF2B5EF4-FFF2-40B4-BE49-F238E27FC236}">
                      <a16:creationId xmlns:a16="http://schemas.microsoft.com/office/drawing/2014/main" id="{C61F7156-CFDC-453A-8600-BFB0308C1EED}"/>
                    </a:ext>
                  </a:extLst>
                </p:cNvPr>
                <p:cNvCxnSpPr/>
                <p:nvPr/>
              </p:nvCxnSpPr>
              <p:spPr>
                <a:xfrm>
                  <a:off x="0" y="4898565"/>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4" name="Straight Connector 413">
                  <a:extLst>
                    <a:ext uri="{FF2B5EF4-FFF2-40B4-BE49-F238E27FC236}">
                      <a16:creationId xmlns:a16="http://schemas.microsoft.com/office/drawing/2014/main" id="{D5D9B0D5-F782-4988-A201-54C8A8781601}"/>
                    </a:ext>
                  </a:extLst>
                </p:cNvPr>
                <p:cNvCxnSpPr/>
                <p:nvPr/>
              </p:nvCxnSpPr>
              <p:spPr>
                <a:xfrm>
                  <a:off x="0" y="4571994"/>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7E95871F-98D2-45D8-839E-862CC3E19F06}"/>
                    </a:ext>
                  </a:extLst>
                </p:cNvPr>
                <p:cNvCxnSpPr/>
                <p:nvPr/>
              </p:nvCxnSpPr>
              <p:spPr>
                <a:xfrm>
                  <a:off x="0" y="6204849"/>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9D3F01A2-DF4E-477F-ADD3-45C5320AC6AA}"/>
                    </a:ext>
                  </a:extLst>
                </p:cNvPr>
                <p:cNvCxnSpPr/>
                <p:nvPr/>
              </p:nvCxnSpPr>
              <p:spPr>
                <a:xfrm>
                  <a:off x="0" y="5225136"/>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7" name="Straight Connector 416">
                  <a:extLst>
                    <a:ext uri="{FF2B5EF4-FFF2-40B4-BE49-F238E27FC236}">
                      <a16:creationId xmlns:a16="http://schemas.microsoft.com/office/drawing/2014/main" id="{BCEFF40D-D627-4E9B-A0F1-99E0118F85CD}"/>
                    </a:ext>
                  </a:extLst>
                </p:cNvPr>
                <p:cNvCxnSpPr/>
                <p:nvPr/>
              </p:nvCxnSpPr>
              <p:spPr>
                <a:xfrm>
                  <a:off x="0" y="5551707"/>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D3DF13EE-50B3-421B-869D-C83D8FBFFBAE}"/>
                    </a:ext>
                  </a:extLst>
                </p:cNvPr>
                <p:cNvCxnSpPr/>
                <p:nvPr/>
              </p:nvCxnSpPr>
              <p:spPr>
                <a:xfrm>
                  <a:off x="0" y="5878278"/>
                  <a:ext cx="290286" cy="0"/>
                </a:xfrm>
                <a:prstGeom prst="line">
                  <a:avLst/>
                </a:prstGeom>
                <a:ln w="6350">
                  <a:solidFill>
                    <a:srgbClr val="DBDBDB">
                      <a:alpha val="20000"/>
                    </a:srgbClr>
                  </a:solidFill>
                </a:ln>
              </p:spPr>
              <p:style>
                <a:lnRef idx="1">
                  <a:schemeClr val="accent1"/>
                </a:lnRef>
                <a:fillRef idx="0">
                  <a:schemeClr val="accent1"/>
                </a:fillRef>
                <a:effectRef idx="0">
                  <a:schemeClr val="accent1"/>
                </a:effectRef>
                <a:fontRef idx="minor">
                  <a:schemeClr val="tx1"/>
                </a:fontRef>
              </p:style>
            </p:cxnSp>
          </p:grpSp>
        </p:grpSp>
      </p:grpSp>
      <p:grpSp>
        <p:nvGrpSpPr>
          <p:cNvPr id="30" name="Master Grid Edge">
            <a:extLst>
              <a:ext uri="{FF2B5EF4-FFF2-40B4-BE49-F238E27FC236}">
                <a16:creationId xmlns:a16="http://schemas.microsoft.com/office/drawing/2014/main" id="{41418BFA-A91B-4B61-9FA9-3B2768EF5BB6}"/>
              </a:ext>
            </a:extLst>
          </p:cNvPr>
          <p:cNvGrpSpPr/>
          <p:nvPr userDrawn="1"/>
        </p:nvGrpSpPr>
        <p:grpSpPr>
          <a:xfrm>
            <a:off x="-435429" y="-435426"/>
            <a:ext cx="13043121" cy="7728852"/>
            <a:chOff x="-435429" y="-435426"/>
            <a:chExt cx="13043121" cy="7728852"/>
          </a:xfrm>
        </p:grpSpPr>
        <p:grpSp>
          <p:nvGrpSpPr>
            <p:cNvPr id="28" name="Group 27">
              <a:extLst>
                <a:ext uri="{FF2B5EF4-FFF2-40B4-BE49-F238E27FC236}">
                  <a16:creationId xmlns:a16="http://schemas.microsoft.com/office/drawing/2014/main" id="{D6427D9B-3B8B-4C38-9C39-5EF7E502DBA0}"/>
                </a:ext>
              </a:extLst>
            </p:cNvPr>
            <p:cNvGrpSpPr/>
            <p:nvPr userDrawn="1"/>
          </p:nvGrpSpPr>
          <p:grpSpPr>
            <a:xfrm>
              <a:off x="-435429" y="-435426"/>
              <a:ext cx="13043121" cy="7728852"/>
              <a:chOff x="-435429" y="-435426"/>
              <a:chExt cx="13043121" cy="7728852"/>
            </a:xfrm>
          </p:grpSpPr>
          <p:cxnSp>
            <p:nvCxnSpPr>
              <p:cNvPr id="1372" name="Straight Connector 1371">
                <a:extLst>
                  <a:ext uri="{FF2B5EF4-FFF2-40B4-BE49-F238E27FC236}">
                    <a16:creationId xmlns:a16="http://schemas.microsoft.com/office/drawing/2014/main" id="{0D48C6F6-C67A-4B0B-B83C-83FFE41B7A91}"/>
                  </a:ext>
                </a:extLst>
              </p:cNvPr>
              <p:cNvCxnSpPr/>
              <p:nvPr userDrawn="1"/>
            </p:nvCxnSpPr>
            <p:spPr>
              <a:xfrm>
                <a:off x="-435429"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3" name="Straight Connector 1372">
                <a:extLst>
                  <a:ext uri="{FF2B5EF4-FFF2-40B4-BE49-F238E27FC236}">
                    <a16:creationId xmlns:a16="http://schemas.microsoft.com/office/drawing/2014/main" id="{8FE3C9B7-A179-4ABC-9EFA-E64C716A22AA}"/>
                  </a:ext>
                </a:extLst>
              </p:cNvPr>
              <p:cNvCxnSpPr/>
              <p:nvPr userDrawn="1"/>
            </p:nvCxnSpPr>
            <p:spPr>
              <a:xfrm>
                <a:off x="-435429"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4" name="Straight Connector 1373">
                <a:extLst>
                  <a:ext uri="{FF2B5EF4-FFF2-40B4-BE49-F238E27FC236}">
                    <a16:creationId xmlns:a16="http://schemas.microsoft.com/office/drawing/2014/main" id="{E2A92BC7-4BD2-46A9-8859-77DBDB17E323}"/>
                  </a:ext>
                </a:extLst>
              </p:cNvPr>
              <p:cNvCxnSpPr/>
              <p:nvPr userDrawn="1"/>
            </p:nvCxnSpPr>
            <p:spPr>
              <a:xfrm>
                <a:off x="-435429"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5" name="Straight Connector 1374">
                <a:extLst>
                  <a:ext uri="{FF2B5EF4-FFF2-40B4-BE49-F238E27FC236}">
                    <a16:creationId xmlns:a16="http://schemas.microsoft.com/office/drawing/2014/main" id="{4CA4EEE7-B75B-49B7-8459-BDC1C0DC2F21}"/>
                  </a:ext>
                </a:extLst>
              </p:cNvPr>
              <p:cNvCxnSpPr/>
              <p:nvPr userDrawn="1"/>
            </p:nvCxnSpPr>
            <p:spPr>
              <a:xfrm>
                <a:off x="-435429"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6" name="Straight Connector 1375">
                <a:extLst>
                  <a:ext uri="{FF2B5EF4-FFF2-40B4-BE49-F238E27FC236}">
                    <a16:creationId xmlns:a16="http://schemas.microsoft.com/office/drawing/2014/main" id="{5115D53E-92C1-4E8B-A0DC-15EA4127FA95}"/>
                  </a:ext>
                </a:extLst>
              </p:cNvPr>
              <p:cNvCxnSpPr/>
              <p:nvPr userDrawn="1"/>
            </p:nvCxnSpPr>
            <p:spPr>
              <a:xfrm>
                <a:off x="-435429"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7" name="Straight Connector 1376">
                <a:extLst>
                  <a:ext uri="{FF2B5EF4-FFF2-40B4-BE49-F238E27FC236}">
                    <a16:creationId xmlns:a16="http://schemas.microsoft.com/office/drawing/2014/main" id="{A93C7B30-888B-4742-88C6-ECD3AB574BE0}"/>
                  </a:ext>
                </a:extLst>
              </p:cNvPr>
              <p:cNvCxnSpPr/>
              <p:nvPr userDrawn="1"/>
            </p:nvCxnSpPr>
            <p:spPr>
              <a:xfrm>
                <a:off x="-435429"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8" name="Straight Connector 1377">
                <a:extLst>
                  <a:ext uri="{FF2B5EF4-FFF2-40B4-BE49-F238E27FC236}">
                    <a16:creationId xmlns:a16="http://schemas.microsoft.com/office/drawing/2014/main" id="{3C9085B0-4123-496B-8745-1EC1EE0DB992}"/>
                  </a:ext>
                </a:extLst>
              </p:cNvPr>
              <p:cNvCxnSpPr/>
              <p:nvPr userDrawn="1"/>
            </p:nvCxnSpPr>
            <p:spPr>
              <a:xfrm>
                <a:off x="-435429"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79" name="Straight Connector 1378">
                <a:extLst>
                  <a:ext uri="{FF2B5EF4-FFF2-40B4-BE49-F238E27FC236}">
                    <a16:creationId xmlns:a16="http://schemas.microsoft.com/office/drawing/2014/main" id="{CAD4C804-2FB1-454C-B59B-07C4CF426D47}"/>
                  </a:ext>
                </a:extLst>
              </p:cNvPr>
              <p:cNvCxnSpPr/>
              <p:nvPr userDrawn="1"/>
            </p:nvCxnSpPr>
            <p:spPr>
              <a:xfrm>
                <a:off x="-435429"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0" name="Straight Connector 1379">
                <a:extLst>
                  <a:ext uri="{FF2B5EF4-FFF2-40B4-BE49-F238E27FC236}">
                    <a16:creationId xmlns:a16="http://schemas.microsoft.com/office/drawing/2014/main" id="{3D11F836-0FE4-4E95-96CE-104A2D76FE2B}"/>
                  </a:ext>
                </a:extLst>
              </p:cNvPr>
              <p:cNvCxnSpPr/>
              <p:nvPr userDrawn="1"/>
            </p:nvCxnSpPr>
            <p:spPr>
              <a:xfrm>
                <a:off x="-435429"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1" name="Straight Connector 1380">
                <a:extLst>
                  <a:ext uri="{FF2B5EF4-FFF2-40B4-BE49-F238E27FC236}">
                    <a16:creationId xmlns:a16="http://schemas.microsoft.com/office/drawing/2014/main" id="{C6967465-01D9-4715-8A57-A31C9DF8260F}"/>
                  </a:ext>
                </a:extLst>
              </p:cNvPr>
              <p:cNvCxnSpPr/>
              <p:nvPr userDrawn="1"/>
            </p:nvCxnSpPr>
            <p:spPr>
              <a:xfrm>
                <a:off x="-435429"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2" name="Straight Connector 1381">
                <a:extLst>
                  <a:ext uri="{FF2B5EF4-FFF2-40B4-BE49-F238E27FC236}">
                    <a16:creationId xmlns:a16="http://schemas.microsoft.com/office/drawing/2014/main" id="{3DDC8228-B10D-4D8E-9206-B28493C02FA0}"/>
                  </a:ext>
                </a:extLst>
              </p:cNvPr>
              <p:cNvCxnSpPr/>
              <p:nvPr userDrawn="1"/>
            </p:nvCxnSpPr>
            <p:spPr>
              <a:xfrm>
                <a:off x="-435429"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3" name="Straight Connector 1382">
                <a:extLst>
                  <a:ext uri="{FF2B5EF4-FFF2-40B4-BE49-F238E27FC236}">
                    <a16:creationId xmlns:a16="http://schemas.microsoft.com/office/drawing/2014/main" id="{DC26D17E-F53E-47FE-841D-E40C315D6D8B}"/>
                  </a:ext>
                </a:extLst>
              </p:cNvPr>
              <p:cNvCxnSpPr/>
              <p:nvPr userDrawn="1"/>
            </p:nvCxnSpPr>
            <p:spPr>
              <a:xfrm>
                <a:off x="-435429"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4" name="Straight Connector 1383">
                <a:extLst>
                  <a:ext uri="{FF2B5EF4-FFF2-40B4-BE49-F238E27FC236}">
                    <a16:creationId xmlns:a16="http://schemas.microsoft.com/office/drawing/2014/main" id="{B73DA299-4D72-49FC-BE54-93714874307A}"/>
                  </a:ext>
                </a:extLst>
              </p:cNvPr>
              <p:cNvCxnSpPr/>
              <p:nvPr userDrawn="1"/>
            </p:nvCxnSpPr>
            <p:spPr>
              <a:xfrm>
                <a:off x="-435429"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5" name="Straight Connector 1384">
                <a:extLst>
                  <a:ext uri="{FF2B5EF4-FFF2-40B4-BE49-F238E27FC236}">
                    <a16:creationId xmlns:a16="http://schemas.microsoft.com/office/drawing/2014/main" id="{17920ECC-BC43-4AF0-B255-2BA40C6F6CD7}"/>
                  </a:ext>
                </a:extLst>
              </p:cNvPr>
              <p:cNvCxnSpPr/>
              <p:nvPr userDrawn="1"/>
            </p:nvCxnSpPr>
            <p:spPr>
              <a:xfrm>
                <a:off x="-435429"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8FB481FB-0292-4FCA-8B3E-12A62FCFEF1D}"/>
                  </a:ext>
                </a:extLst>
              </p:cNvPr>
              <p:cNvCxnSpPr/>
              <p:nvPr userDrawn="1"/>
            </p:nvCxnSpPr>
            <p:spPr>
              <a:xfrm>
                <a:off x="-435429"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D703CB35-60BE-4D86-8215-CE6E2C378AB7}"/>
                  </a:ext>
                </a:extLst>
              </p:cNvPr>
              <p:cNvCxnSpPr/>
              <p:nvPr userDrawn="1"/>
            </p:nvCxnSpPr>
            <p:spPr>
              <a:xfrm>
                <a:off x="-435429"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8" name="Straight Connector 1387">
                <a:extLst>
                  <a:ext uri="{FF2B5EF4-FFF2-40B4-BE49-F238E27FC236}">
                    <a16:creationId xmlns:a16="http://schemas.microsoft.com/office/drawing/2014/main" id="{95ED6DEF-8382-41F0-BA34-D1990921C17C}"/>
                  </a:ext>
                </a:extLst>
              </p:cNvPr>
              <p:cNvCxnSpPr/>
              <p:nvPr userDrawn="1"/>
            </p:nvCxnSpPr>
            <p:spPr>
              <a:xfrm>
                <a:off x="-435429"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89" name="Straight Connector 1388">
                <a:extLst>
                  <a:ext uri="{FF2B5EF4-FFF2-40B4-BE49-F238E27FC236}">
                    <a16:creationId xmlns:a16="http://schemas.microsoft.com/office/drawing/2014/main" id="{6C27E6DB-0F15-4E2D-8E21-C678DBB75C0B}"/>
                  </a:ext>
                </a:extLst>
              </p:cNvPr>
              <p:cNvCxnSpPr/>
              <p:nvPr userDrawn="1"/>
            </p:nvCxnSpPr>
            <p:spPr>
              <a:xfrm>
                <a:off x="-435429"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BF769C77-89F5-4BBE-A43F-8B11A5BDFDFA}"/>
                  </a:ext>
                </a:extLst>
              </p:cNvPr>
              <p:cNvCxnSpPr/>
              <p:nvPr userDrawn="1"/>
            </p:nvCxnSpPr>
            <p:spPr>
              <a:xfrm>
                <a:off x="-435429"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DF5C9025-ECF3-4784-8CA7-922D9F05A0E5}"/>
                  </a:ext>
                </a:extLst>
              </p:cNvPr>
              <p:cNvCxnSpPr/>
              <p:nvPr userDrawn="1"/>
            </p:nvCxnSpPr>
            <p:spPr>
              <a:xfrm>
                <a:off x="-435429"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64CCA04E-0AAB-486A-86C5-306D99AF5676}"/>
                  </a:ext>
                </a:extLst>
              </p:cNvPr>
              <p:cNvCxnSpPr/>
              <p:nvPr userDrawn="1"/>
            </p:nvCxnSpPr>
            <p:spPr>
              <a:xfrm>
                <a:off x="-435429"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210C58CF-20D4-4750-88FB-AC86507F47CA}"/>
                  </a:ext>
                </a:extLst>
              </p:cNvPr>
              <p:cNvCxnSpPr/>
              <p:nvPr userDrawn="1"/>
            </p:nvCxnSpPr>
            <p:spPr>
              <a:xfrm>
                <a:off x="-435429"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39" name="Straight Connector 1438">
                <a:extLst>
                  <a:ext uri="{FF2B5EF4-FFF2-40B4-BE49-F238E27FC236}">
                    <a16:creationId xmlns:a16="http://schemas.microsoft.com/office/drawing/2014/main" id="{EB1C2386-EBDC-4313-AD95-BC1EA3B00D44}"/>
                  </a:ext>
                </a:extLst>
              </p:cNvPr>
              <p:cNvCxnSpPr/>
              <p:nvPr userDrawn="1"/>
            </p:nvCxnSpPr>
            <p:spPr>
              <a:xfrm>
                <a:off x="-435429"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0" name="Straight Connector 1439">
                <a:extLst>
                  <a:ext uri="{FF2B5EF4-FFF2-40B4-BE49-F238E27FC236}">
                    <a16:creationId xmlns:a16="http://schemas.microsoft.com/office/drawing/2014/main" id="{2545E5FF-62E2-46A7-8308-13410B2A9EA3}"/>
                  </a:ext>
                </a:extLst>
              </p:cNvPr>
              <p:cNvCxnSpPr/>
              <p:nvPr userDrawn="1"/>
            </p:nvCxnSpPr>
            <p:spPr>
              <a:xfrm>
                <a:off x="-435429"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1" name="Straight Connector 1440">
                <a:extLst>
                  <a:ext uri="{FF2B5EF4-FFF2-40B4-BE49-F238E27FC236}">
                    <a16:creationId xmlns:a16="http://schemas.microsoft.com/office/drawing/2014/main" id="{7C5E659C-ED93-4A42-B7A2-7AF650A2AD91}"/>
                  </a:ext>
                </a:extLst>
              </p:cNvPr>
              <p:cNvCxnSpPr/>
              <p:nvPr userDrawn="1"/>
            </p:nvCxnSpPr>
            <p:spPr>
              <a:xfrm>
                <a:off x="-435429"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2" name="Straight Connector 1441">
                <a:extLst>
                  <a:ext uri="{FF2B5EF4-FFF2-40B4-BE49-F238E27FC236}">
                    <a16:creationId xmlns:a16="http://schemas.microsoft.com/office/drawing/2014/main" id="{29953017-3E4A-4B60-8EB9-F4E96C8A8677}"/>
                  </a:ext>
                </a:extLst>
              </p:cNvPr>
              <p:cNvCxnSpPr/>
              <p:nvPr userDrawn="1"/>
            </p:nvCxnSpPr>
            <p:spPr>
              <a:xfrm>
                <a:off x="-435429"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3" name="Straight Connector 1442">
                <a:extLst>
                  <a:ext uri="{FF2B5EF4-FFF2-40B4-BE49-F238E27FC236}">
                    <a16:creationId xmlns:a16="http://schemas.microsoft.com/office/drawing/2014/main" id="{D21B177D-3A5E-41D0-A723-CC1E031D6DAC}"/>
                  </a:ext>
                </a:extLst>
              </p:cNvPr>
              <p:cNvCxnSpPr/>
              <p:nvPr userDrawn="1"/>
            </p:nvCxnSpPr>
            <p:spPr>
              <a:xfrm>
                <a:off x="-435429"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4" name="Straight Connector 1443">
                <a:extLst>
                  <a:ext uri="{FF2B5EF4-FFF2-40B4-BE49-F238E27FC236}">
                    <a16:creationId xmlns:a16="http://schemas.microsoft.com/office/drawing/2014/main" id="{F1187375-C4BD-4100-AF13-3BB8C653B16D}"/>
                  </a:ext>
                </a:extLst>
              </p:cNvPr>
              <p:cNvCxnSpPr/>
              <p:nvPr userDrawn="1"/>
            </p:nvCxnSpPr>
            <p:spPr>
              <a:xfrm>
                <a:off x="-435429"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5" name="Straight Connector 1444">
                <a:extLst>
                  <a:ext uri="{FF2B5EF4-FFF2-40B4-BE49-F238E27FC236}">
                    <a16:creationId xmlns:a16="http://schemas.microsoft.com/office/drawing/2014/main" id="{F56B7F69-9FDA-41A9-8F04-515EA15E2AE5}"/>
                  </a:ext>
                </a:extLst>
              </p:cNvPr>
              <p:cNvCxnSpPr/>
              <p:nvPr userDrawn="1"/>
            </p:nvCxnSpPr>
            <p:spPr>
              <a:xfrm>
                <a:off x="-435429"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7" name="Straight Connector 1446">
                <a:extLst>
                  <a:ext uri="{FF2B5EF4-FFF2-40B4-BE49-F238E27FC236}">
                    <a16:creationId xmlns:a16="http://schemas.microsoft.com/office/drawing/2014/main" id="{869A711C-75DA-45CC-A10E-093533BD0499}"/>
                  </a:ext>
                </a:extLst>
              </p:cNvPr>
              <p:cNvCxnSpPr/>
              <p:nvPr userDrawn="1"/>
            </p:nvCxnSpPr>
            <p:spPr>
              <a:xfrm>
                <a:off x="-435429"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8" name="Straight Connector 1447">
                <a:extLst>
                  <a:ext uri="{FF2B5EF4-FFF2-40B4-BE49-F238E27FC236}">
                    <a16:creationId xmlns:a16="http://schemas.microsoft.com/office/drawing/2014/main" id="{D2BCB45F-F437-4A94-AF89-688ED352AD66}"/>
                  </a:ext>
                </a:extLst>
              </p:cNvPr>
              <p:cNvCxnSpPr/>
              <p:nvPr userDrawn="1"/>
            </p:nvCxnSpPr>
            <p:spPr>
              <a:xfrm>
                <a:off x="-435429"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49" name="Straight Connector 1448">
                <a:extLst>
                  <a:ext uri="{FF2B5EF4-FFF2-40B4-BE49-F238E27FC236}">
                    <a16:creationId xmlns:a16="http://schemas.microsoft.com/office/drawing/2014/main" id="{681D650B-5525-43F3-9C5E-954EC60B80D7}"/>
                  </a:ext>
                </a:extLst>
              </p:cNvPr>
              <p:cNvCxnSpPr/>
              <p:nvPr userDrawn="1"/>
            </p:nvCxnSpPr>
            <p:spPr>
              <a:xfrm>
                <a:off x="-435429"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0" name="Straight Connector 1449">
                <a:extLst>
                  <a:ext uri="{FF2B5EF4-FFF2-40B4-BE49-F238E27FC236}">
                    <a16:creationId xmlns:a16="http://schemas.microsoft.com/office/drawing/2014/main" id="{930CB92A-1176-485B-92E3-68071683998D}"/>
                  </a:ext>
                </a:extLst>
              </p:cNvPr>
              <p:cNvCxnSpPr/>
              <p:nvPr userDrawn="1"/>
            </p:nvCxnSpPr>
            <p:spPr>
              <a:xfrm>
                <a:off x="-435429"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1" name="Straight Connector 1450">
                <a:extLst>
                  <a:ext uri="{FF2B5EF4-FFF2-40B4-BE49-F238E27FC236}">
                    <a16:creationId xmlns:a16="http://schemas.microsoft.com/office/drawing/2014/main" id="{72FEFD80-28A4-4DDC-8994-99287014CA12}"/>
                  </a:ext>
                </a:extLst>
              </p:cNvPr>
              <p:cNvCxnSpPr/>
              <p:nvPr userDrawn="1"/>
            </p:nvCxnSpPr>
            <p:spPr>
              <a:xfrm>
                <a:off x="-435429"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2" name="Straight Connector 1451">
                <a:extLst>
                  <a:ext uri="{FF2B5EF4-FFF2-40B4-BE49-F238E27FC236}">
                    <a16:creationId xmlns:a16="http://schemas.microsoft.com/office/drawing/2014/main" id="{698410CF-6AE7-4DC6-B502-EE95E4096A8F}"/>
                  </a:ext>
                </a:extLst>
              </p:cNvPr>
              <p:cNvCxnSpPr/>
              <p:nvPr userDrawn="1"/>
            </p:nvCxnSpPr>
            <p:spPr>
              <a:xfrm>
                <a:off x="-435429"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3" name="Straight Connector 1452">
                <a:extLst>
                  <a:ext uri="{FF2B5EF4-FFF2-40B4-BE49-F238E27FC236}">
                    <a16:creationId xmlns:a16="http://schemas.microsoft.com/office/drawing/2014/main" id="{A2FD97CB-6390-4504-A4DB-BD17752E831C}"/>
                  </a:ext>
                </a:extLst>
              </p:cNvPr>
              <p:cNvCxnSpPr/>
              <p:nvPr userDrawn="1"/>
            </p:nvCxnSpPr>
            <p:spPr>
              <a:xfrm>
                <a:off x="-435429"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454" name="Straight Connector 1453">
                <a:extLst>
                  <a:ext uri="{FF2B5EF4-FFF2-40B4-BE49-F238E27FC236}">
                    <a16:creationId xmlns:a16="http://schemas.microsoft.com/office/drawing/2014/main" id="{8E71966A-02B1-4CF9-9835-2AFFF7DF38EF}"/>
                  </a:ext>
                </a:extLst>
              </p:cNvPr>
              <p:cNvCxnSpPr/>
              <p:nvPr userDrawn="1"/>
            </p:nvCxnSpPr>
            <p:spPr>
              <a:xfrm>
                <a:off x="-435429"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F98703EC-10A7-47FA-8C56-ACFE6CA2B4AF}"/>
                  </a:ext>
                </a:extLst>
              </p:cNvPr>
              <p:cNvCxnSpPr/>
              <p:nvPr userDrawn="1"/>
            </p:nvCxnSpPr>
            <p:spPr>
              <a:xfrm>
                <a:off x="49427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ABA3C1DF-4FC6-41D8-B732-A90172FBA3EE}"/>
                  </a:ext>
                </a:extLst>
              </p:cNvPr>
              <p:cNvCxnSpPr/>
              <p:nvPr userDrawn="1"/>
            </p:nvCxnSpPr>
            <p:spPr>
              <a:xfrm>
                <a:off x="32951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6FEF131F-8B52-4BD9-B4AA-801E5E3C4EB3}"/>
                  </a:ext>
                </a:extLst>
              </p:cNvPr>
              <p:cNvCxnSpPr/>
              <p:nvPr userDrawn="1"/>
            </p:nvCxnSpPr>
            <p:spPr>
              <a:xfrm>
                <a:off x="82378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D2018C6D-9BB5-49A1-9203-2A68B7C1355B}"/>
                  </a:ext>
                </a:extLst>
              </p:cNvPr>
              <p:cNvCxnSpPr/>
              <p:nvPr userDrawn="1"/>
            </p:nvCxnSpPr>
            <p:spPr>
              <a:xfrm>
                <a:off x="65902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42308FD5-86CC-4F45-A75A-8D9831456BAF}"/>
                  </a:ext>
                </a:extLst>
              </p:cNvPr>
              <p:cNvCxnSpPr/>
              <p:nvPr userDrawn="1"/>
            </p:nvCxnSpPr>
            <p:spPr>
              <a:xfrm>
                <a:off x="115330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8551B858-C413-4262-9E3C-78E7425776A1}"/>
                  </a:ext>
                </a:extLst>
              </p:cNvPr>
              <p:cNvCxnSpPr/>
              <p:nvPr userDrawn="1"/>
            </p:nvCxnSpPr>
            <p:spPr>
              <a:xfrm>
                <a:off x="98854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29CB8798-9C96-44A3-9775-E07A5A434AAB}"/>
                  </a:ext>
                </a:extLst>
              </p:cNvPr>
              <p:cNvCxnSpPr/>
              <p:nvPr userDrawn="1"/>
            </p:nvCxnSpPr>
            <p:spPr>
              <a:xfrm>
                <a:off x="148281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55ADA04C-C258-47C9-8E78-FB8230EBEE4D}"/>
                  </a:ext>
                </a:extLst>
              </p:cNvPr>
              <p:cNvCxnSpPr/>
              <p:nvPr userDrawn="1"/>
            </p:nvCxnSpPr>
            <p:spPr>
              <a:xfrm>
                <a:off x="131805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8A42789B-A802-41DE-A9CF-AFB96BF909DE}"/>
                  </a:ext>
                </a:extLst>
              </p:cNvPr>
              <p:cNvCxnSpPr/>
              <p:nvPr userDrawn="1"/>
            </p:nvCxnSpPr>
            <p:spPr>
              <a:xfrm>
                <a:off x="181232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7AF31126-7AE0-4F67-91EE-574F98393F45}"/>
                  </a:ext>
                </a:extLst>
              </p:cNvPr>
              <p:cNvCxnSpPr/>
              <p:nvPr userDrawn="1"/>
            </p:nvCxnSpPr>
            <p:spPr>
              <a:xfrm>
                <a:off x="164757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0A47E2A5-1A02-4067-8018-FC8CCFA7DA46}"/>
                  </a:ext>
                </a:extLst>
              </p:cNvPr>
              <p:cNvCxnSpPr/>
              <p:nvPr userDrawn="1"/>
            </p:nvCxnSpPr>
            <p:spPr>
              <a:xfrm>
                <a:off x="214184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A3FC942A-4AB1-4A97-87A5-D1D40F79FE8B}"/>
                  </a:ext>
                </a:extLst>
              </p:cNvPr>
              <p:cNvCxnSpPr/>
              <p:nvPr userDrawn="1"/>
            </p:nvCxnSpPr>
            <p:spPr>
              <a:xfrm>
                <a:off x="197708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E1DDD30E-A94E-4110-AB62-879750779D42}"/>
                  </a:ext>
                </a:extLst>
              </p:cNvPr>
              <p:cNvCxnSpPr/>
              <p:nvPr userDrawn="1"/>
            </p:nvCxnSpPr>
            <p:spPr>
              <a:xfrm>
                <a:off x="247135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2E8B6C68-E726-4A2F-A0A2-CB9590DD59C4}"/>
                  </a:ext>
                </a:extLst>
              </p:cNvPr>
              <p:cNvCxnSpPr/>
              <p:nvPr userDrawn="1"/>
            </p:nvCxnSpPr>
            <p:spPr>
              <a:xfrm>
                <a:off x="230659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7935BA12-98AC-4B8B-9E42-9E29ECC5B250}"/>
                  </a:ext>
                </a:extLst>
              </p:cNvPr>
              <p:cNvCxnSpPr/>
              <p:nvPr userDrawn="1"/>
            </p:nvCxnSpPr>
            <p:spPr>
              <a:xfrm>
                <a:off x="280087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986D70DC-08EA-4384-96B6-19C8AA216CF8}"/>
                  </a:ext>
                </a:extLst>
              </p:cNvPr>
              <p:cNvCxnSpPr/>
              <p:nvPr userDrawn="1"/>
            </p:nvCxnSpPr>
            <p:spPr>
              <a:xfrm>
                <a:off x="263611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9EFB890D-E70C-46B1-B15B-8F619540DC47}"/>
                  </a:ext>
                </a:extLst>
              </p:cNvPr>
              <p:cNvCxnSpPr/>
              <p:nvPr userDrawn="1"/>
            </p:nvCxnSpPr>
            <p:spPr>
              <a:xfrm>
                <a:off x="313038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41CDCC37-3C7F-4934-874F-F17D98D6363C}"/>
                  </a:ext>
                </a:extLst>
              </p:cNvPr>
              <p:cNvCxnSpPr/>
              <p:nvPr userDrawn="1"/>
            </p:nvCxnSpPr>
            <p:spPr>
              <a:xfrm>
                <a:off x="296562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E825F627-1927-40CE-A15D-32B2C85A90D7}"/>
                  </a:ext>
                </a:extLst>
              </p:cNvPr>
              <p:cNvCxnSpPr/>
              <p:nvPr userDrawn="1"/>
            </p:nvCxnSpPr>
            <p:spPr>
              <a:xfrm>
                <a:off x="345989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5A008E69-4B12-47AC-B2C3-4C489158DA59}"/>
                  </a:ext>
                </a:extLst>
              </p:cNvPr>
              <p:cNvCxnSpPr/>
              <p:nvPr userDrawn="1"/>
            </p:nvCxnSpPr>
            <p:spPr>
              <a:xfrm>
                <a:off x="329514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A0153B53-BD9F-4B99-ADF8-C319FBC736DA}"/>
                  </a:ext>
                </a:extLst>
              </p:cNvPr>
              <p:cNvCxnSpPr/>
              <p:nvPr userDrawn="1"/>
            </p:nvCxnSpPr>
            <p:spPr>
              <a:xfrm>
                <a:off x="378941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5E17C78E-64E5-4327-8232-488164712B95}"/>
                  </a:ext>
                </a:extLst>
              </p:cNvPr>
              <p:cNvCxnSpPr/>
              <p:nvPr userDrawn="1"/>
            </p:nvCxnSpPr>
            <p:spPr>
              <a:xfrm>
                <a:off x="362465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9357567C-C855-4B89-81F5-532CDE90DDBD}"/>
                  </a:ext>
                </a:extLst>
              </p:cNvPr>
              <p:cNvCxnSpPr/>
              <p:nvPr userDrawn="1"/>
            </p:nvCxnSpPr>
            <p:spPr>
              <a:xfrm>
                <a:off x="411892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E8F6D05C-4679-4C51-ADF0-0526040CCF68}"/>
                  </a:ext>
                </a:extLst>
              </p:cNvPr>
              <p:cNvCxnSpPr/>
              <p:nvPr userDrawn="1"/>
            </p:nvCxnSpPr>
            <p:spPr>
              <a:xfrm>
                <a:off x="395416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E7A87FB-11CA-40C0-9F6E-26601EB24796}"/>
                  </a:ext>
                </a:extLst>
              </p:cNvPr>
              <p:cNvCxnSpPr/>
              <p:nvPr userDrawn="1"/>
            </p:nvCxnSpPr>
            <p:spPr>
              <a:xfrm>
                <a:off x="444844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5C281A07-DE87-4630-871F-BA1E6D11E34A}"/>
                  </a:ext>
                </a:extLst>
              </p:cNvPr>
              <p:cNvCxnSpPr/>
              <p:nvPr userDrawn="1"/>
            </p:nvCxnSpPr>
            <p:spPr>
              <a:xfrm>
                <a:off x="428368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023D1E26-0F8D-435A-8AF8-29927CEC8560}"/>
                  </a:ext>
                </a:extLst>
              </p:cNvPr>
              <p:cNvCxnSpPr/>
              <p:nvPr userDrawn="1"/>
            </p:nvCxnSpPr>
            <p:spPr>
              <a:xfrm>
                <a:off x="477795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867AEAF4-69A2-4252-A166-0E38541C1982}"/>
                  </a:ext>
                </a:extLst>
              </p:cNvPr>
              <p:cNvCxnSpPr/>
              <p:nvPr userDrawn="1"/>
            </p:nvCxnSpPr>
            <p:spPr>
              <a:xfrm>
                <a:off x="461319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72B9BBB3-403F-4C83-BE2D-A1827D9323E3}"/>
                  </a:ext>
                </a:extLst>
              </p:cNvPr>
              <p:cNvCxnSpPr/>
              <p:nvPr userDrawn="1"/>
            </p:nvCxnSpPr>
            <p:spPr>
              <a:xfrm>
                <a:off x="510746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1258E0EB-7F1D-4491-A716-8DA0E4676D85}"/>
                  </a:ext>
                </a:extLst>
              </p:cNvPr>
              <p:cNvCxnSpPr/>
              <p:nvPr userDrawn="1"/>
            </p:nvCxnSpPr>
            <p:spPr>
              <a:xfrm>
                <a:off x="494271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8070B698-2BF5-4584-A7A1-C5B5482ACB17}"/>
                  </a:ext>
                </a:extLst>
              </p:cNvPr>
              <p:cNvCxnSpPr/>
              <p:nvPr userDrawn="1"/>
            </p:nvCxnSpPr>
            <p:spPr>
              <a:xfrm>
                <a:off x="543698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4F7341B-D2E3-4A79-A8FE-53481B448D0D}"/>
                  </a:ext>
                </a:extLst>
              </p:cNvPr>
              <p:cNvCxnSpPr/>
              <p:nvPr userDrawn="1"/>
            </p:nvCxnSpPr>
            <p:spPr>
              <a:xfrm>
                <a:off x="527222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6" name="Straight Connector 1115">
                <a:extLst>
                  <a:ext uri="{FF2B5EF4-FFF2-40B4-BE49-F238E27FC236}">
                    <a16:creationId xmlns:a16="http://schemas.microsoft.com/office/drawing/2014/main" id="{0420C220-3DFE-4DBD-8FC6-31226C2CFAE6}"/>
                  </a:ext>
                </a:extLst>
              </p:cNvPr>
              <p:cNvCxnSpPr/>
              <p:nvPr userDrawn="1"/>
            </p:nvCxnSpPr>
            <p:spPr>
              <a:xfrm>
                <a:off x="576649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7" name="Straight Connector 1116">
                <a:extLst>
                  <a:ext uri="{FF2B5EF4-FFF2-40B4-BE49-F238E27FC236}">
                    <a16:creationId xmlns:a16="http://schemas.microsoft.com/office/drawing/2014/main" id="{9C1572BF-60D4-45E2-8275-F9BB6E3D5F19}"/>
                  </a:ext>
                </a:extLst>
              </p:cNvPr>
              <p:cNvCxnSpPr/>
              <p:nvPr userDrawn="1"/>
            </p:nvCxnSpPr>
            <p:spPr>
              <a:xfrm>
                <a:off x="560173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8" name="Straight Connector 1117">
                <a:extLst>
                  <a:ext uri="{FF2B5EF4-FFF2-40B4-BE49-F238E27FC236}">
                    <a16:creationId xmlns:a16="http://schemas.microsoft.com/office/drawing/2014/main" id="{EA722B74-A1BA-4E83-9B9E-ECF30274C61B}"/>
                  </a:ext>
                </a:extLst>
              </p:cNvPr>
              <p:cNvCxnSpPr/>
              <p:nvPr userDrawn="1"/>
            </p:nvCxnSpPr>
            <p:spPr>
              <a:xfrm>
                <a:off x="609601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19" name="Straight Connector 1118">
                <a:extLst>
                  <a:ext uri="{FF2B5EF4-FFF2-40B4-BE49-F238E27FC236}">
                    <a16:creationId xmlns:a16="http://schemas.microsoft.com/office/drawing/2014/main" id="{02866627-3DE7-4946-9098-ED97A9511D76}"/>
                  </a:ext>
                </a:extLst>
              </p:cNvPr>
              <p:cNvCxnSpPr/>
              <p:nvPr userDrawn="1"/>
            </p:nvCxnSpPr>
            <p:spPr>
              <a:xfrm>
                <a:off x="593125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0" name="Straight Connector 1119">
                <a:extLst>
                  <a:ext uri="{FF2B5EF4-FFF2-40B4-BE49-F238E27FC236}">
                    <a16:creationId xmlns:a16="http://schemas.microsoft.com/office/drawing/2014/main" id="{D94C9D49-441D-48F5-BB80-7CEFC1A7B3F3}"/>
                  </a:ext>
                </a:extLst>
              </p:cNvPr>
              <p:cNvCxnSpPr/>
              <p:nvPr userDrawn="1"/>
            </p:nvCxnSpPr>
            <p:spPr>
              <a:xfrm>
                <a:off x="642552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1" name="Straight Connector 1120">
                <a:extLst>
                  <a:ext uri="{FF2B5EF4-FFF2-40B4-BE49-F238E27FC236}">
                    <a16:creationId xmlns:a16="http://schemas.microsoft.com/office/drawing/2014/main" id="{D7191DA9-F506-46D0-A4E5-E5ED6958CB07}"/>
                  </a:ext>
                </a:extLst>
              </p:cNvPr>
              <p:cNvCxnSpPr/>
              <p:nvPr userDrawn="1"/>
            </p:nvCxnSpPr>
            <p:spPr>
              <a:xfrm>
                <a:off x="626076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7" name="Straight Connector 1126">
                <a:extLst>
                  <a:ext uri="{FF2B5EF4-FFF2-40B4-BE49-F238E27FC236}">
                    <a16:creationId xmlns:a16="http://schemas.microsoft.com/office/drawing/2014/main" id="{3633778B-3308-42BD-B7A4-D62395E7C2E9}"/>
                  </a:ext>
                </a:extLst>
              </p:cNvPr>
              <p:cNvCxnSpPr/>
              <p:nvPr userDrawn="1"/>
            </p:nvCxnSpPr>
            <p:spPr>
              <a:xfrm>
                <a:off x="659028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4D42B9FC-1EEC-47B6-9395-003EE22FA7E9}"/>
                  </a:ext>
                </a:extLst>
              </p:cNvPr>
              <p:cNvCxnSpPr/>
              <p:nvPr userDrawn="1"/>
            </p:nvCxnSpPr>
            <p:spPr>
              <a:xfrm>
                <a:off x="691979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FAE3B969-07CD-46F7-9D25-5D6531670E71}"/>
                  </a:ext>
                </a:extLst>
              </p:cNvPr>
              <p:cNvCxnSpPr/>
              <p:nvPr userDrawn="1"/>
            </p:nvCxnSpPr>
            <p:spPr>
              <a:xfrm>
                <a:off x="675503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0318A03-1C79-42C8-B08B-6353914A00E9}"/>
                  </a:ext>
                </a:extLst>
              </p:cNvPr>
              <p:cNvCxnSpPr/>
              <p:nvPr userDrawn="1"/>
            </p:nvCxnSpPr>
            <p:spPr>
              <a:xfrm>
                <a:off x="724930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736F3D5C-8179-4FBC-A254-5AB03C8A4601}"/>
                  </a:ext>
                </a:extLst>
              </p:cNvPr>
              <p:cNvCxnSpPr/>
              <p:nvPr userDrawn="1"/>
            </p:nvCxnSpPr>
            <p:spPr>
              <a:xfrm>
                <a:off x="708455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7DC153D7-6A4C-4E99-A700-E65E897A291D}"/>
                  </a:ext>
                </a:extLst>
              </p:cNvPr>
              <p:cNvCxnSpPr/>
              <p:nvPr userDrawn="1"/>
            </p:nvCxnSpPr>
            <p:spPr>
              <a:xfrm>
                <a:off x="757882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7F7DE9BC-B842-4500-B8FE-069D755D5941}"/>
                  </a:ext>
                </a:extLst>
              </p:cNvPr>
              <p:cNvCxnSpPr/>
              <p:nvPr userDrawn="1"/>
            </p:nvCxnSpPr>
            <p:spPr>
              <a:xfrm>
                <a:off x="741406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6D6F3CE9-CE34-4166-BB7E-FA57943507AA}"/>
                  </a:ext>
                </a:extLst>
              </p:cNvPr>
              <p:cNvCxnSpPr/>
              <p:nvPr userDrawn="1"/>
            </p:nvCxnSpPr>
            <p:spPr>
              <a:xfrm>
                <a:off x="790833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2B98D94-F31F-4D40-AA28-10A3CB3E8A15}"/>
                  </a:ext>
                </a:extLst>
              </p:cNvPr>
              <p:cNvCxnSpPr/>
              <p:nvPr userDrawn="1"/>
            </p:nvCxnSpPr>
            <p:spPr>
              <a:xfrm>
                <a:off x="774357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6BDB6908-335B-4BA9-AAF1-A833062BB4F2}"/>
                  </a:ext>
                </a:extLst>
              </p:cNvPr>
              <p:cNvCxnSpPr/>
              <p:nvPr userDrawn="1"/>
            </p:nvCxnSpPr>
            <p:spPr>
              <a:xfrm>
                <a:off x="823785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7DB499A0-BAE0-473A-B35A-3D8D320D86FF}"/>
                  </a:ext>
                </a:extLst>
              </p:cNvPr>
              <p:cNvCxnSpPr/>
              <p:nvPr userDrawn="1"/>
            </p:nvCxnSpPr>
            <p:spPr>
              <a:xfrm>
                <a:off x="807309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14C83527-3801-4402-822D-6BE1BEB71689}"/>
                  </a:ext>
                </a:extLst>
              </p:cNvPr>
              <p:cNvCxnSpPr/>
              <p:nvPr userDrawn="1"/>
            </p:nvCxnSpPr>
            <p:spPr>
              <a:xfrm>
                <a:off x="856736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2D011E6B-EACF-4B9D-B680-1CEE227DB273}"/>
                  </a:ext>
                </a:extLst>
              </p:cNvPr>
              <p:cNvCxnSpPr/>
              <p:nvPr userDrawn="1"/>
            </p:nvCxnSpPr>
            <p:spPr>
              <a:xfrm>
                <a:off x="840260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ED01ED32-4BB6-4810-9496-CB8CB5C89599}"/>
                  </a:ext>
                </a:extLst>
              </p:cNvPr>
              <p:cNvCxnSpPr/>
              <p:nvPr userDrawn="1"/>
            </p:nvCxnSpPr>
            <p:spPr>
              <a:xfrm>
                <a:off x="889687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4ACAC1A9-49DF-42D6-A86E-4634B706749F}"/>
                  </a:ext>
                </a:extLst>
              </p:cNvPr>
              <p:cNvCxnSpPr/>
              <p:nvPr userDrawn="1"/>
            </p:nvCxnSpPr>
            <p:spPr>
              <a:xfrm>
                <a:off x="873212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8658D9CC-EB17-4662-A350-DA4BC67B4092}"/>
                  </a:ext>
                </a:extLst>
              </p:cNvPr>
              <p:cNvCxnSpPr/>
              <p:nvPr userDrawn="1"/>
            </p:nvCxnSpPr>
            <p:spPr>
              <a:xfrm>
                <a:off x="922639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3323636E-04CF-4E93-A434-B300BE0581FB}"/>
                  </a:ext>
                </a:extLst>
              </p:cNvPr>
              <p:cNvCxnSpPr/>
              <p:nvPr userDrawn="1"/>
            </p:nvCxnSpPr>
            <p:spPr>
              <a:xfrm>
                <a:off x="906163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0CC4B32C-726C-44ED-9666-3D93F3C4E057}"/>
                  </a:ext>
                </a:extLst>
              </p:cNvPr>
              <p:cNvCxnSpPr/>
              <p:nvPr userDrawn="1"/>
            </p:nvCxnSpPr>
            <p:spPr>
              <a:xfrm>
                <a:off x="955590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EB0E2399-C6B8-4409-BCA1-65A19B0FB4EE}"/>
                  </a:ext>
                </a:extLst>
              </p:cNvPr>
              <p:cNvCxnSpPr/>
              <p:nvPr userDrawn="1"/>
            </p:nvCxnSpPr>
            <p:spPr>
              <a:xfrm>
                <a:off x="939114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D8320A6E-741D-4EA1-8455-B50257E96994}"/>
                  </a:ext>
                </a:extLst>
              </p:cNvPr>
              <p:cNvCxnSpPr/>
              <p:nvPr userDrawn="1"/>
            </p:nvCxnSpPr>
            <p:spPr>
              <a:xfrm>
                <a:off x="988542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AE0BB1B5-3AF6-4B81-99F8-146822E0D682}"/>
                  </a:ext>
                </a:extLst>
              </p:cNvPr>
              <p:cNvCxnSpPr/>
              <p:nvPr userDrawn="1"/>
            </p:nvCxnSpPr>
            <p:spPr>
              <a:xfrm>
                <a:off x="972066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572D8F9B-3778-4B6A-AA89-C1D4D608D749}"/>
                  </a:ext>
                </a:extLst>
              </p:cNvPr>
              <p:cNvCxnSpPr/>
              <p:nvPr userDrawn="1"/>
            </p:nvCxnSpPr>
            <p:spPr>
              <a:xfrm>
                <a:off x="1021493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5273A952-34E8-4678-AE7D-AA755A9E8273}"/>
                  </a:ext>
                </a:extLst>
              </p:cNvPr>
              <p:cNvCxnSpPr/>
              <p:nvPr userDrawn="1"/>
            </p:nvCxnSpPr>
            <p:spPr>
              <a:xfrm>
                <a:off x="1005017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437A8600-F067-47A4-9156-163E5F556A96}"/>
                  </a:ext>
                </a:extLst>
              </p:cNvPr>
              <p:cNvCxnSpPr/>
              <p:nvPr userDrawn="1"/>
            </p:nvCxnSpPr>
            <p:spPr>
              <a:xfrm>
                <a:off x="10544448"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F558DEDE-F555-40DE-BD60-CE2A2E3528E6}"/>
                  </a:ext>
                </a:extLst>
              </p:cNvPr>
              <p:cNvCxnSpPr/>
              <p:nvPr userDrawn="1"/>
            </p:nvCxnSpPr>
            <p:spPr>
              <a:xfrm>
                <a:off x="10379691"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74D5376B-A943-456B-AF3A-E4E7569CC3C4}"/>
                  </a:ext>
                </a:extLst>
              </p:cNvPr>
              <p:cNvCxnSpPr/>
              <p:nvPr userDrawn="1"/>
            </p:nvCxnSpPr>
            <p:spPr>
              <a:xfrm>
                <a:off x="10873962"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3749953-C9BE-45AD-B736-18FDD1A1D63F}"/>
                  </a:ext>
                </a:extLst>
              </p:cNvPr>
              <p:cNvCxnSpPr/>
              <p:nvPr userDrawn="1"/>
            </p:nvCxnSpPr>
            <p:spPr>
              <a:xfrm>
                <a:off x="10709205"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B87A31C2-BA0F-4BD1-94B6-A079359EE4D0}"/>
                  </a:ext>
                </a:extLst>
              </p:cNvPr>
              <p:cNvCxnSpPr/>
              <p:nvPr userDrawn="1"/>
            </p:nvCxnSpPr>
            <p:spPr>
              <a:xfrm>
                <a:off x="11203476"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2C5F0FC-E6E5-4F53-B1FC-0BD7A0CDE166}"/>
                  </a:ext>
                </a:extLst>
              </p:cNvPr>
              <p:cNvCxnSpPr/>
              <p:nvPr userDrawn="1"/>
            </p:nvCxnSpPr>
            <p:spPr>
              <a:xfrm>
                <a:off x="11038719"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23945321-E259-45E3-B63C-07AA027AA153}"/>
                  </a:ext>
                </a:extLst>
              </p:cNvPr>
              <p:cNvCxnSpPr/>
              <p:nvPr userDrawn="1"/>
            </p:nvCxnSpPr>
            <p:spPr>
              <a:xfrm>
                <a:off x="11532990"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D09E792-E0A5-4E2F-A7BD-89347189808F}"/>
                  </a:ext>
                </a:extLst>
              </p:cNvPr>
              <p:cNvCxnSpPr/>
              <p:nvPr userDrawn="1"/>
            </p:nvCxnSpPr>
            <p:spPr>
              <a:xfrm>
                <a:off x="11368233"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77D461BF-7E03-4CC9-9E16-0BD7C4C84A17}"/>
                  </a:ext>
                </a:extLst>
              </p:cNvPr>
              <p:cNvCxnSpPr/>
              <p:nvPr userDrawn="1"/>
            </p:nvCxnSpPr>
            <p:spPr>
              <a:xfrm>
                <a:off x="11862504"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FB6C9502-DABF-4B2F-B496-420E15866FD7}"/>
                  </a:ext>
                </a:extLst>
              </p:cNvPr>
              <p:cNvCxnSpPr/>
              <p:nvPr userDrawn="1"/>
            </p:nvCxnSpPr>
            <p:spPr>
              <a:xfrm>
                <a:off x="11697747" y="-435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A4EBEFFA-BA25-4E1A-BDDA-015ED507B0CE}"/>
                  </a:ext>
                </a:extLst>
              </p:cNvPr>
              <p:cNvCxnSpPr/>
              <p:nvPr userDrawn="1"/>
            </p:nvCxnSpPr>
            <p:spPr>
              <a:xfrm>
                <a:off x="12481692" y="48985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3CF73DA3-659C-48E3-9963-D1C44A31C415}"/>
                  </a:ext>
                </a:extLst>
              </p:cNvPr>
              <p:cNvCxnSpPr/>
              <p:nvPr userDrawn="1"/>
            </p:nvCxnSpPr>
            <p:spPr>
              <a:xfrm>
                <a:off x="12481692" y="3265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8" name="Straight Connector 1847">
                <a:extLst>
                  <a:ext uri="{FF2B5EF4-FFF2-40B4-BE49-F238E27FC236}">
                    <a16:creationId xmlns:a16="http://schemas.microsoft.com/office/drawing/2014/main" id="{5CEF9ED2-053B-4E04-9F75-148B3BB45138}"/>
                  </a:ext>
                </a:extLst>
              </p:cNvPr>
              <p:cNvCxnSpPr/>
              <p:nvPr userDrawn="1"/>
            </p:nvCxnSpPr>
            <p:spPr>
              <a:xfrm>
                <a:off x="12481692" y="81642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9" name="Straight Connector 1848">
                <a:extLst>
                  <a:ext uri="{FF2B5EF4-FFF2-40B4-BE49-F238E27FC236}">
                    <a16:creationId xmlns:a16="http://schemas.microsoft.com/office/drawing/2014/main" id="{EE6BB664-156D-4EC9-87AA-81F824CDCA61}"/>
                  </a:ext>
                </a:extLst>
              </p:cNvPr>
              <p:cNvCxnSpPr/>
              <p:nvPr userDrawn="1"/>
            </p:nvCxnSpPr>
            <p:spPr>
              <a:xfrm>
                <a:off x="12481692" y="6531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0" name="Straight Connector 1849">
                <a:extLst>
                  <a:ext uri="{FF2B5EF4-FFF2-40B4-BE49-F238E27FC236}">
                    <a16:creationId xmlns:a16="http://schemas.microsoft.com/office/drawing/2014/main" id="{10EA876D-C26C-49EC-8B55-BE03DD8E7623}"/>
                  </a:ext>
                </a:extLst>
              </p:cNvPr>
              <p:cNvCxnSpPr/>
              <p:nvPr userDrawn="1"/>
            </p:nvCxnSpPr>
            <p:spPr>
              <a:xfrm>
                <a:off x="12481692" y="114299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7C4A6D44-BC17-4D43-B7AE-C7503D0B8A21}"/>
                  </a:ext>
                </a:extLst>
              </p:cNvPr>
              <p:cNvCxnSpPr/>
              <p:nvPr userDrawn="1"/>
            </p:nvCxnSpPr>
            <p:spPr>
              <a:xfrm>
                <a:off x="12481692" y="9797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2" name="Straight Connector 1851">
                <a:extLst>
                  <a:ext uri="{FF2B5EF4-FFF2-40B4-BE49-F238E27FC236}">
                    <a16:creationId xmlns:a16="http://schemas.microsoft.com/office/drawing/2014/main" id="{EA06E691-9607-4317-8C48-254E0521AA1D}"/>
                  </a:ext>
                </a:extLst>
              </p:cNvPr>
              <p:cNvCxnSpPr/>
              <p:nvPr userDrawn="1"/>
            </p:nvCxnSpPr>
            <p:spPr>
              <a:xfrm>
                <a:off x="12481692" y="146956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3" name="Straight Connector 1852">
                <a:extLst>
                  <a:ext uri="{FF2B5EF4-FFF2-40B4-BE49-F238E27FC236}">
                    <a16:creationId xmlns:a16="http://schemas.microsoft.com/office/drawing/2014/main" id="{B0AA6427-2C4F-43F1-9439-3781909AE402}"/>
                  </a:ext>
                </a:extLst>
              </p:cNvPr>
              <p:cNvCxnSpPr/>
              <p:nvPr userDrawn="1"/>
            </p:nvCxnSpPr>
            <p:spPr>
              <a:xfrm>
                <a:off x="12481692" y="13062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68D350F4-ADAD-4051-AE44-9C9AD2242397}"/>
                  </a:ext>
                </a:extLst>
              </p:cNvPr>
              <p:cNvCxnSpPr/>
              <p:nvPr userDrawn="1"/>
            </p:nvCxnSpPr>
            <p:spPr>
              <a:xfrm>
                <a:off x="12481692" y="179613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5" name="Straight Connector 1854">
                <a:extLst>
                  <a:ext uri="{FF2B5EF4-FFF2-40B4-BE49-F238E27FC236}">
                    <a16:creationId xmlns:a16="http://schemas.microsoft.com/office/drawing/2014/main" id="{798F6AC0-658D-481D-9454-23D6ECD24477}"/>
                  </a:ext>
                </a:extLst>
              </p:cNvPr>
              <p:cNvCxnSpPr/>
              <p:nvPr userDrawn="1"/>
            </p:nvCxnSpPr>
            <p:spPr>
              <a:xfrm>
                <a:off x="12481692" y="16328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6" name="Straight Connector 1855">
                <a:extLst>
                  <a:ext uri="{FF2B5EF4-FFF2-40B4-BE49-F238E27FC236}">
                    <a16:creationId xmlns:a16="http://schemas.microsoft.com/office/drawing/2014/main" id="{4E4B02EA-62DD-4C43-A716-7BFCA2A0500B}"/>
                  </a:ext>
                </a:extLst>
              </p:cNvPr>
              <p:cNvCxnSpPr/>
              <p:nvPr userDrawn="1"/>
            </p:nvCxnSpPr>
            <p:spPr>
              <a:xfrm>
                <a:off x="12481692" y="212270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7" name="Straight Connector 1856">
                <a:extLst>
                  <a:ext uri="{FF2B5EF4-FFF2-40B4-BE49-F238E27FC236}">
                    <a16:creationId xmlns:a16="http://schemas.microsoft.com/office/drawing/2014/main" id="{E874A35C-A4B1-4399-951D-F7FF0AD3C002}"/>
                  </a:ext>
                </a:extLst>
              </p:cNvPr>
              <p:cNvCxnSpPr/>
              <p:nvPr userDrawn="1"/>
            </p:nvCxnSpPr>
            <p:spPr>
              <a:xfrm>
                <a:off x="12481692" y="195942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8" name="Straight Connector 1857">
                <a:extLst>
                  <a:ext uri="{FF2B5EF4-FFF2-40B4-BE49-F238E27FC236}">
                    <a16:creationId xmlns:a16="http://schemas.microsoft.com/office/drawing/2014/main" id="{54EC331E-1727-485A-BF69-852A9D7745B8}"/>
                  </a:ext>
                </a:extLst>
              </p:cNvPr>
              <p:cNvCxnSpPr/>
              <p:nvPr userDrawn="1"/>
            </p:nvCxnSpPr>
            <p:spPr>
              <a:xfrm>
                <a:off x="12481692" y="244928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9" name="Straight Connector 1858">
                <a:extLst>
                  <a:ext uri="{FF2B5EF4-FFF2-40B4-BE49-F238E27FC236}">
                    <a16:creationId xmlns:a16="http://schemas.microsoft.com/office/drawing/2014/main" id="{5BD57214-257F-458A-9870-6966C1264ED2}"/>
                  </a:ext>
                </a:extLst>
              </p:cNvPr>
              <p:cNvCxnSpPr/>
              <p:nvPr userDrawn="1"/>
            </p:nvCxnSpPr>
            <p:spPr>
              <a:xfrm>
                <a:off x="12481692" y="228599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0" name="Straight Connector 1859">
                <a:extLst>
                  <a:ext uri="{FF2B5EF4-FFF2-40B4-BE49-F238E27FC236}">
                    <a16:creationId xmlns:a16="http://schemas.microsoft.com/office/drawing/2014/main" id="{9FB89F2F-F489-4165-AE11-FFE27B51285F}"/>
                  </a:ext>
                </a:extLst>
              </p:cNvPr>
              <p:cNvCxnSpPr/>
              <p:nvPr userDrawn="1"/>
            </p:nvCxnSpPr>
            <p:spPr>
              <a:xfrm>
                <a:off x="12481692" y="277585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1" name="Straight Connector 1860">
                <a:extLst>
                  <a:ext uri="{FF2B5EF4-FFF2-40B4-BE49-F238E27FC236}">
                    <a16:creationId xmlns:a16="http://schemas.microsoft.com/office/drawing/2014/main" id="{F7BAAA2E-0FB1-43C5-BF2B-212086AE8319}"/>
                  </a:ext>
                </a:extLst>
              </p:cNvPr>
              <p:cNvCxnSpPr/>
              <p:nvPr userDrawn="1"/>
            </p:nvCxnSpPr>
            <p:spPr>
              <a:xfrm>
                <a:off x="12481692" y="261256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2" name="Straight Connector 1861">
                <a:extLst>
                  <a:ext uri="{FF2B5EF4-FFF2-40B4-BE49-F238E27FC236}">
                    <a16:creationId xmlns:a16="http://schemas.microsoft.com/office/drawing/2014/main" id="{8E71BC40-A7EA-4C54-BA9F-1D06E59DA1EA}"/>
                  </a:ext>
                </a:extLst>
              </p:cNvPr>
              <p:cNvCxnSpPr/>
              <p:nvPr userDrawn="1"/>
            </p:nvCxnSpPr>
            <p:spPr>
              <a:xfrm>
                <a:off x="12481692" y="310242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3" name="Straight Connector 1862">
                <a:extLst>
                  <a:ext uri="{FF2B5EF4-FFF2-40B4-BE49-F238E27FC236}">
                    <a16:creationId xmlns:a16="http://schemas.microsoft.com/office/drawing/2014/main" id="{F4446A0B-E07A-49F5-8256-17E0D863436E}"/>
                  </a:ext>
                </a:extLst>
              </p:cNvPr>
              <p:cNvCxnSpPr/>
              <p:nvPr userDrawn="1"/>
            </p:nvCxnSpPr>
            <p:spPr>
              <a:xfrm>
                <a:off x="12481692" y="293913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FA1E5DC1-6A01-4A68-A1AC-EA7B7604D4E5}"/>
                  </a:ext>
                </a:extLst>
              </p:cNvPr>
              <p:cNvCxnSpPr/>
              <p:nvPr userDrawn="1"/>
            </p:nvCxnSpPr>
            <p:spPr>
              <a:xfrm>
                <a:off x="12481692" y="342899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E7138EF7-FBA2-4C13-B049-A4821AA85E14}"/>
                  </a:ext>
                </a:extLst>
              </p:cNvPr>
              <p:cNvCxnSpPr/>
              <p:nvPr userDrawn="1"/>
            </p:nvCxnSpPr>
            <p:spPr>
              <a:xfrm>
                <a:off x="12481692" y="326570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6" name="Straight Connector 1865">
                <a:extLst>
                  <a:ext uri="{FF2B5EF4-FFF2-40B4-BE49-F238E27FC236}">
                    <a16:creationId xmlns:a16="http://schemas.microsoft.com/office/drawing/2014/main" id="{EDCDE1AF-E0B5-4CE7-8625-32364359673C}"/>
                  </a:ext>
                </a:extLst>
              </p:cNvPr>
              <p:cNvCxnSpPr/>
              <p:nvPr userDrawn="1"/>
            </p:nvCxnSpPr>
            <p:spPr>
              <a:xfrm>
                <a:off x="12481692" y="375556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7" name="Straight Connector 1866">
                <a:extLst>
                  <a:ext uri="{FF2B5EF4-FFF2-40B4-BE49-F238E27FC236}">
                    <a16:creationId xmlns:a16="http://schemas.microsoft.com/office/drawing/2014/main" id="{9F6B3EC6-7F4C-49F7-A4C2-A0B7DBAD2178}"/>
                  </a:ext>
                </a:extLst>
              </p:cNvPr>
              <p:cNvCxnSpPr/>
              <p:nvPr userDrawn="1"/>
            </p:nvCxnSpPr>
            <p:spPr>
              <a:xfrm>
                <a:off x="12481692" y="359227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8" name="Straight Connector 1867">
                <a:extLst>
                  <a:ext uri="{FF2B5EF4-FFF2-40B4-BE49-F238E27FC236}">
                    <a16:creationId xmlns:a16="http://schemas.microsoft.com/office/drawing/2014/main" id="{0392A7A1-F502-4475-9491-ABC542C937EF}"/>
                  </a:ext>
                </a:extLst>
              </p:cNvPr>
              <p:cNvCxnSpPr/>
              <p:nvPr userDrawn="1"/>
            </p:nvCxnSpPr>
            <p:spPr>
              <a:xfrm>
                <a:off x="12481692" y="408175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9" name="Straight Connector 1868">
                <a:extLst>
                  <a:ext uri="{FF2B5EF4-FFF2-40B4-BE49-F238E27FC236}">
                    <a16:creationId xmlns:a16="http://schemas.microsoft.com/office/drawing/2014/main" id="{734D041E-063B-4497-85AA-7B8FBE417457}"/>
                  </a:ext>
                </a:extLst>
              </p:cNvPr>
              <p:cNvCxnSpPr/>
              <p:nvPr userDrawn="1"/>
            </p:nvCxnSpPr>
            <p:spPr>
              <a:xfrm>
                <a:off x="12481692" y="391846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0" name="Straight Connector 1869">
                <a:extLst>
                  <a:ext uri="{FF2B5EF4-FFF2-40B4-BE49-F238E27FC236}">
                    <a16:creationId xmlns:a16="http://schemas.microsoft.com/office/drawing/2014/main" id="{EC9749B8-000A-4818-BB0F-974419FD2021}"/>
                  </a:ext>
                </a:extLst>
              </p:cNvPr>
              <p:cNvCxnSpPr/>
              <p:nvPr userDrawn="1"/>
            </p:nvCxnSpPr>
            <p:spPr>
              <a:xfrm>
                <a:off x="12481692" y="440832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1" name="Straight Connector 1870">
                <a:extLst>
                  <a:ext uri="{FF2B5EF4-FFF2-40B4-BE49-F238E27FC236}">
                    <a16:creationId xmlns:a16="http://schemas.microsoft.com/office/drawing/2014/main" id="{8C30234A-BAC2-4ADB-ADE2-1CCA3DBC9092}"/>
                  </a:ext>
                </a:extLst>
              </p:cNvPr>
              <p:cNvCxnSpPr/>
              <p:nvPr userDrawn="1"/>
            </p:nvCxnSpPr>
            <p:spPr>
              <a:xfrm>
                <a:off x="12481692" y="424504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6B6F744C-7013-45B9-9791-38F4976AE050}"/>
                  </a:ext>
                </a:extLst>
              </p:cNvPr>
              <p:cNvCxnSpPr/>
              <p:nvPr userDrawn="1"/>
            </p:nvCxnSpPr>
            <p:spPr>
              <a:xfrm>
                <a:off x="12481692" y="4734897"/>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3" name="Straight Connector 1872">
                <a:extLst>
                  <a:ext uri="{FF2B5EF4-FFF2-40B4-BE49-F238E27FC236}">
                    <a16:creationId xmlns:a16="http://schemas.microsoft.com/office/drawing/2014/main" id="{38A09CC4-4EE2-452A-8585-3C22C9462376}"/>
                  </a:ext>
                </a:extLst>
              </p:cNvPr>
              <p:cNvCxnSpPr/>
              <p:nvPr userDrawn="1"/>
            </p:nvCxnSpPr>
            <p:spPr>
              <a:xfrm>
                <a:off x="12481692" y="457161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4" name="Straight Connector 1873">
                <a:extLst>
                  <a:ext uri="{FF2B5EF4-FFF2-40B4-BE49-F238E27FC236}">
                    <a16:creationId xmlns:a16="http://schemas.microsoft.com/office/drawing/2014/main" id="{18047928-7E24-453B-9C35-D3F4D9727E33}"/>
                  </a:ext>
                </a:extLst>
              </p:cNvPr>
              <p:cNvCxnSpPr/>
              <p:nvPr userDrawn="1"/>
            </p:nvCxnSpPr>
            <p:spPr>
              <a:xfrm>
                <a:off x="12481692" y="5061468"/>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AEB32B1B-FDD5-4DA4-B07C-87365241BE3E}"/>
                  </a:ext>
                </a:extLst>
              </p:cNvPr>
              <p:cNvCxnSpPr/>
              <p:nvPr userDrawn="1"/>
            </p:nvCxnSpPr>
            <p:spPr>
              <a:xfrm>
                <a:off x="12481692" y="5388039"/>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7" name="Straight Connector 1876">
                <a:extLst>
                  <a:ext uri="{FF2B5EF4-FFF2-40B4-BE49-F238E27FC236}">
                    <a16:creationId xmlns:a16="http://schemas.microsoft.com/office/drawing/2014/main" id="{2A0ABFEF-DF4E-4CEB-959C-B6B26B683376}"/>
                  </a:ext>
                </a:extLst>
              </p:cNvPr>
              <p:cNvCxnSpPr/>
              <p:nvPr userDrawn="1"/>
            </p:nvCxnSpPr>
            <p:spPr>
              <a:xfrm>
                <a:off x="12481692" y="5224753"/>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8" name="Straight Connector 1877">
                <a:extLst>
                  <a:ext uri="{FF2B5EF4-FFF2-40B4-BE49-F238E27FC236}">
                    <a16:creationId xmlns:a16="http://schemas.microsoft.com/office/drawing/2014/main" id="{3451E7DD-CB32-422A-8DF3-8F31E24E8239}"/>
                  </a:ext>
                </a:extLst>
              </p:cNvPr>
              <p:cNvCxnSpPr/>
              <p:nvPr userDrawn="1"/>
            </p:nvCxnSpPr>
            <p:spPr>
              <a:xfrm>
                <a:off x="12481692" y="5714610"/>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9" name="Straight Connector 1878">
                <a:extLst>
                  <a:ext uri="{FF2B5EF4-FFF2-40B4-BE49-F238E27FC236}">
                    <a16:creationId xmlns:a16="http://schemas.microsoft.com/office/drawing/2014/main" id="{D86475DA-391E-4A74-AD10-8794319D1EFB}"/>
                  </a:ext>
                </a:extLst>
              </p:cNvPr>
              <p:cNvCxnSpPr/>
              <p:nvPr userDrawn="1"/>
            </p:nvCxnSpPr>
            <p:spPr>
              <a:xfrm>
                <a:off x="12481692" y="5551324"/>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0" name="Straight Connector 1879">
                <a:extLst>
                  <a:ext uri="{FF2B5EF4-FFF2-40B4-BE49-F238E27FC236}">
                    <a16:creationId xmlns:a16="http://schemas.microsoft.com/office/drawing/2014/main" id="{2B166F54-2D92-4FBE-B9F4-1253F4EF6868}"/>
                  </a:ext>
                </a:extLst>
              </p:cNvPr>
              <p:cNvCxnSpPr/>
              <p:nvPr userDrawn="1"/>
            </p:nvCxnSpPr>
            <p:spPr>
              <a:xfrm>
                <a:off x="12481692" y="6041181"/>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F02BF647-500B-4CB9-B89E-D7EAED4F6AE7}"/>
                  </a:ext>
                </a:extLst>
              </p:cNvPr>
              <p:cNvCxnSpPr/>
              <p:nvPr userDrawn="1"/>
            </p:nvCxnSpPr>
            <p:spPr>
              <a:xfrm>
                <a:off x="12481692" y="5877895"/>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4100C2F-A6CC-4330-AE7F-77C409F51318}"/>
                  </a:ext>
                </a:extLst>
              </p:cNvPr>
              <p:cNvCxnSpPr/>
              <p:nvPr userDrawn="1"/>
            </p:nvCxnSpPr>
            <p:spPr>
              <a:xfrm>
                <a:off x="12481692" y="6367752"/>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3" name="Straight Connector 1882">
                <a:extLst>
                  <a:ext uri="{FF2B5EF4-FFF2-40B4-BE49-F238E27FC236}">
                    <a16:creationId xmlns:a16="http://schemas.microsoft.com/office/drawing/2014/main" id="{736E85BA-741B-47DD-83C9-89BF1C9AC151}"/>
                  </a:ext>
                </a:extLst>
              </p:cNvPr>
              <p:cNvCxnSpPr/>
              <p:nvPr userDrawn="1"/>
            </p:nvCxnSpPr>
            <p:spPr>
              <a:xfrm>
                <a:off x="12481692" y="6204466"/>
                <a:ext cx="126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1" name="Straight Connector 2020">
                <a:extLst>
                  <a:ext uri="{FF2B5EF4-FFF2-40B4-BE49-F238E27FC236}">
                    <a16:creationId xmlns:a16="http://schemas.microsoft.com/office/drawing/2014/main" id="{E7775488-7784-403B-BC04-F7FEAFC1D23C}"/>
                  </a:ext>
                </a:extLst>
              </p:cNvPr>
              <p:cNvCxnSpPr/>
              <p:nvPr userDrawn="1"/>
            </p:nvCxnSpPr>
            <p:spPr>
              <a:xfrm>
                <a:off x="49427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2" name="Straight Connector 2021">
                <a:extLst>
                  <a:ext uri="{FF2B5EF4-FFF2-40B4-BE49-F238E27FC236}">
                    <a16:creationId xmlns:a16="http://schemas.microsoft.com/office/drawing/2014/main" id="{BCFE1D7B-6F55-42CB-B02B-856236CD9137}"/>
                  </a:ext>
                </a:extLst>
              </p:cNvPr>
              <p:cNvCxnSpPr/>
              <p:nvPr userDrawn="1"/>
            </p:nvCxnSpPr>
            <p:spPr>
              <a:xfrm>
                <a:off x="32951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3" name="Straight Connector 2022">
                <a:extLst>
                  <a:ext uri="{FF2B5EF4-FFF2-40B4-BE49-F238E27FC236}">
                    <a16:creationId xmlns:a16="http://schemas.microsoft.com/office/drawing/2014/main" id="{68E9AD67-5D0F-4D1D-B2C6-0F44E7A00DB5}"/>
                  </a:ext>
                </a:extLst>
              </p:cNvPr>
              <p:cNvCxnSpPr/>
              <p:nvPr userDrawn="1"/>
            </p:nvCxnSpPr>
            <p:spPr>
              <a:xfrm>
                <a:off x="82378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4" name="Straight Connector 2023">
                <a:extLst>
                  <a:ext uri="{FF2B5EF4-FFF2-40B4-BE49-F238E27FC236}">
                    <a16:creationId xmlns:a16="http://schemas.microsoft.com/office/drawing/2014/main" id="{6A77AADB-CF97-4212-BF30-FCD05F619287}"/>
                  </a:ext>
                </a:extLst>
              </p:cNvPr>
              <p:cNvCxnSpPr/>
              <p:nvPr userDrawn="1"/>
            </p:nvCxnSpPr>
            <p:spPr>
              <a:xfrm>
                <a:off x="65902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5" name="Straight Connector 2024">
                <a:extLst>
                  <a:ext uri="{FF2B5EF4-FFF2-40B4-BE49-F238E27FC236}">
                    <a16:creationId xmlns:a16="http://schemas.microsoft.com/office/drawing/2014/main" id="{324FC146-C2BF-4C87-B40C-8E3578830F57}"/>
                  </a:ext>
                </a:extLst>
              </p:cNvPr>
              <p:cNvCxnSpPr/>
              <p:nvPr userDrawn="1"/>
            </p:nvCxnSpPr>
            <p:spPr>
              <a:xfrm>
                <a:off x="115330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6" name="Straight Connector 2025">
                <a:extLst>
                  <a:ext uri="{FF2B5EF4-FFF2-40B4-BE49-F238E27FC236}">
                    <a16:creationId xmlns:a16="http://schemas.microsoft.com/office/drawing/2014/main" id="{EC2B6437-2BB5-471E-ABC2-7E7904E3D4C3}"/>
                  </a:ext>
                </a:extLst>
              </p:cNvPr>
              <p:cNvCxnSpPr/>
              <p:nvPr userDrawn="1"/>
            </p:nvCxnSpPr>
            <p:spPr>
              <a:xfrm>
                <a:off x="98854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7" name="Straight Connector 2026">
                <a:extLst>
                  <a:ext uri="{FF2B5EF4-FFF2-40B4-BE49-F238E27FC236}">
                    <a16:creationId xmlns:a16="http://schemas.microsoft.com/office/drawing/2014/main" id="{52BB5111-C422-4C26-8C98-E36EF8D4915A}"/>
                  </a:ext>
                </a:extLst>
              </p:cNvPr>
              <p:cNvCxnSpPr/>
              <p:nvPr userDrawn="1"/>
            </p:nvCxnSpPr>
            <p:spPr>
              <a:xfrm>
                <a:off x="148281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8" name="Straight Connector 2027">
                <a:extLst>
                  <a:ext uri="{FF2B5EF4-FFF2-40B4-BE49-F238E27FC236}">
                    <a16:creationId xmlns:a16="http://schemas.microsoft.com/office/drawing/2014/main" id="{57E7B28E-78CD-4304-901F-45AA13D106A1}"/>
                  </a:ext>
                </a:extLst>
              </p:cNvPr>
              <p:cNvCxnSpPr/>
              <p:nvPr userDrawn="1"/>
            </p:nvCxnSpPr>
            <p:spPr>
              <a:xfrm>
                <a:off x="131805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9" name="Straight Connector 2028">
                <a:extLst>
                  <a:ext uri="{FF2B5EF4-FFF2-40B4-BE49-F238E27FC236}">
                    <a16:creationId xmlns:a16="http://schemas.microsoft.com/office/drawing/2014/main" id="{C854AE8E-D93F-4651-89BA-5113864C436B}"/>
                  </a:ext>
                </a:extLst>
              </p:cNvPr>
              <p:cNvCxnSpPr/>
              <p:nvPr userDrawn="1"/>
            </p:nvCxnSpPr>
            <p:spPr>
              <a:xfrm>
                <a:off x="181232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0" name="Straight Connector 2029">
                <a:extLst>
                  <a:ext uri="{FF2B5EF4-FFF2-40B4-BE49-F238E27FC236}">
                    <a16:creationId xmlns:a16="http://schemas.microsoft.com/office/drawing/2014/main" id="{2F10C3E3-B5E1-4AFE-A016-EA667102B8E5}"/>
                  </a:ext>
                </a:extLst>
              </p:cNvPr>
              <p:cNvCxnSpPr/>
              <p:nvPr userDrawn="1"/>
            </p:nvCxnSpPr>
            <p:spPr>
              <a:xfrm>
                <a:off x="164757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1" name="Straight Connector 2030">
                <a:extLst>
                  <a:ext uri="{FF2B5EF4-FFF2-40B4-BE49-F238E27FC236}">
                    <a16:creationId xmlns:a16="http://schemas.microsoft.com/office/drawing/2014/main" id="{2E4C1715-969B-4A57-AB1C-A7B9416B8940}"/>
                  </a:ext>
                </a:extLst>
              </p:cNvPr>
              <p:cNvCxnSpPr/>
              <p:nvPr userDrawn="1"/>
            </p:nvCxnSpPr>
            <p:spPr>
              <a:xfrm>
                <a:off x="214184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2" name="Straight Connector 2031">
                <a:extLst>
                  <a:ext uri="{FF2B5EF4-FFF2-40B4-BE49-F238E27FC236}">
                    <a16:creationId xmlns:a16="http://schemas.microsoft.com/office/drawing/2014/main" id="{158CE7B0-F5BE-4A43-8581-8996297032EE}"/>
                  </a:ext>
                </a:extLst>
              </p:cNvPr>
              <p:cNvCxnSpPr/>
              <p:nvPr userDrawn="1"/>
            </p:nvCxnSpPr>
            <p:spPr>
              <a:xfrm>
                <a:off x="197708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3" name="Straight Connector 2032">
                <a:extLst>
                  <a:ext uri="{FF2B5EF4-FFF2-40B4-BE49-F238E27FC236}">
                    <a16:creationId xmlns:a16="http://schemas.microsoft.com/office/drawing/2014/main" id="{66158B0E-679A-42D3-9371-E559F3212A00}"/>
                  </a:ext>
                </a:extLst>
              </p:cNvPr>
              <p:cNvCxnSpPr/>
              <p:nvPr userDrawn="1"/>
            </p:nvCxnSpPr>
            <p:spPr>
              <a:xfrm>
                <a:off x="247135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4" name="Straight Connector 2033">
                <a:extLst>
                  <a:ext uri="{FF2B5EF4-FFF2-40B4-BE49-F238E27FC236}">
                    <a16:creationId xmlns:a16="http://schemas.microsoft.com/office/drawing/2014/main" id="{041138B8-72FE-4238-8CD3-A948B4811361}"/>
                  </a:ext>
                </a:extLst>
              </p:cNvPr>
              <p:cNvCxnSpPr/>
              <p:nvPr userDrawn="1"/>
            </p:nvCxnSpPr>
            <p:spPr>
              <a:xfrm>
                <a:off x="230659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5" name="Straight Connector 2034">
                <a:extLst>
                  <a:ext uri="{FF2B5EF4-FFF2-40B4-BE49-F238E27FC236}">
                    <a16:creationId xmlns:a16="http://schemas.microsoft.com/office/drawing/2014/main" id="{9C203DDF-9EC6-42CA-82A4-B36E9732D657}"/>
                  </a:ext>
                </a:extLst>
              </p:cNvPr>
              <p:cNvCxnSpPr/>
              <p:nvPr userDrawn="1"/>
            </p:nvCxnSpPr>
            <p:spPr>
              <a:xfrm>
                <a:off x="280087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6" name="Straight Connector 2035">
                <a:extLst>
                  <a:ext uri="{FF2B5EF4-FFF2-40B4-BE49-F238E27FC236}">
                    <a16:creationId xmlns:a16="http://schemas.microsoft.com/office/drawing/2014/main" id="{45917DC4-72A8-445B-A89D-DB24F13E75B5}"/>
                  </a:ext>
                </a:extLst>
              </p:cNvPr>
              <p:cNvCxnSpPr/>
              <p:nvPr userDrawn="1"/>
            </p:nvCxnSpPr>
            <p:spPr>
              <a:xfrm>
                <a:off x="263611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7" name="Straight Connector 2036">
                <a:extLst>
                  <a:ext uri="{FF2B5EF4-FFF2-40B4-BE49-F238E27FC236}">
                    <a16:creationId xmlns:a16="http://schemas.microsoft.com/office/drawing/2014/main" id="{250E3C34-4E8B-4492-83A8-F62ED6E47ECB}"/>
                  </a:ext>
                </a:extLst>
              </p:cNvPr>
              <p:cNvCxnSpPr/>
              <p:nvPr userDrawn="1"/>
            </p:nvCxnSpPr>
            <p:spPr>
              <a:xfrm>
                <a:off x="313038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8" name="Straight Connector 2037">
                <a:extLst>
                  <a:ext uri="{FF2B5EF4-FFF2-40B4-BE49-F238E27FC236}">
                    <a16:creationId xmlns:a16="http://schemas.microsoft.com/office/drawing/2014/main" id="{2DA6F0F4-D527-4063-ABE6-DA7B1AFA0343}"/>
                  </a:ext>
                </a:extLst>
              </p:cNvPr>
              <p:cNvCxnSpPr/>
              <p:nvPr userDrawn="1"/>
            </p:nvCxnSpPr>
            <p:spPr>
              <a:xfrm>
                <a:off x="296562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9" name="Straight Connector 2038">
                <a:extLst>
                  <a:ext uri="{FF2B5EF4-FFF2-40B4-BE49-F238E27FC236}">
                    <a16:creationId xmlns:a16="http://schemas.microsoft.com/office/drawing/2014/main" id="{4ADD9BC8-05F2-4ACD-B6AF-D75161CC54BF}"/>
                  </a:ext>
                </a:extLst>
              </p:cNvPr>
              <p:cNvCxnSpPr/>
              <p:nvPr userDrawn="1"/>
            </p:nvCxnSpPr>
            <p:spPr>
              <a:xfrm>
                <a:off x="345989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9F6DE046-7C11-473D-826E-ECFF5561C559}"/>
                  </a:ext>
                </a:extLst>
              </p:cNvPr>
              <p:cNvCxnSpPr/>
              <p:nvPr userDrawn="1"/>
            </p:nvCxnSpPr>
            <p:spPr>
              <a:xfrm>
                <a:off x="329514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1" name="Straight Connector 2040">
                <a:extLst>
                  <a:ext uri="{FF2B5EF4-FFF2-40B4-BE49-F238E27FC236}">
                    <a16:creationId xmlns:a16="http://schemas.microsoft.com/office/drawing/2014/main" id="{CA944FFF-70A6-4FF9-A022-A40BFBCD9312}"/>
                  </a:ext>
                </a:extLst>
              </p:cNvPr>
              <p:cNvCxnSpPr/>
              <p:nvPr userDrawn="1"/>
            </p:nvCxnSpPr>
            <p:spPr>
              <a:xfrm>
                <a:off x="378941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3C2DFD9C-328E-4B1F-8B1C-6671D1EBF9DB}"/>
                  </a:ext>
                </a:extLst>
              </p:cNvPr>
              <p:cNvCxnSpPr/>
              <p:nvPr userDrawn="1"/>
            </p:nvCxnSpPr>
            <p:spPr>
              <a:xfrm>
                <a:off x="362465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29C922E8-2F3D-43CE-A121-17CF94547BAD}"/>
                  </a:ext>
                </a:extLst>
              </p:cNvPr>
              <p:cNvCxnSpPr/>
              <p:nvPr userDrawn="1"/>
            </p:nvCxnSpPr>
            <p:spPr>
              <a:xfrm>
                <a:off x="411892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4" name="Straight Connector 2043">
                <a:extLst>
                  <a:ext uri="{FF2B5EF4-FFF2-40B4-BE49-F238E27FC236}">
                    <a16:creationId xmlns:a16="http://schemas.microsoft.com/office/drawing/2014/main" id="{7A93877F-AB12-4FF8-91C4-04D0B4ECC66A}"/>
                  </a:ext>
                </a:extLst>
              </p:cNvPr>
              <p:cNvCxnSpPr/>
              <p:nvPr userDrawn="1"/>
            </p:nvCxnSpPr>
            <p:spPr>
              <a:xfrm>
                <a:off x="395416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935663A9-3DAF-4FEA-B361-F7CDC8C4262A}"/>
                  </a:ext>
                </a:extLst>
              </p:cNvPr>
              <p:cNvCxnSpPr/>
              <p:nvPr userDrawn="1"/>
            </p:nvCxnSpPr>
            <p:spPr>
              <a:xfrm>
                <a:off x="444844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6" name="Straight Connector 2045">
                <a:extLst>
                  <a:ext uri="{FF2B5EF4-FFF2-40B4-BE49-F238E27FC236}">
                    <a16:creationId xmlns:a16="http://schemas.microsoft.com/office/drawing/2014/main" id="{348D3BE9-3FCA-4C32-81F4-B88BA2668C71}"/>
                  </a:ext>
                </a:extLst>
              </p:cNvPr>
              <p:cNvCxnSpPr/>
              <p:nvPr userDrawn="1"/>
            </p:nvCxnSpPr>
            <p:spPr>
              <a:xfrm>
                <a:off x="428368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7" name="Straight Connector 2046">
                <a:extLst>
                  <a:ext uri="{FF2B5EF4-FFF2-40B4-BE49-F238E27FC236}">
                    <a16:creationId xmlns:a16="http://schemas.microsoft.com/office/drawing/2014/main" id="{3DAAF9E5-FC2D-41C4-A0F9-5294F77E362D}"/>
                  </a:ext>
                </a:extLst>
              </p:cNvPr>
              <p:cNvCxnSpPr/>
              <p:nvPr userDrawn="1"/>
            </p:nvCxnSpPr>
            <p:spPr>
              <a:xfrm>
                <a:off x="477795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8" name="Straight Connector 2047">
                <a:extLst>
                  <a:ext uri="{FF2B5EF4-FFF2-40B4-BE49-F238E27FC236}">
                    <a16:creationId xmlns:a16="http://schemas.microsoft.com/office/drawing/2014/main" id="{E7DF4BB4-CC67-4504-963E-61FA8714FA3B}"/>
                  </a:ext>
                </a:extLst>
              </p:cNvPr>
              <p:cNvCxnSpPr/>
              <p:nvPr userDrawn="1"/>
            </p:nvCxnSpPr>
            <p:spPr>
              <a:xfrm>
                <a:off x="461319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49" name="Straight Connector 2048">
                <a:extLst>
                  <a:ext uri="{FF2B5EF4-FFF2-40B4-BE49-F238E27FC236}">
                    <a16:creationId xmlns:a16="http://schemas.microsoft.com/office/drawing/2014/main" id="{EE734A94-C376-4C99-98CE-E1B12E811DC8}"/>
                  </a:ext>
                </a:extLst>
              </p:cNvPr>
              <p:cNvCxnSpPr/>
              <p:nvPr userDrawn="1"/>
            </p:nvCxnSpPr>
            <p:spPr>
              <a:xfrm>
                <a:off x="510746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865EE46D-C843-4A85-BA7D-E64DCF36E286}"/>
                  </a:ext>
                </a:extLst>
              </p:cNvPr>
              <p:cNvCxnSpPr/>
              <p:nvPr userDrawn="1"/>
            </p:nvCxnSpPr>
            <p:spPr>
              <a:xfrm>
                <a:off x="494271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1" name="Straight Connector 2050">
                <a:extLst>
                  <a:ext uri="{FF2B5EF4-FFF2-40B4-BE49-F238E27FC236}">
                    <a16:creationId xmlns:a16="http://schemas.microsoft.com/office/drawing/2014/main" id="{AF1C7CAA-6590-4527-B14A-DB14548A9F12}"/>
                  </a:ext>
                </a:extLst>
              </p:cNvPr>
              <p:cNvCxnSpPr/>
              <p:nvPr userDrawn="1"/>
            </p:nvCxnSpPr>
            <p:spPr>
              <a:xfrm>
                <a:off x="543698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2" name="Straight Connector 2051">
                <a:extLst>
                  <a:ext uri="{FF2B5EF4-FFF2-40B4-BE49-F238E27FC236}">
                    <a16:creationId xmlns:a16="http://schemas.microsoft.com/office/drawing/2014/main" id="{A3A71923-A512-4D0E-9FB4-90750AA5BCE6}"/>
                  </a:ext>
                </a:extLst>
              </p:cNvPr>
              <p:cNvCxnSpPr/>
              <p:nvPr userDrawn="1"/>
            </p:nvCxnSpPr>
            <p:spPr>
              <a:xfrm>
                <a:off x="527222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3" name="Straight Connector 2052">
                <a:extLst>
                  <a:ext uri="{FF2B5EF4-FFF2-40B4-BE49-F238E27FC236}">
                    <a16:creationId xmlns:a16="http://schemas.microsoft.com/office/drawing/2014/main" id="{762BFA0C-869D-4074-BA13-586C7453508C}"/>
                  </a:ext>
                </a:extLst>
              </p:cNvPr>
              <p:cNvCxnSpPr/>
              <p:nvPr userDrawn="1"/>
            </p:nvCxnSpPr>
            <p:spPr>
              <a:xfrm>
                <a:off x="576649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4" name="Straight Connector 2053">
                <a:extLst>
                  <a:ext uri="{FF2B5EF4-FFF2-40B4-BE49-F238E27FC236}">
                    <a16:creationId xmlns:a16="http://schemas.microsoft.com/office/drawing/2014/main" id="{45DD90F0-013E-470F-B932-DF34112F9148}"/>
                  </a:ext>
                </a:extLst>
              </p:cNvPr>
              <p:cNvCxnSpPr/>
              <p:nvPr userDrawn="1"/>
            </p:nvCxnSpPr>
            <p:spPr>
              <a:xfrm>
                <a:off x="560173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5" name="Straight Connector 2054">
                <a:extLst>
                  <a:ext uri="{FF2B5EF4-FFF2-40B4-BE49-F238E27FC236}">
                    <a16:creationId xmlns:a16="http://schemas.microsoft.com/office/drawing/2014/main" id="{13AE674F-F33B-4A4B-B56D-548693F3C815}"/>
                  </a:ext>
                </a:extLst>
              </p:cNvPr>
              <p:cNvCxnSpPr/>
              <p:nvPr userDrawn="1"/>
            </p:nvCxnSpPr>
            <p:spPr>
              <a:xfrm>
                <a:off x="609601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6" name="Straight Connector 2055">
                <a:extLst>
                  <a:ext uri="{FF2B5EF4-FFF2-40B4-BE49-F238E27FC236}">
                    <a16:creationId xmlns:a16="http://schemas.microsoft.com/office/drawing/2014/main" id="{A680FD1A-7D29-481B-B6C3-2DEAB6286BCC}"/>
                  </a:ext>
                </a:extLst>
              </p:cNvPr>
              <p:cNvCxnSpPr/>
              <p:nvPr userDrawn="1"/>
            </p:nvCxnSpPr>
            <p:spPr>
              <a:xfrm>
                <a:off x="593125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2C3A5CB2-2CE4-46D5-876B-ABBCC2F3E017}"/>
                  </a:ext>
                </a:extLst>
              </p:cNvPr>
              <p:cNvCxnSpPr/>
              <p:nvPr userDrawn="1"/>
            </p:nvCxnSpPr>
            <p:spPr>
              <a:xfrm>
                <a:off x="642552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8" name="Straight Connector 2057">
                <a:extLst>
                  <a:ext uri="{FF2B5EF4-FFF2-40B4-BE49-F238E27FC236}">
                    <a16:creationId xmlns:a16="http://schemas.microsoft.com/office/drawing/2014/main" id="{403D01B7-569C-4059-9608-4A861B81AF1A}"/>
                  </a:ext>
                </a:extLst>
              </p:cNvPr>
              <p:cNvCxnSpPr/>
              <p:nvPr userDrawn="1"/>
            </p:nvCxnSpPr>
            <p:spPr>
              <a:xfrm>
                <a:off x="626076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59" name="Straight Connector 2058">
                <a:extLst>
                  <a:ext uri="{FF2B5EF4-FFF2-40B4-BE49-F238E27FC236}">
                    <a16:creationId xmlns:a16="http://schemas.microsoft.com/office/drawing/2014/main" id="{1ABF768A-3814-4A15-90CF-BDACE6502F77}"/>
                  </a:ext>
                </a:extLst>
              </p:cNvPr>
              <p:cNvCxnSpPr/>
              <p:nvPr userDrawn="1"/>
            </p:nvCxnSpPr>
            <p:spPr>
              <a:xfrm>
                <a:off x="659028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0" name="Straight Connector 2059">
                <a:extLst>
                  <a:ext uri="{FF2B5EF4-FFF2-40B4-BE49-F238E27FC236}">
                    <a16:creationId xmlns:a16="http://schemas.microsoft.com/office/drawing/2014/main" id="{FCFCFDC3-7C9D-45CE-A25A-F9D0990F0DA5}"/>
                  </a:ext>
                </a:extLst>
              </p:cNvPr>
              <p:cNvCxnSpPr/>
              <p:nvPr userDrawn="1"/>
            </p:nvCxnSpPr>
            <p:spPr>
              <a:xfrm>
                <a:off x="691979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1" name="Straight Connector 2060">
                <a:extLst>
                  <a:ext uri="{FF2B5EF4-FFF2-40B4-BE49-F238E27FC236}">
                    <a16:creationId xmlns:a16="http://schemas.microsoft.com/office/drawing/2014/main" id="{502D6FFE-63AA-48A3-A3A2-EA8186B7CE75}"/>
                  </a:ext>
                </a:extLst>
              </p:cNvPr>
              <p:cNvCxnSpPr/>
              <p:nvPr userDrawn="1"/>
            </p:nvCxnSpPr>
            <p:spPr>
              <a:xfrm>
                <a:off x="675503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2" name="Straight Connector 2061">
                <a:extLst>
                  <a:ext uri="{FF2B5EF4-FFF2-40B4-BE49-F238E27FC236}">
                    <a16:creationId xmlns:a16="http://schemas.microsoft.com/office/drawing/2014/main" id="{45D02340-9CEF-4D15-8728-8CE100E598AD}"/>
                  </a:ext>
                </a:extLst>
              </p:cNvPr>
              <p:cNvCxnSpPr/>
              <p:nvPr userDrawn="1"/>
            </p:nvCxnSpPr>
            <p:spPr>
              <a:xfrm>
                <a:off x="724930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3" name="Straight Connector 2062">
                <a:extLst>
                  <a:ext uri="{FF2B5EF4-FFF2-40B4-BE49-F238E27FC236}">
                    <a16:creationId xmlns:a16="http://schemas.microsoft.com/office/drawing/2014/main" id="{48E771BA-5C48-40DE-821E-676678C2CE43}"/>
                  </a:ext>
                </a:extLst>
              </p:cNvPr>
              <p:cNvCxnSpPr/>
              <p:nvPr userDrawn="1"/>
            </p:nvCxnSpPr>
            <p:spPr>
              <a:xfrm>
                <a:off x="708455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6677D2F6-CD4B-448A-A392-97ABF94545FA}"/>
                  </a:ext>
                </a:extLst>
              </p:cNvPr>
              <p:cNvCxnSpPr/>
              <p:nvPr userDrawn="1"/>
            </p:nvCxnSpPr>
            <p:spPr>
              <a:xfrm>
                <a:off x="757882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5" name="Straight Connector 2064">
                <a:extLst>
                  <a:ext uri="{FF2B5EF4-FFF2-40B4-BE49-F238E27FC236}">
                    <a16:creationId xmlns:a16="http://schemas.microsoft.com/office/drawing/2014/main" id="{64CC4814-104F-4D03-8563-371B90F226B0}"/>
                  </a:ext>
                </a:extLst>
              </p:cNvPr>
              <p:cNvCxnSpPr/>
              <p:nvPr userDrawn="1"/>
            </p:nvCxnSpPr>
            <p:spPr>
              <a:xfrm>
                <a:off x="741406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6" name="Straight Connector 2065">
                <a:extLst>
                  <a:ext uri="{FF2B5EF4-FFF2-40B4-BE49-F238E27FC236}">
                    <a16:creationId xmlns:a16="http://schemas.microsoft.com/office/drawing/2014/main" id="{AAAE3F7E-7C9A-4A46-9A19-BE2828746503}"/>
                  </a:ext>
                </a:extLst>
              </p:cNvPr>
              <p:cNvCxnSpPr/>
              <p:nvPr userDrawn="1"/>
            </p:nvCxnSpPr>
            <p:spPr>
              <a:xfrm>
                <a:off x="790833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7" name="Straight Connector 2066">
                <a:extLst>
                  <a:ext uri="{FF2B5EF4-FFF2-40B4-BE49-F238E27FC236}">
                    <a16:creationId xmlns:a16="http://schemas.microsoft.com/office/drawing/2014/main" id="{66306011-B0C8-4751-B99B-CD8502EB33BD}"/>
                  </a:ext>
                </a:extLst>
              </p:cNvPr>
              <p:cNvCxnSpPr/>
              <p:nvPr userDrawn="1"/>
            </p:nvCxnSpPr>
            <p:spPr>
              <a:xfrm>
                <a:off x="774357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8" name="Straight Connector 2067">
                <a:extLst>
                  <a:ext uri="{FF2B5EF4-FFF2-40B4-BE49-F238E27FC236}">
                    <a16:creationId xmlns:a16="http://schemas.microsoft.com/office/drawing/2014/main" id="{6C77A301-58B5-4369-BDF7-67D58A257A01}"/>
                  </a:ext>
                </a:extLst>
              </p:cNvPr>
              <p:cNvCxnSpPr/>
              <p:nvPr userDrawn="1"/>
            </p:nvCxnSpPr>
            <p:spPr>
              <a:xfrm>
                <a:off x="823785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69" name="Straight Connector 2068">
                <a:extLst>
                  <a:ext uri="{FF2B5EF4-FFF2-40B4-BE49-F238E27FC236}">
                    <a16:creationId xmlns:a16="http://schemas.microsoft.com/office/drawing/2014/main" id="{CA097E7B-A969-46D4-8193-89CFFA1C307D}"/>
                  </a:ext>
                </a:extLst>
              </p:cNvPr>
              <p:cNvCxnSpPr/>
              <p:nvPr userDrawn="1"/>
            </p:nvCxnSpPr>
            <p:spPr>
              <a:xfrm>
                <a:off x="807309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0" name="Straight Connector 2069">
                <a:extLst>
                  <a:ext uri="{FF2B5EF4-FFF2-40B4-BE49-F238E27FC236}">
                    <a16:creationId xmlns:a16="http://schemas.microsoft.com/office/drawing/2014/main" id="{85326DB9-2FFE-4E9B-9018-91D22694127E}"/>
                  </a:ext>
                </a:extLst>
              </p:cNvPr>
              <p:cNvCxnSpPr/>
              <p:nvPr userDrawn="1"/>
            </p:nvCxnSpPr>
            <p:spPr>
              <a:xfrm>
                <a:off x="856736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FA90063D-1E8D-4171-950D-0515962A8A4C}"/>
                  </a:ext>
                </a:extLst>
              </p:cNvPr>
              <p:cNvCxnSpPr/>
              <p:nvPr userDrawn="1"/>
            </p:nvCxnSpPr>
            <p:spPr>
              <a:xfrm>
                <a:off x="840260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07D091C2-97B3-4AA9-BF62-A6C5EB90FCCF}"/>
                  </a:ext>
                </a:extLst>
              </p:cNvPr>
              <p:cNvCxnSpPr/>
              <p:nvPr userDrawn="1"/>
            </p:nvCxnSpPr>
            <p:spPr>
              <a:xfrm>
                <a:off x="889687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CDDE9C1-2235-4F77-851D-2A5D7A6D307E}"/>
                  </a:ext>
                </a:extLst>
              </p:cNvPr>
              <p:cNvCxnSpPr/>
              <p:nvPr userDrawn="1"/>
            </p:nvCxnSpPr>
            <p:spPr>
              <a:xfrm>
                <a:off x="873212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4" name="Straight Connector 2073">
                <a:extLst>
                  <a:ext uri="{FF2B5EF4-FFF2-40B4-BE49-F238E27FC236}">
                    <a16:creationId xmlns:a16="http://schemas.microsoft.com/office/drawing/2014/main" id="{1358DD33-9840-49F5-916C-281567870CAB}"/>
                  </a:ext>
                </a:extLst>
              </p:cNvPr>
              <p:cNvCxnSpPr/>
              <p:nvPr userDrawn="1"/>
            </p:nvCxnSpPr>
            <p:spPr>
              <a:xfrm>
                <a:off x="922639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5" name="Straight Connector 2074">
                <a:extLst>
                  <a:ext uri="{FF2B5EF4-FFF2-40B4-BE49-F238E27FC236}">
                    <a16:creationId xmlns:a16="http://schemas.microsoft.com/office/drawing/2014/main" id="{33E555CD-25CB-45A8-9457-432593C24ACA}"/>
                  </a:ext>
                </a:extLst>
              </p:cNvPr>
              <p:cNvCxnSpPr/>
              <p:nvPr userDrawn="1"/>
            </p:nvCxnSpPr>
            <p:spPr>
              <a:xfrm>
                <a:off x="906163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6" name="Straight Connector 2075">
                <a:extLst>
                  <a:ext uri="{FF2B5EF4-FFF2-40B4-BE49-F238E27FC236}">
                    <a16:creationId xmlns:a16="http://schemas.microsoft.com/office/drawing/2014/main" id="{1320B94B-8741-4C4D-BFAE-1155B5D4DF33}"/>
                  </a:ext>
                </a:extLst>
              </p:cNvPr>
              <p:cNvCxnSpPr/>
              <p:nvPr userDrawn="1"/>
            </p:nvCxnSpPr>
            <p:spPr>
              <a:xfrm>
                <a:off x="955590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A64B07E2-57C0-4074-8FC5-5D8E56152217}"/>
                  </a:ext>
                </a:extLst>
              </p:cNvPr>
              <p:cNvCxnSpPr/>
              <p:nvPr userDrawn="1"/>
            </p:nvCxnSpPr>
            <p:spPr>
              <a:xfrm>
                <a:off x="939114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386FE378-792B-4FF4-97B5-9059EEA24E33}"/>
                  </a:ext>
                </a:extLst>
              </p:cNvPr>
              <p:cNvCxnSpPr/>
              <p:nvPr userDrawn="1"/>
            </p:nvCxnSpPr>
            <p:spPr>
              <a:xfrm>
                <a:off x="988542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F2A3D371-9C51-417D-9B2B-61374FE4851F}"/>
                  </a:ext>
                </a:extLst>
              </p:cNvPr>
              <p:cNvCxnSpPr/>
              <p:nvPr userDrawn="1"/>
            </p:nvCxnSpPr>
            <p:spPr>
              <a:xfrm>
                <a:off x="972066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0" name="Straight Connector 2079">
                <a:extLst>
                  <a:ext uri="{FF2B5EF4-FFF2-40B4-BE49-F238E27FC236}">
                    <a16:creationId xmlns:a16="http://schemas.microsoft.com/office/drawing/2014/main" id="{DA1FD462-14C4-4DE1-974A-01E6227E82A2}"/>
                  </a:ext>
                </a:extLst>
              </p:cNvPr>
              <p:cNvCxnSpPr/>
              <p:nvPr userDrawn="1"/>
            </p:nvCxnSpPr>
            <p:spPr>
              <a:xfrm>
                <a:off x="1021493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1" name="Straight Connector 2080">
                <a:extLst>
                  <a:ext uri="{FF2B5EF4-FFF2-40B4-BE49-F238E27FC236}">
                    <a16:creationId xmlns:a16="http://schemas.microsoft.com/office/drawing/2014/main" id="{A83DF3A0-6082-4977-A8F9-A056B16EE32F}"/>
                  </a:ext>
                </a:extLst>
              </p:cNvPr>
              <p:cNvCxnSpPr/>
              <p:nvPr userDrawn="1"/>
            </p:nvCxnSpPr>
            <p:spPr>
              <a:xfrm>
                <a:off x="1005017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2" name="Straight Connector 2081">
                <a:extLst>
                  <a:ext uri="{FF2B5EF4-FFF2-40B4-BE49-F238E27FC236}">
                    <a16:creationId xmlns:a16="http://schemas.microsoft.com/office/drawing/2014/main" id="{E968AB59-612D-42A9-A79E-65077F990111}"/>
                  </a:ext>
                </a:extLst>
              </p:cNvPr>
              <p:cNvCxnSpPr/>
              <p:nvPr userDrawn="1"/>
            </p:nvCxnSpPr>
            <p:spPr>
              <a:xfrm>
                <a:off x="10544448"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3" name="Straight Connector 2082">
                <a:extLst>
                  <a:ext uri="{FF2B5EF4-FFF2-40B4-BE49-F238E27FC236}">
                    <a16:creationId xmlns:a16="http://schemas.microsoft.com/office/drawing/2014/main" id="{A6FF53F8-DE09-45FA-9945-814280C87A46}"/>
                  </a:ext>
                </a:extLst>
              </p:cNvPr>
              <p:cNvCxnSpPr/>
              <p:nvPr userDrawn="1"/>
            </p:nvCxnSpPr>
            <p:spPr>
              <a:xfrm>
                <a:off x="10379691"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4" name="Straight Connector 2083">
                <a:extLst>
                  <a:ext uri="{FF2B5EF4-FFF2-40B4-BE49-F238E27FC236}">
                    <a16:creationId xmlns:a16="http://schemas.microsoft.com/office/drawing/2014/main" id="{67FC9E8C-5E20-4E01-93DF-877E650D9B9E}"/>
                  </a:ext>
                </a:extLst>
              </p:cNvPr>
              <p:cNvCxnSpPr/>
              <p:nvPr userDrawn="1"/>
            </p:nvCxnSpPr>
            <p:spPr>
              <a:xfrm>
                <a:off x="10873962"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671215D9-A9E4-49CC-80DB-02465B59BB0B}"/>
                  </a:ext>
                </a:extLst>
              </p:cNvPr>
              <p:cNvCxnSpPr/>
              <p:nvPr userDrawn="1"/>
            </p:nvCxnSpPr>
            <p:spPr>
              <a:xfrm>
                <a:off x="10709205"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63DF0AE8-A239-4607-957B-A6E6898D2DC7}"/>
                  </a:ext>
                </a:extLst>
              </p:cNvPr>
              <p:cNvCxnSpPr/>
              <p:nvPr userDrawn="1"/>
            </p:nvCxnSpPr>
            <p:spPr>
              <a:xfrm>
                <a:off x="11203476"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30186851-514A-445D-ADCB-EC889CCD8529}"/>
                  </a:ext>
                </a:extLst>
              </p:cNvPr>
              <p:cNvCxnSpPr/>
              <p:nvPr userDrawn="1"/>
            </p:nvCxnSpPr>
            <p:spPr>
              <a:xfrm>
                <a:off x="11038719"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8" name="Straight Connector 2087">
                <a:extLst>
                  <a:ext uri="{FF2B5EF4-FFF2-40B4-BE49-F238E27FC236}">
                    <a16:creationId xmlns:a16="http://schemas.microsoft.com/office/drawing/2014/main" id="{450EADC7-2D8F-40C6-982A-60998A2CB1D9}"/>
                  </a:ext>
                </a:extLst>
              </p:cNvPr>
              <p:cNvCxnSpPr/>
              <p:nvPr userDrawn="1"/>
            </p:nvCxnSpPr>
            <p:spPr>
              <a:xfrm>
                <a:off x="11532990"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89" name="Straight Connector 2088">
                <a:extLst>
                  <a:ext uri="{FF2B5EF4-FFF2-40B4-BE49-F238E27FC236}">
                    <a16:creationId xmlns:a16="http://schemas.microsoft.com/office/drawing/2014/main" id="{1343E186-906F-4D8B-9237-973C30D350A1}"/>
                  </a:ext>
                </a:extLst>
              </p:cNvPr>
              <p:cNvCxnSpPr/>
              <p:nvPr userDrawn="1"/>
            </p:nvCxnSpPr>
            <p:spPr>
              <a:xfrm>
                <a:off x="11368233"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0" name="Straight Connector 2089">
                <a:extLst>
                  <a:ext uri="{FF2B5EF4-FFF2-40B4-BE49-F238E27FC236}">
                    <a16:creationId xmlns:a16="http://schemas.microsoft.com/office/drawing/2014/main" id="{BB771F8B-0200-4B12-AA58-9E8731C9BB33}"/>
                  </a:ext>
                </a:extLst>
              </p:cNvPr>
              <p:cNvCxnSpPr/>
              <p:nvPr userDrawn="1"/>
            </p:nvCxnSpPr>
            <p:spPr>
              <a:xfrm>
                <a:off x="11862504"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5F989D3F-0729-4046-83A7-57A4CDB4A767}"/>
                  </a:ext>
                </a:extLst>
              </p:cNvPr>
              <p:cNvCxnSpPr/>
              <p:nvPr userDrawn="1"/>
            </p:nvCxnSpPr>
            <p:spPr>
              <a:xfrm>
                <a:off x="11697747" y="7167426"/>
                <a:ext cx="0" cy="126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27119EA8-DF83-4A6C-9AAA-FA1740AC79C1}"/>
                </a:ext>
              </a:extLst>
            </p:cNvPr>
            <p:cNvGrpSpPr/>
            <p:nvPr userDrawn="1"/>
          </p:nvGrpSpPr>
          <p:grpSpPr>
            <a:xfrm>
              <a:off x="-435429" y="-435426"/>
              <a:ext cx="13043121" cy="7728852"/>
              <a:chOff x="-435429" y="-435426"/>
              <a:chExt cx="13043121" cy="7728852"/>
            </a:xfrm>
          </p:grpSpPr>
          <p:cxnSp>
            <p:nvCxnSpPr>
              <p:cNvPr id="1898" name="Straight Connector 1897">
                <a:extLst>
                  <a:ext uri="{FF2B5EF4-FFF2-40B4-BE49-F238E27FC236}">
                    <a16:creationId xmlns:a16="http://schemas.microsoft.com/office/drawing/2014/main" id="{20D09B73-2843-43CA-8CF2-C731325248A1}"/>
                  </a:ext>
                </a:extLst>
              </p:cNvPr>
              <p:cNvCxnSpPr/>
              <p:nvPr/>
            </p:nvCxnSpPr>
            <p:spPr>
              <a:xfrm>
                <a:off x="12355692"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E345FD7F-A9C1-42D0-BF09-FB40DC99AA53}"/>
                  </a:ext>
                </a:extLst>
              </p:cNvPr>
              <p:cNvCxnSpPr/>
              <p:nvPr/>
            </p:nvCxnSpPr>
            <p:spPr>
              <a:xfrm>
                <a:off x="-435429"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C5BC418-FCEF-43F6-84FC-4A873C290BAA}"/>
                  </a:ext>
                </a:extLst>
              </p:cNvPr>
              <p:cNvCxnSpPr/>
              <p:nvPr/>
            </p:nvCxnSpPr>
            <p:spPr>
              <a:xfrm>
                <a:off x="-435429"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221C01C-53D2-46A1-AAF1-1CA8804E7746}"/>
                  </a:ext>
                </a:extLst>
              </p:cNvPr>
              <p:cNvCxnSpPr/>
              <p:nvPr/>
            </p:nvCxnSpPr>
            <p:spPr>
              <a:xfrm>
                <a:off x="-435429"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D0DC50C-11F4-4D74-A05A-CE145AD8A183}"/>
                  </a:ext>
                </a:extLst>
              </p:cNvPr>
              <p:cNvCxnSpPr/>
              <p:nvPr/>
            </p:nvCxnSpPr>
            <p:spPr>
              <a:xfrm>
                <a:off x="-435429"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6075E29-B89D-4D19-977C-378BE5702E0E}"/>
                  </a:ext>
                </a:extLst>
              </p:cNvPr>
              <p:cNvCxnSpPr/>
              <p:nvPr/>
            </p:nvCxnSpPr>
            <p:spPr>
              <a:xfrm>
                <a:off x="-435429"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60B9ABF4-6542-49BC-AD52-F3531B803CCC}"/>
                  </a:ext>
                </a:extLst>
              </p:cNvPr>
              <p:cNvCxnSpPr/>
              <p:nvPr/>
            </p:nvCxnSpPr>
            <p:spPr>
              <a:xfrm>
                <a:off x="-435429"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C2786AC8-310A-40D6-B68B-17F04D2237D9}"/>
                  </a:ext>
                </a:extLst>
              </p:cNvPr>
              <p:cNvCxnSpPr/>
              <p:nvPr/>
            </p:nvCxnSpPr>
            <p:spPr>
              <a:xfrm>
                <a:off x="-435429"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626541A1-55F4-431B-A2DF-C0F15EEB2EB0}"/>
                  </a:ext>
                </a:extLst>
              </p:cNvPr>
              <p:cNvCxnSpPr/>
              <p:nvPr/>
            </p:nvCxnSpPr>
            <p:spPr>
              <a:xfrm>
                <a:off x="-435429"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A9182CB-3E1F-4152-AE87-E88804D6B6D5}"/>
                  </a:ext>
                </a:extLst>
              </p:cNvPr>
              <p:cNvCxnSpPr/>
              <p:nvPr/>
            </p:nvCxnSpPr>
            <p:spPr>
              <a:xfrm>
                <a:off x="-435429"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6D4A6424-105E-4EB5-930F-78470A1E4957}"/>
                  </a:ext>
                </a:extLst>
              </p:cNvPr>
              <p:cNvCxnSpPr/>
              <p:nvPr/>
            </p:nvCxnSpPr>
            <p:spPr>
              <a:xfrm>
                <a:off x="-435429"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2F1B8B-9B5D-47E9-A5E2-E08116E411E9}"/>
                  </a:ext>
                </a:extLst>
              </p:cNvPr>
              <p:cNvCxnSpPr/>
              <p:nvPr/>
            </p:nvCxnSpPr>
            <p:spPr>
              <a:xfrm>
                <a:off x="-435429"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251671E-7195-4186-B532-CC29D56BEFD5}"/>
                  </a:ext>
                </a:extLst>
              </p:cNvPr>
              <p:cNvCxnSpPr/>
              <p:nvPr/>
            </p:nvCxnSpPr>
            <p:spPr>
              <a:xfrm>
                <a:off x="-435429"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0D46A5BA-19D2-4A30-BEE8-B97BB78E015B}"/>
                  </a:ext>
                </a:extLst>
              </p:cNvPr>
              <p:cNvCxnSpPr/>
              <p:nvPr/>
            </p:nvCxnSpPr>
            <p:spPr>
              <a:xfrm>
                <a:off x="-435429"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4A539D6-CD6F-4D11-993D-5CC4B0CC2106}"/>
                  </a:ext>
                </a:extLst>
              </p:cNvPr>
              <p:cNvCxnSpPr/>
              <p:nvPr/>
            </p:nvCxnSpPr>
            <p:spPr>
              <a:xfrm>
                <a:off x="-435429"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1FE7DE87-E28C-404C-BB81-9E2D2458B379}"/>
                  </a:ext>
                </a:extLst>
              </p:cNvPr>
              <p:cNvCxnSpPr/>
              <p:nvPr/>
            </p:nvCxnSpPr>
            <p:spPr>
              <a:xfrm>
                <a:off x="-435429" y="489856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E5A7807-C8C4-43E7-815B-22994995506E}"/>
                  </a:ext>
                </a:extLst>
              </p:cNvPr>
              <p:cNvCxnSpPr/>
              <p:nvPr/>
            </p:nvCxnSpPr>
            <p:spPr>
              <a:xfrm>
                <a:off x="-435429"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A9E55CF-4A3C-4598-9E64-10F7FBE98C94}"/>
                  </a:ext>
                </a:extLst>
              </p:cNvPr>
              <p:cNvCxnSpPr/>
              <p:nvPr/>
            </p:nvCxnSpPr>
            <p:spPr>
              <a:xfrm>
                <a:off x="-435429"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72532AE-0359-4D8F-BE38-76E659D05FCE}"/>
                  </a:ext>
                </a:extLst>
              </p:cNvPr>
              <p:cNvCxnSpPr/>
              <p:nvPr/>
            </p:nvCxnSpPr>
            <p:spPr>
              <a:xfrm>
                <a:off x="-435429"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CB890B9-059A-4331-8BEC-92C62266C9C8}"/>
                  </a:ext>
                </a:extLst>
              </p:cNvPr>
              <p:cNvCxnSpPr/>
              <p:nvPr/>
            </p:nvCxnSpPr>
            <p:spPr>
              <a:xfrm>
                <a:off x="-435429"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73085996-FF29-41BB-8ADE-690F7664E3EE}"/>
                  </a:ext>
                </a:extLst>
              </p:cNvPr>
              <p:cNvCxnSpPr/>
              <p:nvPr/>
            </p:nvCxnSpPr>
            <p:spPr>
              <a:xfrm>
                <a:off x="-435429"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D5B61798-D3C5-42E4-B07F-CACA21FE238F}"/>
                  </a:ext>
                </a:extLst>
              </p:cNvPr>
              <p:cNvCxnSpPr/>
              <p:nvPr/>
            </p:nvCxnSpPr>
            <p:spPr>
              <a:xfrm>
                <a:off x="-435429"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A924165C-DB76-4EB9-9CAA-473B566AA775}"/>
                  </a:ext>
                </a:extLst>
              </p:cNvPr>
              <p:cNvCxnSpPr/>
              <p:nvPr/>
            </p:nvCxnSpPr>
            <p:spPr>
              <a:xfrm>
                <a:off x="-435429"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7" name="Straight Connector 806">
                <a:extLst>
                  <a:ext uri="{FF2B5EF4-FFF2-40B4-BE49-F238E27FC236}">
                    <a16:creationId xmlns:a16="http://schemas.microsoft.com/office/drawing/2014/main" id="{23E491F9-7909-4052-A925-59CF4238B0B8}"/>
                  </a:ext>
                </a:extLst>
              </p:cNvPr>
              <p:cNvCxnSpPr/>
              <p:nvPr/>
            </p:nvCxnSpPr>
            <p:spPr>
              <a:xfrm flipH="1" flipV="1">
                <a:off x="1186250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5D5E3801-DC79-4573-8874-70EE0596096E}"/>
                  </a:ext>
                </a:extLst>
              </p:cNvPr>
              <p:cNvCxnSpPr/>
              <p:nvPr/>
            </p:nvCxnSpPr>
            <p:spPr>
              <a:xfrm flipH="1" flipV="1">
                <a:off x="1219201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2CEB60EF-5666-4660-92D2-3C1890C71F22}"/>
                  </a:ext>
                </a:extLst>
              </p:cNvPr>
              <p:cNvCxnSpPr/>
              <p:nvPr/>
            </p:nvCxnSpPr>
            <p:spPr>
              <a:xfrm flipH="1" flipV="1">
                <a:off x="1120347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0CD97106-A5E9-4968-8AED-FEB374BC0AEA}"/>
                  </a:ext>
                </a:extLst>
              </p:cNvPr>
              <p:cNvCxnSpPr/>
              <p:nvPr/>
            </p:nvCxnSpPr>
            <p:spPr>
              <a:xfrm flipH="1" flipV="1">
                <a:off x="1153298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8B853DFE-0173-40B1-BDFB-6310B4534161}"/>
                  </a:ext>
                </a:extLst>
              </p:cNvPr>
              <p:cNvCxnSpPr/>
              <p:nvPr/>
            </p:nvCxnSpPr>
            <p:spPr>
              <a:xfrm flipH="1" flipV="1">
                <a:off x="1054444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2" name="Straight Connector 811">
                <a:extLst>
                  <a:ext uri="{FF2B5EF4-FFF2-40B4-BE49-F238E27FC236}">
                    <a16:creationId xmlns:a16="http://schemas.microsoft.com/office/drawing/2014/main" id="{9BDBDA9C-3418-4E9A-A045-4FD86824DAAA}"/>
                  </a:ext>
                </a:extLst>
              </p:cNvPr>
              <p:cNvCxnSpPr/>
              <p:nvPr/>
            </p:nvCxnSpPr>
            <p:spPr>
              <a:xfrm flipH="1" flipV="1">
                <a:off x="1087396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3" name="Straight Connector 812">
                <a:extLst>
                  <a:ext uri="{FF2B5EF4-FFF2-40B4-BE49-F238E27FC236}">
                    <a16:creationId xmlns:a16="http://schemas.microsoft.com/office/drawing/2014/main" id="{985FF995-8CA0-4EBB-977E-C5F8FF4E8885}"/>
                  </a:ext>
                </a:extLst>
              </p:cNvPr>
              <p:cNvCxnSpPr/>
              <p:nvPr/>
            </p:nvCxnSpPr>
            <p:spPr>
              <a:xfrm flipH="1" flipV="1">
                <a:off x="988541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4" name="Straight Connector 813">
                <a:extLst>
                  <a:ext uri="{FF2B5EF4-FFF2-40B4-BE49-F238E27FC236}">
                    <a16:creationId xmlns:a16="http://schemas.microsoft.com/office/drawing/2014/main" id="{CD4E6672-CF43-4FA9-92D9-8F694F42EFBF}"/>
                  </a:ext>
                </a:extLst>
              </p:cNvPr>
              <p:cNvCxnSpPr/>
              <p:nvPr/>
            </p:nvCxnSpPr>
            <p:spPr>
              <a:xfrm flipH="1" flipV="1">
                <a:off x="1021493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2C814BD9-1857-4680-A13B-356D802C1F0D}"/>
                  </a:ext>
                </a:extLst>
              </p:cNvPr>
              <p:cNvCxnSpPr/>
              <p:nvPr/>
            </p:nvCxnSpPr>
            <p:spPr>
              <a:xfrm flipH="1" flipV="1">
                <a:off x="922639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7EC10050-B383-4805-9048-F97BE7EE132B}"/>
                  </a:ext>
                </a:extLst>
              </p:cNvPr>
              <p:cNvCxnSpPr/>
              <p:nvPr/>
            </p:nvCxnSpPr>
            <p:spPr>
              <a:xfrm flipH="1" flipV="1">
                <a:off x="955590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7" name="Straight Connector 816">
                <a:extLst>
                  <a:ext uri="{FF2B5EF4-FFF2-40B4-BE49-F238E27FC236}">
                    <a16:creationId xmlns:a16="http://schemas.microsoft.com/office/drawing/2014/main" id="{4CE9DB14-187E-4291-AC7C-5CB0B929C542}"/>
                  </a:ext>
                </a:extLst>
              </p:cNvPr>
              <p:cNvCxnSpPr/>
              <p:nvPr/>
            </p:nvCxnSpPr>
            <p:spPr>
              <a:xfrm flipH="1" flipV="1">
                <a:off x="856736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A2D31992-58B7-4B67-A0E2-2CECF017E012}"/>
                  </a:ext>
                </a:extLst>
              </p:cNvPr>
              <p:cNvCxnSpPr/>
              <p:nvPr/>
            </p:nvCxnSpPr>
            <p:spPr>
              <a:xfrm flipH="1" flipV="1">
                <a:off x="889687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9D0AAA67-3337-4635-9BF4-FA8C35435836}"/>
                  </a:ext>
                </a:extLst>
              </p:cNvPr>
              <p:cNvCxnSpPr/>
              <p:nvPr/>
            </p:nvCxnSpPr>
            <p:spPr>
              <a:xfrm flipH="1" flipV="1">
                <a:off x="790833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0A4E5BE8-904C-43AB-97FA-366FE4BF8FCA}"/>
                  </a:ext>
                </a:extLst>
              </p:cNvPr>
              <p:cNvCxnSpPr/>
              <p:nvPr/>
            </p:nvCxnSpPr>
            <p:spPr>
              <a:xfrm flipH="1" flipV="1">
                <a:off x="823784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D0B24FC6-5911-4E83-ADC9-17AED34D359E}"/>
                  </a:ext>
                </a:extLst>
              </p:cNvPr>
              <p:cNvCxnSpPr/>
              <p:nvPr/>
            </p:nvCxnSpPr>
            <p:spPr>
              <a:xfrm flipH="1" flipV="1">
                <a:off x="724930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CA53439D-95A1-4C09-B2EF-501C93497F31}"/>
                  </a:ext>
                </a:extLst>
              </p:cNvPr>
              <p:cNvCxnSpPr/>
              <p:nvPr/>
            </p:nvCxnSpPr>
            <p:spPr>
              <a:xfrm flipH="1" flipV="1">
                <a:off x="757882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3" name="Straight Connector 822">
                <a:extLst>
                  <a:ext uri="{FF2B5EF4-FFF2-40B4-BE49-F238E27FC236}">
                    <a16:creationId xmlns:a16="http://schemas.microsoft.com/office/drawing/2014/main" id="{7B303BF8-4BC3-4851-8DB2-91A47D086A29}"/>
                  </a:ext>
                </a:extLst>
              </p:cNvPr>
              <p:cNvCxnSpPr/>
              <p:nvPr/>
            </p:nvCxnSpPr>
            <p:spPr>
              <a:xfrm flipH="1" flipV="1">
                <a:off x="659027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2911A49C-7461-4127-B557-48F0F5917B8A}"/>
                  </a:ext>
                </a:extLst>
              </p:cNvPr>
              <p:cNvCxnSpPr/>
              <p:nvPr/>
            </p:nvCxnSpPr>
            <p:spPr>
              <a:xfrm flipH="1" flipV="1">
                <a:off x="691979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6EFAFDED-BE93-43BF-8A54-8EDB8E088DDB}"/>
                  </a:ext>
                </a:extLst>
              </p:cNvPr>
              <p:cNvCxnSpPr/>
              <p:nvPr/>
            </p:nvCxnSpPr>
            <p:spPr>
              <a:xfrm flipH="1" flipV="1">
                <a:off x="593125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6" name="Straight Connector 825">
                <a:extLst>
                  <a:ext uri="{FF2B5EF4-FFF2-40B4-BE49-F238E27FC236}">
                    <a16:creationId xmlns:a16="http://schemas.microsoft.com/office/drawing/2014/main" id="{ABD390CF-7751-44B6-B25E-CD5D75A58F81}"/>
                  </a:ext>
                </a:extLst>
              </p:cNvPr>
              <p:cNvCxnSpPr/>
              <p:nvPr/>
            </p:nvCxnSpPr>
            <p:spPr>
              <a:xfrm flipH="1" flipV="1">
                <a:off x="626076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E6CDE806-B014-4319-88A4-24F26955E4FA}"/>
                  </a:ext>
                </a:extLst>
              </p:cNvPr>
              <p:cNvCxnSpPr/>
              <p:nvPr/>
            </p:nvCxnSpPr>
            <p:spPr>
              <a:xfrm flipH="1" flipV="1">
                <a:off x="527222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6AC9636A-087D-41D2-BDBE-A4336C626F36}"/>
                  </a:ext>
                </a:extLst>
              </p:cNvPr>
              <p:cNvCxnSpPr/>
              <p:nvPr/>
            </p:nvCxnSpPr>
            <p:spPr>
              <a:xfrm flipH="1" flipV="1">
                <a:off x="560173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44B2108E-4818-4C19-8EA4-ABFDBB8BFC42}"/>
                  </a:ext>
                </a:extLst>
              </p:cNvPr>
              <p:cNvCxnSpPr/>
              <p:nvPr/>
            </p:nvCxnSpPr>
            <p:spPr>
              <a:xfrm flipH="1" flipV="1">
                <a:off x="461319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0F59C71B-8CDC-4753-87E3-308896877930}"/>
                  </a:ext>
                </a:extLst>
              </p:cNvPr>
              <p:cNvCxnSpPr/>
              <p:nvPr/>
            </p:nvCxnSpPr>
            <p:spPr>
              <a:xfrm flipH="1" flipV="1">
                <a:off x="494270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C71CB4DF-AB29-4FA0-B052-91B0698043BF}"/>
                  </a:ext>
                </a:extLst>
              </p:cNvPr>
              <p:cNvCxnSpPr/>
              <p:nvPr/>
            </p:nvCxnSpPr>
            <p:spPr>
              <a:xfrm flipH="1" flipV="1">
                <a:off x="395416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2" name="Straight Connector 831">
                <a:extLst>
                  <a:ext uri="{FF2B5EF4-FFF2-40B4-BE49-F238E27FC236}">
                    <a16:creationId xmlns:a16="http://schemas.microsoft.com/office/drawing/2014/main" id="{DFA3A068-0510-412A-ADA1-5092C9D556AE}"/>
                  </a:ext>
                </a:extLst>
              </p:cNvPr>
              <p:cNvCxnSpPr/>
              <p:nvPr/>
            </p:nvCxnSpPr>
            <p:spPr>
              <a:xfrm flipH="1" flipV="1">
                <a:off x="428368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3" name="Straight Connector 832">
                <a:extLst>
                  <a:ext uri="{FF2B5EF4-FFF2-40B4-BE49-F238E27FC236}">
                    <a16:creationId xmlns:a16="http://schemas.microsoft.com/office/drawing/2014/main" id="{01E18317-A34C-47AD-8CAF-4888355EE5FF}"/>
                  </a:ext>
                </a:extLst>
              </p:cNvPr>
              <p:cNvCxnSpPr/>
              <p:nvPr/>
            </p:nvCxnSpPr>
            <p:spPr>
              <a:xfrm flipH="1" flipV="1">
                <a:off x="329513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4" name="Straight Connector 833">
                <a:extLst>
                  <a:ext uri="{FF2B5EF4-FFF2-40B4-BE49-F238E27FC236}">
                    <a16:creationId xmlns:a16="http://schemas.microsoft.com/office/drawing/2014/main" id="{A2B51684-F1FD-45E4-86C2-728CCE00451C}"/>
                  </a:ext>
                </a:extLst>
              </p:cNvPr>
              <p:cNvCxnSpPr/>
              <p:nvPr/>
            </p:nvCxnSpPr>
            <p:spPr>
              <a:xfrm flipH="1" flipV="1">
                <a:off x="362465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5" name="Straight Connector 834">
                <a:extLst>
                  <a:ext uri="{FF2B5EF4-FFF2-40B4-BE49-F238E27FC236}">
                    <a16:creationId xmlns:a16="http://schemas.microsoft.com/office/drawing/2014/main" id="{1F078F63-78C0-4BBE-81E1-ABC00599B730}"/>
                  </a:ext>
                </a:extLst>
              </p:cNvPr>
              <p:cNvCxnSpPr/>
              <p:nvPr/>
            </p:nvCxnSpPr>
            <p:spPr>
              <a:xfrm flipH="1" flipV="1">
                <a:off x="263611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6" name="Straight Connector 835">
                <a:extLst>
                  <a:ext uri="{FF2B5EF4-FFF2-40B4-BE49-F238E27FC236}">
                    <a16:creationId xmlns:a16="http://schemas.microsoft.com/office/drawing/2014/main" id="{B27BF890-768C-4F31-B491-4F7E847E6735}"/>
                  </a:ext>
                </a:extLst>
              </p:cNvPr>
              <p:cNvCxnSpPr/>
              <p:nvPr/>
            </p:nvCxnSpPr>
            <p:spPr>
              <a:xfrm flipH="1" flipV="1">
                <a:off x="296562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7" name="Straight Connector 836">
                <a:extLst>
                  <a:ext uri="{FF2B5EF4-FFF2-40B4-BE49-F238E27FC236}">
                    <a16:creationId xmlns:a16="http://schemas.microsoft.com/office/drawing/2014/main" id="{13C5CDF4-4A4B-47A9-83A6-F6E77AF40C62}"/>
                  </a:ext>
                </a:extLst>
              </p:cNvPr>
              <p:cNvCxnSpPr/>
              <p:nvPr/>
            </p:nvCxnSpPr>
            <p:spPr>
              <a:xfrm flipH="1" flipV="1">
                <a:off x="197708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8" name="Straight Connector 837">
                <a:extLst>
                  <a:ext uri="{FF2B5EF4-FFF2-40B4-BE49-F238E27FC236}">
                    <a16:creationId xmlns:a16="http://schemas.microsoft.com/office/drawing/2014/main" id="{543B6AA4-C53C-4EE8-8EA0-BE3B5759B748}"/>
                  </a:ext>
                </a:extLst>
              </p:cNvPr>
              <p:cNvCxnSpPr/>
              <p:nvPr/>
            </p:nvCxnSpPr>
            <p:spPr>
              <a:xfrm flipH="1" flipV="1">
                <a:off x="230659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39" name="Straight Connector 838">
                <a:extLst>
                  <a:ext uri="{FF2B5EF4-FFF2-40B4-BE49-F238E27FC236}">
                    <a16:creationId xmlns:a16="http://schemas.microsoft.com/office/drawing/2014/main" id="{30ECDC17-842A-4651-8F79-53482293C1AD}"/>
                  </a:ext>
                </a:extLst>
              </p:cNvPr>
              <p:cNvCxnSpPr/>
              <p:nvPr/>
            </p:nvCxnSpPr>
            <p:spPr>
              <a:xfrm flipH="1" flipV="1">
                <a:off x="1318055"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0" name="Straight Connector 839">
                <a:extLst>
                  <a:ext uri="{FF2B5EF4-FFF2-40B4-BE49-F238E27FC236}">
                    <a16:creationId xmlns:a16="http://schemas.microsoft.com/office/drawing/2014/main" id="{6CDEA0D1-7207-4A2E-8690-2D97EE16411C}"/>
                  </a:ext>
                </a:extLst>
              </p:cNvPr>
              <p:cNvCxnSpPr/>
              <p:nvPr/>
            </p:nvCxnSpPr>
            <p:spPr>
              <a:xfrm flipH="1" flipV="1">
                <a:off x="1647569"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1" name="Straight Connector 840">
                <a:extLst>
                  <a:ext uri="{FF2B5EF4-FFF2-40B4-BE49-F238E27FC236}">
                    <a16:creationId xmlns:a16="http://schemas.microsoft.com/office/drawing/2014/main" id="{447171EA-65EB-403E-9D79-D2A25318DDF4}"/>
                  </a:ext>
                </a:extLst>
              </p:cNvPr>
              <p:cNvCxnSpPr/>
              <p:nvPr/>
            </p:nvCxnSpPr>
            <p:spPr>
              <a:xfrm flipH="1" flipV="1">
                <a:off x="659027"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2" name="Straight Connector 841">
                <a:extLst>
                  <a:ext uri="{FF2B5EF4-FFF2-40B4-BE49-F238E27FC236}">
                    <a16:creationId xmlns:a16="http://schemas.microsoft.com/office/drawing/2014/main" id="{11A73AC6-4D57-447F-AF49-9A8DED55DB3C}"/>
                  </a:ext>
                </a:extLst>
              </p:cNvPr>
              <p:cNvCxnSpPr/>
              <p:nvPr/>
            </p:nvCxnSpPr>
            <p:spPr>
              <a:xfrm flipH="1" flipV="1">
                <a:off x="988541"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3" name="Straight Connector 842">
                <a:extLst>
                  <a:ext uri="{FF2B5EF4-FFF2-40B4-BE49-F238E27FC236}">
                    <a16:creationId xmlns:a16="http://schemas.microsoft.com/office/drawing/2014/main" id="{0ECEB3F6-EC08-4D9B-9209-E2EDFB37D50E}"/>
                  </a:ext>
                </a:extLst>
              </p:cNvPr>
              <p:cNvCxnSpPr/>
              <p:nvPr/>
            </p:nvCxnSpPr>
            <p:spPr>
              <a:xfrm flipH="1" flipV="1">
                <a:off x="0"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844" name="Straight Connector 843">
                <a:extLst>
                  <a:ext uri="{FF2B5EF4-FFF2-40B4-BE49-F238E27FC236}">
                    <a16:creationId xmlns:a16="http://schemas.microsoft.com/office/drawing/2014/main" id="{D83D5BC5-FB7F-44AF-98CC-867D34F8081A}"/>
                  </a:ext>
                </a:extLst>
              </p:cNvPr>
              <p:cNvCxnSpPr/>
              <p:nvPr/>
            </p:nvCxnSpPr>
            <p:spPr>
              <a:xfrm flipH="1" flipV="1">
                <a:off x="329513" y="-435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4" name="Straight Connector 1883">
                <a:extLst>
                  <a:ext uri="{FF2B5EF4-FFF2-40B4-BE49-F238E27FC236}">
                    <a16:creationId xmlns:a16="http://schemas.microsoft.com/office/drawing/2014/main" id="{7DCCF481-4B83-49DD-83B8-9FEE075F7676}"/>
                  </a:ext>
                </a:extLst>
              </p:cNvPr>
              <p:cNvCxnSpPr/>
              <p:nvPr/>
            </p:nvCxnSpPr>
            <p:spPr>
              <a:xfrm>
                <a:off x="12355692" y="32657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5" name="Straight Connector 1884">
                <a:extLst>
                  <a:ext uri="{FF2B5EF4-FFF2-40B4-BE49-F238E27FC236}">
                    <a16:creationId xmlns:a16="http://schemas.microsoft.com/office/drawing/2014/main" id="{18CBF373-FFFF-471F-B492-9F56EFA5C78A}"/>
                  </a:ext>
                </a:extLst>
              </p:cNvPr>
              <p:cNvCxnSpPr/>
              <p:nvPr/>
            </p:nvCxnSpPr>
            <p:spPr>
              <a:xfrm>
                <a:off x="12355692" y="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6" name="Straight Connector 1885">
                <a:extLst>
                  <a:ext uri="{FF2B5EF4-FFF2-40B4-BE49-F238E27FC236}">
                    <a16:creationId xmlns:a16="http://schemas.microsoft.com/office/drawing/2014/main" id="{E68F9435-D080-4457-B603-EADD7AA341ED}"/>
                  </a:ext>
                </a:extLst>
              </p:cNvPr>
              <p:cNvCxnSpPr/>
              <p:nvPr/>
            </p:nvCxnSpPr>
            <p:spPr>
              <a:xfrm>
                <a:off x="12355692" y="97971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7" name="Straight Connector 1886">
                <a:extLst>
                  <a:ext uri="{FF2B5EF4-FFF2-40B4-BE49-F238E27FC236}">
                    <a16:creationId xmlns:a16="http://schemas.microsoft.com/office/drawing/2014/main" id="{032447B0-9A58-46EF-9B17-C2790FF516CC}"/>
                  </a:ext>
                </a:extLst>
              </p:cNvPr>
              <p:cNvCxnSpPr/>
              <p:nvPr/>
            </p:nvCxnSpPr>
            <p:spPr>
              <a:xfrm>
                <a:off x="12355692" y="65314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8" name="Straight Connector 1887">
                <a:extLst>
                  <a:ext uri="{FF2B5EF4-FFF2-40B4-BE49-F238E27FC236}">
                    <a16:creationId xmlns:a16="http://schemas.microsoft.com/office/drawing/2014/main" id="{6218CD48-A2E5-4193-B033-68524EB33141}"/>
                  </a:ext>
                </a:extLst>
              </p:cNvPr>
              <p:cNvCxnSpPr/>
              <p:nvPr/>
            </p:nvCxnSpPr>
            <p:spPr>
              <a:xfrm>
                <a:off x="12355692" y="1632855"/>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64C36808-3CA5-4C2E-90BF-B47207466DA4}"/>
                  </a:ext>
                </a:extLst>
              </p:cNvPr>
              <p:cNvCxnSpPr/>
              <p:nvPr/>
            </p:nvCxnSpPr>
            <p:spPr>
              <a:xfrm>
                <a:off x="12355692" y="130628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5A6E9B5B-010A-4780-961B-45BDEAFA1FCE}"/>
                  </a:ext>
                </a:extLst>
              </p:cNvPr>
              <p:cNvCxnSpPr/>
              <p:nvPr/>
            </p:nvCxnSpPr>
            <p:spPr>
              <a:xfrm>
                <a:off x="12355692" y="228599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455BC4F4-C865-44B2-AB00-8B01C86D70E6}"/>
                  </a:ext>
                </a:extLst>
              </p:cNvPr>
              <p:cNvCxnSpPr/>
              <p:nvPr/>
            </p:nvCxnSpPr>
            <p:spPr>
              <a:xfrm>
                <a:off x="12355692" y="195942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8BB82876-4884-4403-89E0-5948E797CB5B}"/>
                  </a:ext>
                </a:extLst>
              </p:cNvPr>
              <p:cNvCxnSpPr/>
              <p:nvPr/>
            </p:nvCxnSpPr>
            <p:spPr>
              <a:xfrm>
                <a:off x="12355692" y="293913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3" name="Straight Connector 1892">
                <a:extLst>
                  <a:ext uri="{FF2B5EF4-FFF2-40B4-BE49-F238E27FC236}">
                    <a16:creationId xmlns:a16="http://schemas.microsoft.com/office/drawing/2014/main" id="{C77E13C1-5FC7-46F5-A38F-5BF0BE316B9B}"/>
                  </a:ext>
                </a:extLst>
              </p:cNvPr>
              <p:cNvCxnSpPr/>
              <p:nvPr/>
            </p:nvCxnSpPr>
            <p:spPr>
              <a:xfrm>
                <a:off x="12355692" y="261256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4" name="Straight Connector 1893">
                <a:extLst>
                  <a:ext uri="{FF2B5EF4-FFF2-40B4-BE49-F238E27FC236}">
                    <a16:creationId xmlns:a16="http://schemas.microsoft.com/office/drawing/2014/main" id="{76243603-CDED-4A39-BDB9-B685DA1E86A3}"/>
                  </a:ext>
                </a:extLst>
              </p:cNvPr>
              <p:cNvCxnSpPr/>
              <p:nvPr/>
            </p:nvCxnSpPr>
            <p:spPr>
              <a:xfrm>
                <a:off x="12355692" y="359228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5" name="Straight Connector 1894">
                <a:extLst>
                  <a:ext uri="{FF2B5EF4-FFF2-40B4-BE49-F238E27FC236}">
                    <a16:creationId xmlns:a16="http://schemas.microsoft.com/office/drawing/2014/main" id="{5B2A8128-10AA-4A8A-9362-E7ED7726B70C}"/>
                  </a:ext>
                </a:extLst>
              </p:cNvPr>
              <p:cNvCxnSpPr/>
              <p:nvPr/>
            </p:nvCxnSpPr>
            <p:spPr>
              <a:xfrm>
                <a:off x="12355692" y="326571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6" name="Straight Connector 1895">
                <a:extLst>
                  <a:ext uri="{FF2B5EF4-FFF2-40B4-BE49-F238E27FC236}">
                    <a16:creationId xmlns:a16="http://schemas.microsoft.com/office/drawing/2014/main" id="{A978AD4C-641A-45C9-B3AE-59B971EDFAC6}"/>
                  </a:ext>
                </a:extLst>
              </p:cNvPr>
              <p:cNvCxnSpPr/>
              <p:nvPr/>
            </p:nvCxnSpPr>
            <p:spPr>
              <a:xfrm>
                <a:off x="12355692" y="4245423"/>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7" name="Straight Connector 1896">
                <a:extLst>
                  <a:ext uri="{FF2B5EF4-FFF2-40B4-BE49-F238E27FC236}">
                    <a16:creationId xmlns:a16="http://schemas.microsoft.com/office/drawing/2014/main" id="{FBD49316-306F-4CA9-82E0-CA1C990DB314}"/>
                  </a:ext>
                </a:extLst>
              </p:cNvPr>
              <p:cNvCxnSpPr/>
              <p:nvPr/>
            </p:nvCxnSpPr>
            <p:spPr>
              <a:xfrm>
                <a:off x="12355692" y="3918852"/>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899" name="Straight Connector 1898">
                <a:extLst>
                  <a:ext uri="{FF2B5EF4-FFF2-40B4-BE49-F238E27FC236}">
                    <a16:creationId xmlns:a16="http://schemas.microsoft.com/office/drawing/2014/main" id="{37C66047-97D4-44B1-81EB-D15BED5DDE50}"/>
                  </a:ext>
                </a:extLst>
              </p:cNvPr>
              <p:cNvCxnSpPr/>
              <p:nvPr/>
            </p:nvCxnSpPr>
            <p:spPr>
              <a:xfrm>
                <a:off x="12355692" y="4571994"/>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EDEE9B5F-4198-4FFD-87EF-ED0C68469DB4}"/>
                  </a:ext>
                </a:extLst>
              </p:cNvPr>
              <p:cNvCxnSpPr/>
              <p:nvPr/>
            </p:nvCxnSpPr>
            <p:spPr>
              <a:xfrm>
                <a:off x="12355692" y="5551707"/>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1" name="Straight Connector 1900">
                <a:extLst>
                  <a:ext uri="{FF2B5EF4-FFF2-40B4-BE49-F238E27FC236}">
                    <a16:creationId xmlns:a16="http://schemas.microsoft.com/office/drawing/2014/main" id="{97ECF772-DEA1-40E3-BFDB-E51697A425D0}"/>
                  </a:ext>
                </a:extLst>
              </p:cNvPr>
              <p:cNvCxnSpPr/>
              <p:nvPr/>
            </p:nvCxnSpPr>
            <p:spPr>
              <a:xfrm>
                <a:off x="12355692" y="5225136"/>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2" name="Straight Connector 1901">
                <a:extLst>
                  <a:ext uri="{FF2B5EF4-FFF2-40B4-BE49-F238E27FC236}">
                    <a16:creationId xmlns:a16="http://schemas.microsoft.com/office/drawing/2014/main" id="{BD1D36AA-35E5-4293-B351-3DF089A44C02}"/>
                  </a:ext>
                </a:extLst>
              </p:cNvPr>
              <p:cNvCxnSpPr/>
              <p:nvPr/>
            </p:nvCxnSpPr>
            <p:spPr>
              <a:xfrm>
                <a:off x="12355692" y="6204849"/>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3" name="Straight Connector 1902">
                <a:extLst>
                  <a:ext uri="{FF2B5EF4-FFF2-40B4-BE49-F238E27FC236}">
                    <a16:creationId xmlns:a16="http://schemas.microsoft.com/office/drawing/2014/main" id="{09194D05-1C9E-4D15-8B40-4076083BB5DC}"/>
                  </a:ext>
                </a:extLst>
              </p:cNvPr>
              <p:cNvCxnSpPr/>
              <p:nvPr/>
            </p:nvCxnSpPr>
            <p:spPr>
              <a:xfrm>
                <a:off x="12355692" y="5878278"/>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C590795A-B842-403A-BF47-FA39EEDB5D95}"/>
                  </a:ext>
                </a:extLst>
              </p:cNvPr>
              <p:cNvCxnSpPr/>
              <p:nvPr/>
            </p:nvCxnSpPr>
            <p:spPr>
              <a:xfrm>
                <a:off x="12355692" y="6857991"/>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1905" name="Straight Connector 1904">
                <a:extLst>
                  <a:ext uri="{FF2B5EF4-FFF2-40B4-BE49-F238E27FC236}">
                    <a16:creationId xmlns:a16="http://schemas.microsoft.com/office/drawing/2014/main" id="{19285929-1B30-43E3-9B71-9D76E5A843AA}"/>
                  </a:ext>
                </a:extLst>
              </p:cNvPr>
              <p:cNvCxnSpPr/>
              <p:nvPr/>
            </p:nvCxnSpPr>
            <p:spPr>
              <a:xfrm>
                <a:off x="12355692" y="6531420"/>
                <a:ext cx="252000" cy="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18955715-BE40-407F-8E29-AC978F520BFD}"/>
                  </a:ext>
                </a:extLst>
              </p:cNvPr>
              <p:cNvCxnSpPr/>
              <p:nvPr userDrawn="1"/>
            </p:nvCxnSpPr>
            <p:spPr>
              <a:xfrm flipH="1" flipV="1">
                <a:off x="1186250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5638E2CC-1302-4B4E-8CB7-E6E75197EED1}"/>
                  </a:ext>
                </a:extLst>
              </p:cNvPr>
              <p:cNvCxnSpPr/>
              <p:nvPr userDrawn="1"/>
            </p:nvCxnSpPr>
            <p:spPr>
              <a:xfrm flipH="1" flipV="1">
                <a:off x="1219201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5E6D3FA3-7D69-4381-82C8-6EE5806A8F4D}"/>
                  </a:ext>
                </a:extLst>
              </p:cNvPr>
              <p:cNvCxnSpPr/>
              <p:nvPr userDrawn="1"/>
            </p:nvCxnSpPr>
            <p:spPr>
              <a:xfrm flipH="1" flipV="1">
                <a:off x="1120347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88D3BC91-170B-4944-82FE-C6537FCEDCE5}"/>
                  </a:ext>
                </a:extLst>
              </p:cNvPr>
              <p:cNvCxnSpPr/>
              <p:nvPr userDrawn="1"/>
            </p:nvCxnSpPr>
            <p:spPr>
              <a:xfrm flipH="1" flipV="1">
                <a:off x="1153298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6" name="Straight Connector 2095">
                <a:extLst>
                  <a:ext uri="{FF2B5EF4-FFF2-40B4-BE49-F238E27FC236}">
                    <a16:creationId xmlns:a16="http://schemas.microsoft.com/office/drawing/2014/main" id="{7154F9DC-E9CA-4FB6-9A29-2054090C74EC}"/>
                  </a:ext>
                </a:extLst>
              </p:cNvPr>
              <p:cNvCxnSpPr/>
              <p:nvPr userDrawn="1"/>
            </p:nvCxnSpPr>
            <p:spPr>
              <a:xfrm flipH="1" flipV="1">
                <a:off x="1054444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7" name="Straight Connector 2096">
                <a:extLst>
                  <a:ext uri="{FF2B5EF4-FFF2-40B4-BE49-F238E27FC236}">
                    <a16:creationId xmlns:a16="http://schemas.microsoft.com/office/drawing/2014/main" id="{42CC8AC6-600C-4B77-AD8B-466BCE26A6C1}"/>
                  </a:ext>
                </a:extLst>
              </p:cNvPr>
              <p:cNvCxnSpPr/>
              <p:nvPr userDrawn="1"/>
            </p:nvCxnSpPr>
            <p:spPr>
              <a:xfrm flipH="1" flipV="1">
                <a:off x="1087396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8" name="Straight Connector 2097">
                <a:extLst>
                  <a:ext uri="{FF2B5EF4-FFF2-40B4-BE49-F238E27FC236}">
                    <a16:creationId xmlns:a16="http://schemas.microsoft.com/office/drawing/2014/main" id="{2E2A4CE9-8101-4A20-9DAD-69474F75CE04}"/>
                  </a:ext>
                </a:extLst>
              </p:cNvPr>
              <p:cNvCxnSpPr/>
              <p:nvPr userDrawn="1"/>
            </p:nvCxnSpPr>
            <p:spPr>
              <a:xfrm flipH="1" flipV="1">
                <a:off x="988541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099" name="Straight Connector 2098">
                <a:extLst>
                  <a:ext uri="{FF2B5EF4-FFF2-40B4-BE49-F238E27FC236}">
                    <a16:creationId xmlns:a16="http://schemas.microsoft.com/office/drawing/2014/main" id="{32752D81-C2BC-4FED-A471-0D8EC660E2C3}"/>
                  </a:ext>
                </a:extLst>
              </p:cNvPr>
              <p:cNvCxnSpPr/>
              <p:nvPr userDrawn="1"/>
            </p:nvCxnSpPr>
            <p:spPr>
              <a:xfrm flipH="1" flipV="1">
                <a:off x="1021493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0" name="Straight Connector 2099">
                <a:extLst>
                  <a:ext uri="{FF2B5EF4-FFF2-40B4-BE49-F238E27FC236}">
                    <a16:creationId xmlns:a16="http://schemas.microsoft.com/office/drawing/2014/main" id="{CC1234EC-92F9-4C9A-9D17-BCE595C17B1A}"/>
                  </a:ext>
                </a:extLst>
              </p:cNvPr>
              <p:cNvCxnSpPr/>
              <p:nvPr userDrawn="1"/>
            </p:nvCxnSpPr>
            <p:spPr>
              <a:xfrm flipH="1" flipV="1">
                <a:off x="922639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1" name="Straight Connector 2100">
                <a:extLst>
                  <a:ext uri="{FF2B5EF4-FFF2-40B4-BE49-F238E27FC236}">
                    <a16:creationId xmlns:a16="http://schemas.microsoft.com/office/drawing/2014/main" id="{1BC8A546-E995-4E23-8D85-FEBEF1B8B4BB}"/>
                  </a:ext>
                </a:extLst>
              </p:cNvPr>
              <p:cNvCxnSpPr/>
              <p:nvPr userDrawn="1"/>
            </p:nvCxnSpPr>
            <p:spPr>
              <a:xfrm flipH="1" flipV="1">
                <a:off x="955590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2" name="Straight Connector 2101">
                <a:extLst>
                  <a:ext uri="{FF2B5EF4-FFF2-40B4-BE49-F238E27FC236}">
                    <a16:creationId xmlns:a16="http://schemas.microsoft.com/office/drawing/2014/main" id="{57733B90-9D75-4030-A3A5-818E2AB1D53F}"/>
                  </a:ext>
                </a:extLst>
              </p:cNvPr>
              <p:cNvCxnSpPr/>
              <p:nvPr userDrawn="1"/>
            </p:nvCxnSpPr>
            <p:spPr>
              <a:xfrm flipH="1" flipV="1">
                <a:off x="856736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3" name="Straight Connector 2102">
                <a:extLst>
                  <a:ext uri="{FF2B5EF4-FFF2-40B4-BE49-F238E27FC236}">
                    <a16:creationId xmlns:a16="http://schemas.microsoft.com/office/drawing/2014/main" id="{E9EB7894-0DE4-4276-9991-2625FF673EC3}"/>
                  </a:ext>
                </a:extLst>
              </p:cNvPr>
              <p:cNvCxnSpPr/>
              <p:nvPr userDrawn="1"/>
            </p:nvCxnSpPr>
            <p:spPr>
              <a:xfrm flipH="1" flipV="1">
                <a:off x="889687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4" name="Straight Connector 2103">
                <a:extLst>
                  <a:ext uri="{FF2B5EF4-FFF2-40B4-BE49-F238E27FC236}">
                    <a16:creationId xmlns:a16="http://schemas.microsoft.com/office/drawing/2014/main" id="{B729F981-201D-4A68-8485-8DEC52F62E61}"/>
                  </a:ext>
                </a:extLst>
              </p:cNvPr>
              <p:cNvCxnSpPr/>
              <p:nvPr userDrawn="1"/>
            </p:nvCxnSpPr>
            <p:spPr>
              <a:xfrm flipH="1" flipV="1">
                <a:off x="790833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5" name="Straight Connector 2104">
                <a:extLst>
                  <a:ext uri="{FF2B5EF4-FFF2-40B4-BE49-F238E27FC236}">
                    <a16:creationId xmlns:a16="http://schemas.microsoft.com/office/drawing/2014/main" id="{68C875F6-9F9B-4268-BCD1-0EAEEAF16F9C}"/>
                  </a:ext>
                </a:extLst>
              </p:cNvPr>
              <p:cNvCxnSpPr/>
              <p:nvPr userDrawn="1"/>
            </p:nvCxnSpPr>
            <p:spPr>
              <a:xfrm flipH="1" flipV="1">
                <a:off x="823784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6" name="Straight Connector 2105">
                <a:extLst>
                  <a:ext uri="{FF2B5EF4-FFF2-40B4-BE49-F238E27FC236}">
                    <a16:creationId xmlns:a16="http://schemas.microsoft.com/office/drawing/2014/main" id="{49182ECF-19FD-4540-AE84-90DA119FE625}"/>
                  </a:ext>
                </a:extLst>
              </p:cNvPr>
              <p:cNvCxnSpPr/>
              <p:nvPr userDrawn="1"/>
            </p:nvCxnSpPr>
            <p:spPr>
              <a:xfrm flipH="1" flipV="1">
                <a:off x="724930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7" name="Straight Connector 2106">
                <a:extLst>
                  <a:ext uri="{FF2B5EF4-FFF2-40B4-BE49-F238E27FC236}">
                    <a16:creationId xmlns:a16="http://schemas.microsoft.com/office/drawing/2014/main" id="{67D375AF-52AB-4F3B-9764-C16383B7093D}"/>
                  </a:ext>
                </a:extLst>
              </p:cNvPr>
              <p:cNvCxnSpPr/>
              <p:nvPr userDrawn="1"/>
            </p:nvCxnSpPr>
            <p:spPr>
              <a:xfrm flipH="1" flipV="1">
                <a:off x="757882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8" name="Straight Connector 2107">
                <a:extLst>
                  <a:ext uri="{FF2B5EF4-FFF2-40B4-BE49-F238E27FC236}">
                    <a16:creationId xmlns:a16="http://schemas.microsoft.com/office/drawing/2014/main" id="{877BC8F1-8106-499A-B32A-E6A88CA2718B}"/>
                  </a:ext>
                </a:extLst>
              </p:cNvPr>
              <p:cNvCxnSpPr/>
              <p:nvPr userDrawn="1"/>
            </p:nvCxnSpPr>
            <p:spPr>
              <a:xfrm flipH="1" flipV="1">
                <a:off x="659027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09" name="Straight Connector 2108">
                <a:extLst>
                  <a:ext uri="{FF2B5EF4-FFF2-40B4-BE49-F238E27FC236}">
                    <a16:creationId xmlns:a16="http://schemas.microsoft.com/office/drawing/2014/main" id="{1ABA91D5-02CB-48E9-AFC6-D648F9858D61}"/>
                  </a:ext>
                </a:extLst>
              </p:cNvPr>
              <p:cNvCxnSpPr/>
              <p:nvPr userDrawn="1"/>
            </p:nvCxnSpPr>
            <p:spPr>
              <a:xfrm flipH="1" flipV="1">
                <a:off x="691979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0" name="Straight Connector 2109">
                <a:extLst>
                  <a:ext uri="{FF2B5EF4-FFF2-40B4-BE49-F238E27FC236}">
                    <a16:creationId xmlns:a16="http://schemas.microsoft.com/office/drawing/2014/main" id="{187480F7-5D56-47DC-8159-3C927A11B8F5}"/>
                  </a:ext>
                </a:extLst>
              </p:cNvPr>
              <p:cNvCxnSpPr/>
              <p:nvPr userDrawn="1"/>
            </p:nvCxnSpPr>
            <p:spPr>
              <a:xfrm flipH="1" flipV="1">
                <a:off x="593125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1" name="Straight Connector 2110">
                <a:extLst>
                  <a:ext uri="{FF2B5EF4-FFF2-40B4-BE49-F238E27FC236}">
                    <a16:creationId xmlns:a16="http://schemas.microsoft.com/office/drawing/2014/main" id="{77A69EF4-3281-4A63-8BA9-5BB34F66857A}"/>
                  </a:ext>
                </a:extLst>
              </p:cNvPr>
              <p:cNvCxnSpPr/>
              <p:nvPr userDrawn="1"/>
            </p:nvCxnSpPr>
            <p:spPr>
              <a:xfrm flipH="1" flipV="1">
                <a:off x="626076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2" name="Straight Connector 2111">
                <a:extLst>
                  <a:ext uri="{FF2B5EF4-FFF2-40B4-BE49-F238E27FC236}">
                    <a16:creationId xmlns:a16="http://schemas.microsoft.com/office/drawing/2014/main" id="{39F765CF-D877-4E6C-8BD0-4688625623CE}"/>
                  </a:ext>
                </a:extLst>
              </p:cNvPr>
              <p:cNvCxnSpPr/>
              <p:nvPr userDrawn="1"/>
            </p:nvCxnSpPr>
            <p:spPr>
              <a:xfrm flipH="1" flipV="1">
                <a:off x="527222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3" name="Straight Connector 2112">
                <a:extLst>
                  <a:ext uri="{FF2B5EF4-FFF2-40B4-BE49-F238E27FC236}">
                    <a16:creationId xmlns:a16="http://schemas.microsoft.com/office/drawing/2014/main" id="{A159A1EA-9975-4CEF-9740-B976438CB8A4}"/>
                  </a:ext>
                </a:extLst>
              </p:cNvPr>
              <p:cNvCxnSpPr/>
              <p:nvPr userDrawn="1"/>
            </p:nvCxnSpPr>
            <p:spPr>
              <a:xfrm flipH="1" flipV="1">
                <a:off x="560173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4" name="Straight Connector 2113">
                <a:extLst>
                  <a:ext uri="{FF2B5EF4-FFF2-40B4-BE49-F238E27FC236}">
                    <a16:creationId xmlns:a16="http://schemas.microsoft.com/office/drawing/2014/main" id="{5BD5C484-36E6-4C93-B2E2-4DE58CD754FD}"/>
                  </a:ext>
                </a:extLst>
              </p:cNvPr>
              <p:cNvCxnSpPr/>
              <p:nvPr userDrawn="1"/>
            </p:nvCxnSpPr>
            <p:spPr>
              <a:xfrm flipH="1" flipV="1">
                <a:off x="461319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5" name="Straight Connector 2114">
                <a:extLst>
                  <a:ext uri="{FF2B5EF4-FFF2-40B4-BE49-F238E27FC236}">
                    <a16:creationId xmlns:a16="http://schemas.microsoft.com/office/drawing/2014/main" id="{5AA32D50-6D4D-4163-8E85-A8902ABA7916}"/>
                  </a:ext>
                </a:extLst>
              </p:cNvPr>
              <p:cNvCxnSpPr/>
              <p:nvPr userDrawn="1"/>
            </p:nvCxnSpPr>
            <p:spPr>
              <a:xfrm flipH="1" flipV="1">
                <a:off x="494270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6" name="Straight Connector 2115">
                <a:extLst>
                  <a:ext uri="{FF2B5EF4-FFF2-40B4-BE49-F238E27FC236}">
                    <a16:creationId xmlns:a16="http://schemas.microsoft.com/office/drawing/2014/main" id="{6DCC40B9-BD3D-4450-A249-8B987B5DCB6E}"/>
                  </a:ext>
                </a:extLst>
              </p:cNvPr>
              <p:cNvCxnSpPr/>
              <p:nvPr userDrawn="1"/>
            </p:nvCxnSpPr>
            <p:spPr>
              <a:xfrm flipH="1" flipV="1">
                <a:off x="395416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7" name="Straight Connector 2116">
                <a:extLst>
                  <a:ext uri="{FF2B5EF4-FFF2-40B4-BE49-F238E27FC236}">
                    <a16:creationId xmlns:a16="http://schemas.microsoft.com/office/drawing/2014/main" id="{89A7B52C-4AD1-45CC-9C19-1E7E5F245D10}"/>
                  </a:ext>
                </a:extLst>
              </p:cNvPr>
              <p:cNvCxnSpPr/>
              <p:nvPr userDrawn="1"/>
            </p:nvCxnSpPr>
            <p:spPr>
              <a:xfrm flipH="1" flipV="1">
                <a:off x="428368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DEC05E5E-3D4B-4389-B071-5516A1A7F16F}"/>
                  </a:ext>
                </a:extLst>
              </p:cNvPr>
              <p:cNvCxnSpPr/>
              <p:nvPr userDrawn="1"/>
            </p:nvCxnSpPr>
            <p:spPr>
              <a:xfrm flipH="1" flipV="1">
                <a:off x="329513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19" name="Straight Connector 2118">
                <a:extLst>
                  <a:ext uri="{FF2B5EF4-FFF2-40B4-BE49-F238E27FC236}">
                    <a16:creationId xmlns:a16="http://schemas.microsoft.com/office/drawing/2014/main" id="{B835C85E-0FC9-475E-A20F-3EA2E027E444}"/>
                  </a:ext>
                </a:extLst>
              </p:cNvPr>
              <p:cNvCxnSpPr/>
              <p:nvPr userDrawn="1"/>
            </p:nvCxnSpPr>
            <p:spPr>
              <a:xfrm flipH="1" flipV="1">
                <a:off x="362465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7B6D0C7C-1910-42C4-931C-8B0E0D50F48D}"/>
                  </a:ext>
                </a:extLst>
              </p:cNvPr>
              <p:cNvCxnSpPr/>
              <p:nvPr userDrawn="1"/>
            </p:nvCxnSpPr>
            <p:spPr>
              <a:xfrm flipH="1" flipV="1">
                <a:off x="263611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1" name="Straight Connector 2120">
                <a:extLst>
                  <a:ext uri="{FF2B5EF4-FFF2-40B4-BE49-F238E27FC236}">
                    <a16:creationId xmlns:a16="http://schemas.microsoft.com/office/drawing/2014/main" id="{21278BB2-F644-46A5-8D69-879E4155CB9E}"/>
                  </a:ext>
                </a:extLst>
              </p:cNvPr>
              <p:cNvCxnSpPr/>
              <p:nvPr userDrawn="1"/>
            </p:nvCxnSpPr>
            <p:spPr>
              <a:xfrm flipH="1" flipV="1">
                <a:off x="296562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2" name="Straight Connector 2121">
                <a:extLst>
                  <a:ext uri="{FF2B5EF4-FFF2-40B4-BE49-F238E27FC236}">
                    <a16:creationId xmlns:a16="http://schemas.microsoft.com/office/drawing/2014/main" id="{A21BBD2C-6258-4A19-BB5C-5FF47112C4A5}"/>
                  </a:ext>
                </a:extLst>
              </p:cNvPr>
              <p:cNvCxnSpPr/>
              <p:nvPr userDrawn="1"/>
            </p:nvCxnSpPr>
            <p:spPr>
              <a:xfrm flipH="1" flipV="1">
                <a:off x="197708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3" name="Straight Connector 2122">
                <a:extLst>
                  <a:ext uri="{FF2B5EF4-FFF2-40B4-BE49-F238E27FC236}">
                    <a16:creationId xmlns:a16="http://schemas.microsoft.com/office/drawing/2014/main" id="{48116147-B980-486E-AF28-3CCFE568C1E3}"/>
                  </a:ext>
                </a:extLst>
              </p:cNvPr>
              <p:cNvCxnSpPr/>
              <p:nvPr userDrawn="1"/>
            </p:nvCxnSpPr>
            <p:spPr>
              <a:xfrm flipH="1" flipV="1">
                <a:off x="230659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4" name="Straight Connector 2123">
                <a:extLst>
                  <a:ext uri="{FF2B5EF4-FFF2-40B4-BE49-F238E27FC236}">
                    <a16:creationId xmlns:a16="http://schemas.microsoft.com/office/drawing/2014/main" id="{700800A8-572C-445C-87F6-C9F8F63FC1AE}"/>
                  </a:ext>
                </a:extLst>
              </p:cNvPr>
              <p:cNvCxnSpPr/>
              <p:nvPr userDrawn="1"/>
            </p:nvCxnSpPr>
            <p:spPr>
              <a:xfrm flipH="1" flipV="1">
                <a:off x="1318055"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5" name="Straight Connector 2124">
                <a:extLst>
                  <a:ext uri="{FF2B5EF4-FFF2-40B4-BE49-F238E27FC236}">
                    <a16:creationId xmlns:a16="http://schemas.microsoft.com/office/drawing/2014/main" id="{B05BC7E7-AD65-4241-9D62-F84F492B3E88}"/>
                  </a:ext>
                </a:extLst>
              </p:cNvPr>
              <p:cNvCxnSpPr/>
              <p:nvPr userDrawn="1"/>
            </p:nvCxnSpPr>
            <p:spPr>
              <a:xfrm flipH="1" flipV="1">
                <a:off x="1647569"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6" name="Straight Connector 2125">
                <a:extLst>
                  <a:ext uri="{FF2B5EF4-FFF2-40B4-BE49-F238E27FC236}">
                    <a16:creationId xmlns:a16="http://schemas.microsoft.com/office/drawing/2014/main" id="{C345A2B3-B095-4911-9931-8FE4BA1568DF}"/>
                  </a:ext>
                </a:extLst>
              </p:cNvPr>
              <p:cNvCxnSpPr/>
              <p:nvPr userDrawn="1"/>
            </p:nvCxnSpPr>
            <p:spPr>
              <a:xfrm flipH="1" flipV="1">
                <a:off x="659027"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7" name="Straight Connector 2126">
                <a:extLst>
                  <a:ext uri="{FF2B5EF4-FFF2-40B4-BE49-F238E27FC236}">
                    <a16:creationId xmlns:a16="http://schemas.microsoft.com/office/drawing/2014/main" id="{EFFD2F0B-C60B-4858-A70D-7869E9228341}"/>
                  </a:ext>
                </a:extLst>
              </p:cNvPr>
              <p:cNvCxnSpPr/>
              <p:nvPr userDrawn="1"/>
            </p:nvCxnSpPr>
            <p:spPr>
              <a:xfrm flipH="1" flipV="1">
                <a:off x="988541"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8" name="Straight Connector 2127">
                <a:extLst>
                  <a:ext uri="{FF2B5EF4-FFF2-40B4-BE49-F238E27FC236}">
                    <a16:creationId xmlns:a16="http://schemas.microsoft.com/office/drawing/2014/main" id="{9C4F4319-8E5B-491E-8A16-E420FB9BF300}"/>
                  </a:ext>
                </a:extLst>
              </p:cNvPr>
              <p:cNvCxnSpPr/>
              <p:nvPr userDrawn="1"/>
            </p:nvCxnSpPr>
            <p:spPr>
              <a:xfrm flipH="1" flipV="1">
                <a:off x="0"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cxnSp>
            <p:nvCxnSpPr>
              <p:cNvPr id="2129" name="Straight Connector 2128">
                <a:extLst>
                  <a:ext uri="{FF2B5EF4-FFF2-40B4-BE49-F238E27FC236}">
                    <a16:creationId xmlns:a16="http://schemas.microsoft.com/office/drawing/2014/main" id="{FFB34A7A-6794-45FC-9163-FF8C69C3C72F}"/>
                  </a:ext>
                </a:extLst>
              </p:cNvPr>
              <p:cNvCxnSpPr/>
              <p:nvPr userDrawn="1"/>
            </p:nvCxnSpPr>
            <p:spPr>
              <a:xfrm flipH="1" flipV="1">
                <a:off x="329513" y="7041426"/>
                <a:ext cx="0" cy="252000"/>
              </a:xfrm>
              <a:prstGeom prst="line">
                <a:avLst/>
              </a:prstGeom>
              <a:ln w="6350">
                <a:solidFill>
                  <a:srgbClr val="A8A8A8"/>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userDrawn="1">
            <p:ph type="title"/>
          </p:nvPr>
        </p:nvSpPr>
        <p:spPr bwMode="auto">
          <a:xfrm>
            <a:off x="659008" y="325235"/>
            <a:ext cx="10873955" cy="817244"/>
          </a:xfrm>
          <a:prstGeom prst="rect">
            <a:avLst/>
          </a:prstGeom>
        </p:spPr>
        <p:txBody>
          <a:bodyPr vert="horz" lIns="0" tIns="0" rIns="0" bIns="0" rtlCol="0" anchor="t" anchorCtr="0">
            <a:noAutofit/>
          </a:bodyPr>
          <a:lstStyle/>
          <a:p>
            <a:r>
              <a:rPr lang="en-GB" noProof="0"/>
              <a:t>Click to edit </a:t>
            </a:r>
            <a:br>
              <a:rPr lang="en-GB" noProof="0"/>
            </a:br>
            <a:r>
              <a:rPr lang="en-GB" noProof="0"/>
              <a:t>Master title style</a:t>
            </a:r>
          </a:p>
        </p:txBody>
      </p:sp>
      <p:sp>
        <p:nvSpPr>
          <p:cNvPr id="3" name="Text Placeholder 2"/>
          <p:cNvSpPr>
            <a:spLocks noGrp="1"/>
          </p:cNvSpPr>
          <p:nvPr userDrawn="1">
            <p:ph type="body" idx="1"/>
          </p:nvPr>
        </p:nvSpPr>
        <p:spPr bwMode="auto">
          <a:xfrm>
            <a:off x="659008" y="1141197"/>
            <a:ext cx="10873955" cy="5142128"/>
          </a:xfrm>
          <a:prstGeom prst="rect">
            <a:avLst/>
          </a:prstGeom>
        </p:spPr>
        <p:txBody>
          <a:bodyPr vert="horz" lIns="0" tIns="0" rIns="0" bIns="0" rtlCol="0">
            <a:noAutofit/>
          </a:body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1" name="Slide Number Placeholder 5"/>
          <p:cNvSpPr>
            <a:spLocks noGrp="1"/>
          </p:cNvSpPr>
          <p:nvPr userDrawn="1">
            <p:ph type="sldNum" sz="quarter" idx="4"/>
          </p:nvPr>
        </p:nvSpPr>
        <p:spPr bwMode="gray">
          <a:xfrm>
            <a:off x="11037663" y="6403940"/>
            <a:ext cx="495300" cy="188119"/>
          </a:xfrm>
          <a:prstGeom prst="rect">
            <a:avLst/>
          </a:prstGeom>
        </p:spPr>
        <p:txBody>
          <a:bodyPr vert="horz" lIns="0" tIns="0" rIns="0" bIns="0" rtlCol="0" anchor="ctr"/>
          <a:lstStyle>
            <a:lvl1pPr algn="r">
              <a:defRPr sz="1000" b="0" i="0">
                <a:solidFill>
                  <a:schemeClr val="tx1"/>
                </a:solidFill>
              </a:defRPr>
            </a:lvl1pPr>
          </a:lstStyle>
          <a:p>
            <a:fld id="{DDD2A080-DA64-4F5C-9131-47EB793B4410}" type="slidenum">
              <a:rPr lang="en-GB" smtClean="0"/>
              <a:pPr/>
              <a:t>‹#›</a:t>
            </a:fld>
            <a:endParaRPr lang="en-GB"/>
          </a:p>
        </p:txBody>
      </p:sp>
      <p:sp>
        <p:nvSpPr>
          <p:cNvPr id="5" name="Footer Placeholder 4">
            <a:extLst>
              <a:ext uri="{FF2B5EF4-FFF2-40B4-BE49-F238E27FC236}">
                <a16:creationId xmlns:a16="http://schemas.microsoft.com/office/drawing/2014/main" id="{23CCD4DD-CD62-41D2-B52A-25AF9A5EF44A}"/>
              </a:ext>
            </a:extLst>
          </p:cNvPr>
          <p:cNvSpPr>
            <a:spLocks noGrp="1"/>
          </p:cNvSpPr>
          <p:nvPr userDrawn="1">
            <p:ph type="ftr" sz="quarter" idx="3"/>
          </p:nvPr>
        </p:nvSpPr>
        <p:spPr>
          <a:xfrm>
            <a:off x="659007" y="6403940"/>
            <a:ext cx="8896889" cy="187200"/>
          </a:xfrm>
          <a:prstGeom prst="rect">
            <a:avLst/>
          </a:prstGeom>
        </p:spPr>
        <p:txBody>
          <a:bodyPr vert="horz" lIns="0" tIns="0" rIns="0" bIns="0" rtlCol="0" anchor="ctr">
            <a:noAutofit/>
          </a:bodyPr>
          <a:lstStyle>
            <a:lvl1pPr algn="l">
              <a:defRPr lang="en-US" sz="900" smtClean="0"/>
            </a:lvl1pPr>
          </a:lstStyle>
          <a:p>
            <a:endParaRPr lang="en-GB" noProof="0"/>
          </a:p>
        </p:txBody>
      </p:sp>
    </p:spTree>
    <p:extLst>
      <p:ext uri="{BB962C8B-B14F-4D97-AF65-F5344CB8AC3E}">
        <p14:creationId xmlns:p14="http://schemas.microsoft.com/office/powerpoint/2010/main" val="82711652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 id="2147483698" r:id="rId25"/>
    <p:sldLayoutId id="2147483699" r:id="rId26"/>
    <p:sldLayoutId id="2147483700" r:id="rId27"/>
    <p:sldLayoutId id="2147483701" r:id="rId28"/>
    <p:sldLayoutId id="2147483702" r:id="rId29"/>
    <p:sldLayoutId id="2147483703" r:id="rId30"/>
    <p:sldLayoutId id="2147483704" r:id="rId31"/>
    <p:sldLayoutId id="2147483705" r:id="rId32"/>
    <p:sldLayoutId id="2147483706" r:id="rId33"/>
  </p:sldLayoutIdLst>
  <p:hf hdr="0" ftr="0" dt="0"/>
  <p:txStyles>
    <p:titleStyle>
      <a:lvl1pPr algn="l" defTabSz="914400" rtl="0" eaLnBrk="1" latinLnBrk="0" hangingPunct="1">
        <a:lnSpc>
          <a:spcPct val="83000"/>
        </a:lnSpc>
        <a:spcBef>
          <a:spcPct val="0"/>
        </a:spcBef>
        <a:buNone/>
        <a:defRPr sz="2800" b="1" kern="1200" baseline="0">
          <a:solidFill>
            <a:schemeClr val="tx2"/>
          </a:solidFill>
          <a:latin typeface="+mj-lt"/>
          <a:ea typeface="+mj-ea"/>
          <a:cs typeface="ING Me" pitchFamily="2" charset="0"/>
        </a:defRPr>
      </a:lvl1pPr>
    </p:titleStyle>
    <p:bodyStyle>
      <a:lvl1pPr marL="0" indent="0" algn="l" defTabSz="914400" rtl="0" eaLnBrk="1" latinLnBrk="0" hangingPunct="1">
        <a:lnSpc>
          <a:spcPct val="90000"/>
        </a:lnSpc>
        <a:spcBef>
          <a:spcPts val="0"/>
        </a:spcBef>
        <a:spcAft>
          <a:spcPts val="300"/>
        </a:spcAft>
        <a:buFont typeface="Arial" panose="020B0604020202020204" pitchFamily="34" charset="0"/>
        <a:buNone/>
        <a:defRPr sz="2000" b="0" kern="1200" baseline="0">
          <a:solidFill>
            <a:schemeClr val="tx1"/>
          </a:solidFill>
          <a:latin typeface="+mn-lt"/>
          <a:ea typeface="+mn-ea"/>
          <a:cs typeface="ING Me" pitchFamily="2" charset="0"/>
        </a:defRPr>
      </a:lvl1pPr>
      <a:lvl2pPr marL="180000" indent="-180000" algn="l" defTabSz="914400" rtl="0" eaLnBrk="1" latinLnBrk="0" hangingPunct="1">
        <a:lnSpc>
          <a:spcPct val="90000"/>
        </a:lnSpc>
        <a:spcBef>
          <a:spcPts val="0"/>
        </a:spcBef>
        <a:spcAft>
          <a:spcPts val="300"/>
        </a:spcAft>
        <a:buFontTx/>
        <a:buBlip>
          <a:blip r:embed="rId35">
            <a:extLst>
              <a:ext uri="{96DAC541-7B7A-43D3-8B79-37D633B846F1}">
                <asvg:svgBlip xmlns:asvg="http://schemas.microsoft.com/office/drawing/2016/SVG/main" r:embed="rId36"/>
              </a:ext>
            </a:extLst>
          </a:blip>
        </a:buBlip>
        <a:defRPr sz="2000" kern="1200" baseline="0">
          <a:solidFill>
            <a:schemeClr val="tx1"/>
          </a:solidFill>
          <a:latin typeface="+mn-lt"/>
          <a:ea typeface="+mn-ea"/>
          <a:cs typeface="ING Me" pitchFamily="2" charset="0"/>
        </a:defRPr>
      </a:lvl2pPr>
      <a:lvl3pPr marL="360000" indent="-180000" algn="l" defTabSz="914400" rtl="0" eaLnBrk="1" latinLnBrk="0" hangingPunct="1">
        <a:lnSpc>
          <a:spcPct val="90000"/>
        </a:lnSpc>
        <a:spcBef>
          <a:spcPts val="0"/>
        </a:spcBef>
        <a:spcAft>
          <a:spcPts val="300"/>
        </a:spcAft>
        <a:buClr>
          <a:schemeClr val="tx2"/>
        </a:buClr>
        <a:buFontTx/>
        <a:buBlip>
          <a:blip r:embed="rId37">
            <a:extLst>
              <a:ext uri="{96DAC541-7B7A-43D3-8B79-37D633B846F1}">
                <asvg:svgBlip xmlns:asvg="http://schemas.microsoft.com/office/drawing/2016/SVG/main" r:embed="rId38"/>
              </a:ext>
            </a:extLst>
          </a:blip>
        </a:buBlip>
        <a:defRPr sz="2000" kern="1200" baseline="0">
          <a:solidFill>
            <a:schemeClr val="tx1"/>
          </a:solidFill>
          <a:latin typeface="+mn-lt"/>
          <a:ea typeface="+mn-ea"/>
          <a:cs typeface="ING Me" pitchFamily="2" charset="0"/>
        </a:defRPr>
      </a:lvl3pPr>
      <a:lvl4pPr marL="540000" indent="-180000" algn="l" defTabSz="914400" rtl="0" eaLnBrk="1" latinLnBrk="0" hangingPunct="1">
        <a:lnSpc>
          <a:spcPct val="90000"/>
        </a:lnSpc>
        <a:spcBef>
          <a:spcPts val="0"/>
        </a:spcBef>
        <a:spcAft>
          <a:spcPts val="300"/>
        </a:spcAft>
        <a:buClr>
          <a:schemeClr val="bg2"/>
        </a:buClr>
        <a:buFontTx/>
        <a:buBlip>
          <a:blip r:embed="rId39">
            <a:extLst>
              <a:ext uri="{96DAC541-7B7A-43D3-8B79-37D633B846F1}">
                <asvg:svgBlip xmlns:asvg="http://schemas.microsoft.com/office/drawing/2016/SVG/main" r:embed="rId40"/>
              </a:ext>
            </a:extLst>
          </a:blip>
        </a:buBlip>
        <a:defRPr sz="2000" kern="1200" baseline="0">
          <a:solidFill>
            <a:schemeClr val="tx1"/>
          </a:solidFill>
          <a:latin typeface="+mn-lt"/>
          <a:ea typeface="+mn-ea"/>
          <a:cs typeface="ING Me" pitchFamily="2" charset="0"/>
        </a:defRPr>
      </a:lvl4pPr>
      <a:lvl5pPr marL="720000" indent="-180000" algn="l" defTabSz="914400" rtl="0" eaLnBrk="1" latinLnBrk="0" hangingPunct="1">
        <a:lnSpc>
          <a:spcPct val="90000"/>
        </a:lnSpc>
        <a:spcBef>
          <a:spcPts val="0"/>
        </a:spcBef>
        <a:spcAft>
          <a:spcPts val="300"/>
        </a:spcAft>
        <a:buClr>
          <a:schemeClr val="accent3"/>
        </a:buClr>
        <a:buFontTx/>
        <a:buBlip>
          <a:blip r:embed="rId41">
            <a:extLst>
              <a:ext uri="{96DAC541-7B7A-43D3-8B79-37D633B846F1}">
                <asvg:svgBlip xmlns:asvg="http://schemas.microsoft.com/office/drawing/2016/SVG/main" r:embed="rId42"/>
              </a:ext>
            </a:extLst>
          </a:blip>
        </a:buBlip>
        <a:defRPr sz="2000" kern="1200" baseline="0">
          <a:solidFill>
            <a:schemeClr val="tx1"/>
          </a:solidFill>
          <a:latin typeface="+mn-lt"/>
          <a:ea typeface="+mn-ea"/>
          <a:cs typeface="ING Me"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400" kern="1200">
          <a:solidFill>
            <a:schemeClr val="tx1"/>
          </a:solidFill>
          <a:latin typeface="+mn-lt"/>
          <a:ea typeface="+mn-ea"/>
          <a:cs typeface="+mn-cs"/>
        </a:defRPr>
      </a:lvl1pPr>
      <a:lvl2pPr marL="0" algn="l" defTabSz="914400" rtl="0" eaLnBrk="1" latinLnBrk="0" hangingPunct="1">
        <a:defRPr sz="1400" kern="1200">
          <a:solidFill>
            <a:schemeClr val="tx1"/>
          </a:solidFill>
          <a:latin typeface="+mn-lt"/>
          <a:ea typeface="+mn-ea"/>
          <a:cs typeface="+mn-cs"/>
        </a:defRPr>
      </a:lvl2pPr>
      <a:lvl3pPr marL="0" algn="l" defTabSz="914400" rtl="0" eaLnBrk="1" latinLnBrk="0" hangingPunct="1">
        <a:defRPr sz="1400" kern="1200">
          <a:solidFill>
            <a:schemeClr val="tx1"/>
          </a:solidFill>
          <a:latin typeface="+mn-lt"/>
          <a:ea typeface="+mn-ea"/>
          <a:cs typeface="+mn-cs"/>
        </a:defRPr>
      </a:lvl3pPr>
      <a:lvl4pPr marL="0" algn="l" defTabSz="914400" rtl="0" eaLnBrk="1" latinLnBrk="0" hangingPunct="1">
        <a:defRPr sz="1400" kern="1200">
          <a:solidFill>
            <a:schemeClr val="tx1"/>
          </a:solidFill>
          <a:latin typeface="+mn-lt"/>
          <a:ea typeface="+mn-ea"/>
          <a:cs typeface="+mn-cs"/>
        </a:defRPr>
      </a:lvl4pPr>
      <a:lvl5pPr marL="0" algn="l" defTabSz="914400" rtl="0" eaLnBrk="1" latinLnBrk="0" hangingPunct="1">
        <a:defRPr sz="1400" kern="1200">
          <a:solidFill>
            <a:schemeClr val="tx1"/>
          </a:solidFill>
          <a:latin typeface="+mn-lt"/>
          <a:ea typeface="+mn-ea"/>
          <a:cs typeface="+mn-cs"/>
        </a:defRPr>
      </a:lvl5pPr>
      <a:lvl6pPr marL="0" algn="l" defTabSz="914400" rtl="0" eaLnBrk="1" latinLnBrk="0" hangingPunct="1">
        <a:defRPr sz="1400" kern="1200">
          <a:solidFill>
            <a:schemeClr val="tx1"/>
          </a:solidFill>
          <a:latin typeface="+mn-lt"/>
          <a:ea typeface="+mn-ea"/>
          <a:cs typeface="+mn-cs"/>
        </a:defRPr>
      </a:lvl6pPr>
      <a:lvl7pPr marL="0" algn="l" defTabSz="914400" rtl="0" eaLnBrk="1" latinLnBrk="0" hangingPunct="1">
        <a:defRPr sz="1400" kern="1200">
          <a:solidFill>
            <a:schemeClr val="tx1"/>
          </a:solidFill>
          <a:latin typeface="+mn-lt"/>
          <a:ea typeface="+mn-ea"/>
          <a:cs typeface="+mn-cs"/>
        </a:defRPr>
      </a:lvl7pPr>
      <a:lvl8pPr marL="0" algn="l" defTabSz="914400" rtl="0" eaLnBrk="1" latinLnBrk="0" hangingPunct="1">
        <a:defRPr sz="1400" kern="1200">
          <a:solidFill>
            <a:schemeClr val="tx1"/>
          </a:solidFill>
          <a:latin typeface="+mn-lt"/>
          <a:ea typeface="+mn-ea"/>
          <a:cs typeface="+mn-cs"/>
        </a:defRPr>
      </a:lvl8pPr>
      <a:lvl9pPr marL="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721">
          <p15:clr>
            <a:srgbClr val="F26B43"/>
          </p15:clr>
        </p15:guide>
        <p15:guide id="9" orient="horz" pos="205">
          <p15:clr>
            <a:srgbClr val="F26B43"/>
          </p15:clr>
        </p15:guide>
        <p15:guide id="11" orient="horz" pos="3904">
          <p15:clr>
            <a:srgbClr val="F26B43"/>
          </p15:clr>
        </p15:guide>
        <p15:guide id="13" pos="7473">
          <p15:clr>
            <a:srgbClr val="F26B43"/>
          </p15:clr>
        </p15:guide>
        <p15:guide id="14" pos="417">
          <p15:clr>
            <a:srgbClr val="F26B43"/>
          </p15:clr>
        </p15:guide>
        <p15:guide id="18" pos="3840">
          <p15:clr>
            <a:srgbClr val="F26B43"/>
          </p15:clr>
        </p15:guide>
        <p15:guide id="19" orient="horz" pos="2160">
          <p15:clr>
            <a:srgbClr val="F26B43"/>
          </p15:clr>
        </p15:guide>
        <p15:guide id="20" pos="72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inghubspoland.com/" TargetMode="External"/><Relationship Id="rId7" Type="http://schemas.openxmlformats.org/officeDocument/2006/relationships/hyperlink" Target="https://www.linkedin.com/in/karan-gupta-risk-modeling/" TargetMode="External"/><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www.linkedin.com/in/josecaloca/" TargetMode="External"/><Relationship Id="rId4" Type="http://schemas.openxmlformats.org/officeDocument/2006/relationships/image" Target="../media/image28.jpeg"/></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58.png"/><Relationship Id="rId4" Type="http://schemas.openxmlformats.org/officeDocument/2006/relationships/image" Target="../media/image57.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58.png"/><Relationship Id="rId4" Type="http://schemas.openxmlformats.org/officeDocument/2006/relationships/image" Target="../media/image57.jpeg"/></Relationships>
</file>

<file path=ppt/slides/_rels/slide1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58.png"/><Relationship Id="rId4" Type="http://schemas.openxmlformats.org/officeDocument/2006/relationships/image" Target="../media/image57.jpeg"/></Relationships>
</file>

<file path=ppt/slides/_rels/slide1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microsoft.com/office/2007/relationships/hdphoto" Target="../media/hdphoto1.wdp"/><Relationship Id="rId5" Type="http://schemas.openxmlformats.org/officeDocument/2006/relationships/image" Target="../media/image58.png"/><Relationship Id="rId4" Type="http://schemas.openxmlformats.org/officeDocument/2006/relationships/image" Target="../media/image57.jpeg"/></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57.jpe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65.png"/><Relationship Id="rId1" Type="http://schemas.openxmlformats.org/officeDocument/2006/relationships/slideLayout" Target="../slideLayouts/slideLayout44.xml"/><Relationship Id="rId6" Type="http://schemas.openxmlformats.org/officeDocument/2006/relationships/image" Target="../media/image69.png"/><Relationship Id="rId4" Type="http://schemas.openxmlformats.org/officeDocument/2006/relationships/image" Target="../media/image66.png"/></Relationships>
</file>

<file path=ppt/slides/_rels/slide1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4.xml"/><Relationship Id="rId6" Type="http://schemas.openxmlformats.org/officeDocument/2006/relationships/image" Target="../media/image28.jpeg"/><Relationship Id="rId5" Type="http://schemas.openxmlformats.org/officeDocument/2006/relationships/image" Target="../media/image70.png"/><Relationship Id="rId4" Type="http://schemas.openxmlformats.org/officeDocument/2006/relationships/image" Target="../media/image68.png"/><Relationship Id="rId9" Type="http://schemas.openxmlformats.org/officeDocument/2006/relationships/image" Target="../media/image72.png"/></Relationships>
</file>

<file path=ppt/slides/_rels/slide18.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chart" Target="../charts/chart3.xml"/><Relationship Id="rId7" Type="http://schemas.openxmlformats.org/officeDocument/2006/relationships/chart" Target="../charts/chart4.xml"/><Relationship Id="rId2" Type="http://schemas.openxmlformats.org/officeDocument/2006/relationships/image" Target="../media/image28.jpeg"/><Relationship Id="rId1" Type="http://schemas.openxmlformats.org/officeDocument/2006/relationships/slideLayout" Target="../slideLayouts/slideLayout44.xml"/><Relationship Id="rId6" Type="http://schemas.openxmlformats.org/officeDocument/2006/relationships/image" Target="../media/image72.png"/><Relationship Id="rId5" Type="http://schemas.openxmlformats.org/officeDocument/2006/relationships/image" Target="../media/image70.png"/><Relationship Id="rId4" Type="http://schemas.openxmlformats.org/officeDocument/2006/relationships/image" Target="../media/image71.png"/><Relationship Id="rId9" Type="http://schemas.openxmlformats.org/officeDocument/2006/relationships/image" Target="../media/image68.png"/></Relationships>
</file>

<file path=ppt/slides/_rels/slide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28.jpeg"/><Relationship Id="rId1" Type="http://schemas.openxmlformats.org/officeDocument/2006/relationships/slideLayout" Target="../slideLayouts/slideLayout44.xml"/><Relationship Id="rId6" Type="http://schemas.openxmlformats.org/officeDocument/2006/relationships/image" Target="../media/image76.svg"/><Relationship Id="rId5" Type="http://schemas.openxmlformats.org/officeDocument/2006/relationships/image" Target="../media/image75.png"/><Relationship Id="rId4" Type="http://schemas.openxmlformats.org/officeDocument/2006/relationships/image" Target="../media/image74.svg"/></Relationships>
</file>

<file path=ppt/slides/_rels/slide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45.png"/><Relationship Id="rId7" Type="http://schemas.openxmlformats.org/officeDocument/2006/relationships/image" Target="../media/image44.pn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2.svg"/><Relationship Id="rId18" Type="http://schemas.openxmlformats.org/officeDocument/2006/relationships/image" Target="../media/image63.png"/><Relationship Id="rId3" Type="http://schemas.openxmlformats.org/officeDocument/2006/relationships/image" Target="../media/image40.png"/><Relationship Id="rId7" Type="http://schemas.openxmlformats.org/officeDocument/2006/relationships/image" Target="../media/image51.png"/><Relationship Id="rId12" Type="http://schemas.openxmlformats.org/officeDocument/2006/relationships/image" Target="../media/image56.svg"/><Relationship Id="rId17" Type="http://schemas.openxmlformats.org/officeDocument/2006/relationships/image" Target="../media/image62.png"/><Relationship Id="rId2" Type="http://schemas.openxmlformats.org/officeDocument/2006/relationships/image" Target="../media/image28.jpeg"/><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0.svg"/><Relationship Id="rId11" Type="http://schemas.openxmlformats.org/officeDocument/2006/relationships/image" Target="../media/image55.png"/><Relationship Id="rId5" Type="http://schemas.openxmlformats.org/officeDocument/2006/relationships/image" Target="../media/image49.png"/><Relationship Id="rId15" Type="http://schemas.openxmlformats.org/officeDocument/2006/relationships/image" Target="../media/image60.png"/><Relationship Id="rId10" Type="http://schemas.openxmlformats.org/officeDocument/2006/relationships/image" Target="../media/image54.svg"/><Relationship Id="rId19" Type="http://schemas.openxmlformats.org/officeDocument/2006/relationships/image" Target="../media/image64.png"/><Relationship Id="rId4" Type="http://schemas.openxmlformats.org/officeDocument/2006/relationships/image" Target="../media/image41.svg"/><Relationship Id="rId9" Type="http://schemas.openxmlformats.org/officeDocument/2006/relationships/image" Target="../media/image53.png"/><Relationship Id="rId1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AE02-5C00-8845-C373-789477E7F8F8}"/>
              </a:ext>
            </a:extLst>
          </p:cNvPr>
          <p:cNvSpPr>
            <a:spLocks noGrp="1"/>
          </p:cNvSpPr>
          <p:nvPr>
            <p:ph type="title"/>
          </p:nvPr>
        </p:nvSpPr>
        <p:spPr/>
        <p:txBody>
          <a:bodyPr/>
          <a:lstStyle/>
          <a:p>
            <a:pPr algn="ctr"/>
            <a:r>
              <a:rPr lang="en-GB" dirty="0">
                <a:solidFill>
                  <a:srgbClr val="027687"/>
                </a:solidFill>
              </a:rPr>
              <a:t>Lecture</a:t>
            </a:r>
            <a:r>
              <a:rPr lang="en-GB" dirty="0">
                <a:solidFill>
                  <a:srgbClr val="017687"/>
                </a:solidFill>
              </a:rPr>
              <a:t>: Methods to validate fair classifiers</a:t>
            </a:r>
          </a:p>
        </p:txBody>
      </p:sp>
      <p:pic>
        <p:nvPicPr>
          <p:cNvPr id="1026" name="Picture 2">
            <a:extLst>
              <a:ext uri="{FF2B5EF4-FFF2-40B4-BE49-F238E27FC236}">
                <a16:creationId xmlns:a16="http://schemas.microsoft.com/office/drawing/2014/main" id="{5D39230B-028A-AE19-BCF0-AE7F6A3AB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000250"/>
            <a:ext cx="66294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0E2EA50-7976-F8DD-DD42-F3BBF249D7B0}"/>
              </a:ext>
            </a:extLst>
          </p:cNvPr>
          <p:cNvSpPr txBox="1"/>
          <p:nvPr/>
        </p:nvSpPr>
        <p:spPr>
          <a:xfrm>
            <a:off x="787924" y="5167312"/>
            <a:ext cx="8701726" cy="923330"/>
          </a:xfrm>
          <a:prstGeom prst="rect">
            <a:avLst/>
          </a:prstGeom>
          <a:noFill/>
        </p:spPr>
        <p:txBody>
          <a:bodyPr wrap="square" rtlCol="0">
            <a:spAutoFit/>
          </a:bodyPr>
          <a:lstStyle/>
          <a:p>
            <a:r>
              <a:rPr lang="en-GB" dirty="0"/>
              <a:t>Authors: </a:t>
            </a:r>
          </a:p>
          <a:p>
            <a:r>
              <a:rPr lang="en-GB" dirty="0"/>
              <a:t>Jose Caloca    - Senior Data Scientist, </a:t>
            </a:r>
            <a:r>
              <a:rPr lang="en-GB" dirty="0">
                <a:solidFill>
                  <a:srgbClr val="FF6200"/>
                </a:solidFill>
              </a:rPr>
              <a:t>ING Hubs Poland</a:t>
            </a:r>
          </a:p>
          <a:p>
            <a:r>
              <a:rPr lang="en-GB" dirty="0"/>
              <a:t>Karan Gupta   - Senior Risk Modelling Specialist,</a:t>
            </a:r>
            <a:r>
              <a:rPr lang="en-GB" dirty="0">
                <a:solidFill>
                  <a:srgbClr val="FF6200"/>
                </a:solidFill>
              </a:rPr>
              <a:t> ING Hubs Poland</a:t>
            </a:r>
          </a:p>
        </p:txBody>
      </p:sp>
      <p:sp>
        <p:nvSpPr>
          <p:cNvPr id="5" name="TextBox 4">
            <a:extLst>
              <a:ext uri="{FF2B5EF4-FFF2-40B4-BE49-F238E27FC236}">
                <a16:creationId xmlns:a16="http://schemas.microsoft.com/office/drawing/2014/main" id="{6E3A5C40-28BD-FCA5-1327-403AC87D7787}"/>
              </a:ext>
            </a:extLst>
          </p:cNvPr>
          <p:cNvSpPr txBox="1"/>
          <p:nvPr/>
        </p:nvSpPr>
        <p:spPr>
          <a:xfrm>
            <a:off x="787924" y="6340866"/>
            <a:ext cx="9345890" cy="830997"/>
          </a:xfrm>
          <a:prstGeom prst="rect">
            <a:avLst/>
          </a:prstGeom>
          <a:noFill/>
        </p:spPr>
        <p:txBody>
          <a:bodyPr wrap="square">
            <a:spAutoFit/>
          </a:bodyPr>
          <a:lstStyle/>
          <a:p>
            <a:pPr rtl="0">
              <a:spcBef>
                <a:spcPts val="0"/>
              </a:spcBef>
              <a:spcAft>
                <a:spcPts val="0"/>
              </a:spcAft>
            </a:pPr>
            <a:r>
              <a:rPr lang="en-GB" sz="1200" b="1" i="0" u="none" strike="noStrike" dirty="0">
                <a:solidFill>
                  <a:srgbClr val="05000A"/>
                </a:solidFill>
                <a:effectLst/>
                <a:latin typeface="Arial" panose="020B0604020202020204" pitchFamily="34" charset="0"/>
              </a:rPr>
              <a:t>Disclaimer: </a:t>
            </a:r>
            <a:r>
              <a:rPr lang="en-GB" sz="1200" b="0" i="0" u="none" strike="noStrike" dirty="0">
                <a:solidFill>
                  <a:srgbClr val="05000A"/>
                </a:solidFill>
                <a:effectLst/>
                <a:latin typeface="Arial" panose="020B0604020202020204" pitchFamily="34" charset="0"/>
              </a:rPr>
              <a:t>The views expressed in this presentation and on the subsequent slides solely belong to the presenters and do not necessarily reflect ING practices.</a:t>
            </a:r>
            <a:endParaRPr lang="en-GB" sz="1200" b="0" dirty="0">
              <a:effectLst/>
            </a:endParaRPr>
          </a:p>
          <a:p>
            <a:br>
              <a:rPr lang="en-GB" sz="1200" dirty="0"/>
            </a:br>
            <a:endParaRPr lang="en-GB" sz="1200" dirty="0"/>
          </a:p>
        </p:txBody>
      </p:sp>
      <p:pic>
        <p:nvPicPr>
          <p:cNvPr id="6" name="Content Placeholder 3">
            <a:hlinkClick r:id="rId3"/>
            <a:extLst>
              <a:ext uri="{FF2B5EF4-FFF2-40B4-BE49-F238E27FC236}">
                <a16:creationId xmlns:a16="http://schemas.microsoft.com/office/drawing/2014/main" id="{F301FED9-3C96-AF56-140C-D1BC6D216FE2}"/>
              </a:ext>
            </a:extLst>
          </p:cNvPr>
          <p:cNvPicPr>
            <a:picLocks noGrp="1" noChangeAspect="1"/>
          </p:cNvPicPr>
          <p:nvPr>
            <p:ph idx="1"/>
          </p:nvPr>
        </p:nvPicPr>
        <p:blipFill>
          <a:blip r:embed="rId4"/>
          <a:stretch>
            <a:fillRect/>
          </a:stretch>
        </p:blipFill>
        <p:spPr>
          <a:xfrm>
            <a:off x="10290875" y="5812245"/>
            <a:ext cx="1753491" cy="830997"/>
          </a:xfrm>
        </p:spPr>
      </p:pic>
      <p:pic>
        <p:nvPicPr>
          <p:cNvPr id="3" name="Picture 2" descr="Linkedin - Free social media icons">
            <a:hlinkClick r:id="rId5"/>
            <a:extLst>
              <a:ext uri="{FF2B5EF4-FFF2-40B4-BE49-F238E27FC236}">
                <a16:creationId xmlns:a16="http://schemas.microsoft.com/office/drawing/2014/main" id="{926E12FA-E69A-E774-DD7B-A64D37B6F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2906" y="5301792"/>
            <a:ext cx="414780" cy="4147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inkedin - Free social media icons">
            <a:hlinkClick r:id="rId7"/>
            <a:extLst>
              <a:ext uri="{FF2B5EF4-FFF2-40B4-BE49-F238E27FC236}">
                <a16:creationId xmlns:a16="http://schemas.microsoft.com/office/drawing/2014/main" id="{55567FA6-527E-2B97-CA2D-1BBD10DFD8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911" y="5568637"/>
            <a:ext cx="414780" cy="41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8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 with Model Design and Intent)</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26926"/>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2750930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2" name="Picture 11">
            <a:extLst>
              <a:ext uri="{FF2B5EF4-FFF2-40B4-BE49-F238E27FC236}">
                <a16:creationId xmlns:a16="http://schemas.microsoft.com/office/drawing/2014/main" id="{84A95AE3-01AD-491C-B937-CEF3767FD3A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3" name="Picture 12">
            <a:extLst>
              <a:ext uri="{FF2B5EF4-FFF2-40B4-BE49-F238E27FC236}">
                <a16:creationId xmlns:a16="http://schemas.microsoft.com/office/drawing/2014/main" id="{10034D3D-3A75-4487-94FE-6E62A7FFDF62}"/>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31587" r="1"/>
          <a:stretch/>
        </p:blipFill>
        <p:spPr>
          <a:xfrm>
            <a:off x="6780179" y="1191754"/>
            <a:ext cx="5038999" cy="2913318"/>
          </a:xfrm>
          <a:prstGeom prst="rect">
            <a:avLst/>
          </a:prstGeom>
        </p:spPr>
      </p:pic>
    </p:spTree>
    <p:extLst>
      <p:ext uri="{BB962C8B-B14F-4D97-AF65-F5344CB8AC3E}">
        <p14:creationId xmlns:p14="http://schemas.microsoft.com/office/powerpoint/2010/main" val="2027070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8072"/>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4" name="Picture 13">
            <a:extLst>
              <a:ext uri="{FF2B5EF4-FFF2-40B4-BE49-F238E27FC236}">
                <a16:creationId xmlns:a16="http://schemas.microsoft.com/office/drawing/2014/main" id="{19767F1E-12C2-45B6-9B95-2852C6A0B3B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5" name="Picture 14">
            <a:extLst>
              <a:ext uri="{FF2B5EF4-FFF2-40B4-BE49-F238E27FC236}">
                <a16:creationId xmlns:a16="http://schemas.microsoft.com/office/drawing/2014/main" id="{A92E5063-D290-4490-A002-2B32C4C31CDB}"/>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63020"/>
          <a:stretch/>
        </p:blipFill>
        <p:spPr>
          <a:xfrm>
            <a:off x="9095361" y="1191754"/>
            <a:ext cx="2723817" cy="2913318"/>
          </a:xfrm>
          <a:prstGeom prst="rect">
            <a:avLst/>
          </a:prstGeom>
        </p:spPr>
      </p:pic>
      <p:pic>
        <p:nvPicPr>
          <p:cNvPr id="17" name="Picture 16">
            <a:extLst>
              <a:ext uri="{FF2B5EF4-FFF2-40B4-BE49-F238E27FC236}">
                <a16:creationId xmlns:a16="http://schemas.microsoft.com/office/drawing/2014/main" id="{E5DC9466-3901-47B3-9DF4-FCD4FE753C9D}"/>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71583"/>
          <a:stretch/>
        </p:blipFill>
        <p:spPr>
          <a:xfrm>
            <a:off x="4453615" y="1191754"/>
            <a:ext cx="2093099" cy="2913318"/>
          </a:xfrm>
          <a:prstGeom prst="rect">
            <a:avLst/>
          </a:prstGeom>
        </p:spPr>
      </p:pic>
    </p:spTree>
    <p:extLst>
      <p:ext uri="{BB962C8B-B14F-4D97-AF65-F5344CB8AC3E}">
        <p14:creationId xmlns:p14="http://schemas.microsoft.com/office/powerpoint/2010/main" val="1167122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26926"/>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3" name="Picture 12">
            <a:extLst>
              <a:ext uri="{FF2B5EF4-FFF2-40B4-BE49-F238E27FC236}">
                <a16:creationId xmlns:a16="http://schemas.microsoft.com/office/drawing/2014/main" id="{193B1522-A1BE-4D17-AD18-E17805AC7553}"/>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4" name="Picture 13">
            <a:extLst>
              <a:ext uri="{FF2B5EF4-FFF2-40B4-BE49-F238E27FC236}">
                <a16:creationId xmlns:a16="http://schemas.microsoft.com/office/drawing/2014/main" id="{1A0DDE64-CE9B-4FC9-9AE9-AE109591B9ED}"/>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83227"/>
          <a:stretch/>
        </p:blipFill>
        <p:spPr>
          <a:xfrm>
            <a:off x="10583694" y="1191754"/>
            <a:ext cx="1235484" cy="2913318"/>
          </a:xfrm>
          <a:prstGeom prst="rect">
            <a:avLst/>
          </a:prstGeom>
        </p:spPr>
      </p:pic>
      <p:pic>
        <p:nvPicPr>
          <p:cNvPr id="15" name="Picture 14">
            <a:extLst>
              <a:ext uri="{FF2B5EF4-FFF2-40B4-BE49-F238E27FC236}">
                <a16:creationId xmlns:a16="http://schemas.microsoft.com/office/drawing/2014/main" id="{E1C68949-9F16-4CDE-96DB-8971CA450E8E}"/>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r="38170"/>
          <a:stretch/>
        </p:blipFill>
        <p:spPr>
          <a:xfrm>
            <a:off x="4453615" y="1191754"/>
            <a:ext cx="4554198" cy="2913318"/>
          </a:xfrm>
          <a:prstGeom prst="rect">
            <a:avLst/>
          </a:prstGeom>
        </p:spPr>
      </p:pic>
    </p:spTree>
    <p:extLst>
      <p:ext uri="{BB962C8B-B14F-4D97-AF65-F5344CB8AC3E}">
        <p14:creationId xmlns:p14="http://schemas.microsoft.com/office/powerpoint/2010/main" val="1385467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pic>
        <p:nvPicPr>
          <p:cNvPr id="10" name="Picture 9">
            <a:extLst>
              <a:ext uri="{FF2B5EF4-FFF2-40B4-BE49-F238E27FC236}">
                <a16:creationId xmlns:a16="http://schemas.microsoft.com/office/drawing/2014/main" id="{880B27EF-9510-4839-9BA4-E286F15EF45C}"/>
              </a:ext>
            </a:extLst>
          </p:cNvPr>
          <p:cNvPicPr>
            <a:picLocks noChangeAspect="1"/>
          </p:cNvPicPr>
          <p:nvPr/>
        </p:nvPicPr>
        <p:blipFill>
          <a:blip r:embed="rId4"/>
          <a:stretch>
            <a:fillRect/>
          </a:stretch>
        </p:blipFill>
        <p:spPr>
          <a:xfrm>
            <a:off x="4453615" y="1191754"/>
            <a:ext cx="7365565" cy="2913318"/>
          </a:xfrm>
          <a:prstGeom prst="rect">
            <a:avLst/>
          </a:prstGeom>
        </p:spPr>
      </p:pic>
      <p:pic>
        <p:nvPicPr>
          <p:cNvPr id="12" name="Picture 11">
            <a:extLst>
              <a:ext uri="{FF2B5EF4-FFF2-40B4-BE49-F238E27FC236}">
                <a16:creationId xmlns:a16="http://schemas.microsoft.com/office/drawing/2014/main" id="{C90FD1C2-6118-4204-8421-7F6152071742}"/>
              </a:ext>
            </a:extLst>
          </p:cNvPr>
          <p:cNvPicPr>
            <a:picLocks noChangeAspect="1"/>
          </p:cNvPicPr>
          <p:nvPr/>
        </p:nvPicPr>
        <p:blipFill rotWithShape="1">
          <a:blip r:embed="rId5">
            <a:extLst>
              <a:ext uri="{BEBA8EAE-BF5A-486C-A8C5-ECC9F3942E4B}">
                <a14:imgProps xmlns:a14="http://schemas.microsoft.com/office/drawing/2010/main">
                  <a14:imgLayer r:embed="rId6">
                    <a14:imgEffect>
                      <a14:saturation sat="0"/>
                    </a14:imgEffect>
                  </a14:imgLayer>
                </a14:imgProps>
              </a:ext>
            </a:extLst>
          </a:blip>
          <a:srcRect l="-1" r="17569"/>
          <a:stretch/>
        </p:blipFill>
        <p:spPr>
          <a:xfrm>
            <a:off x="4453614" y="1191754"/>
            <a:ext cx="6071713" cy="2913318"/>
          </a:xfrm>
          <a:prstGeom prst="rect">
            <a:avLst/>
          </a:prstGeom>
        </p:spPr>
      </p:pic>
    </p:spTree>
    <p:extLst>
      <p:ext uri="{BB962C8B-B14F-4D97-AF65-F5344CB8AC3E}">
        <p14:creationId xmlns:p14="http://schemas.microsoft.com/office/powerpoint/2010/main" val="257768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92C2F82-8FC5-4D08-9C7F-ACE0E31DC90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2A080-DA64-4F5C-9131-47EB793B4410}" type="slidenum">
              <a:rPr kumimoji="0" lang="en-GB" sz="1000" b="0" i="0" u="none" strike="noStrike" kern="1200" cap="none" spc="0" normalizeH="0" baseline="0" noProof="0" smtClean="0">
                <a:ln>
                  <a:noFill/>
                </a:ln>
                <a:solidFill>
                  <a:srgbClr val="000000"/>
                </a:solidFill>
                <a:effectLst/>
                <a:uLnTx/>
                <a:uFillTx/>
                <a:latin typeface="ING Me"/>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000" b="0" i="0" u="none" strike="noStrike" kern="1200" cap="none" spc="0" normalizeH="0" baseline="0" noProof="0">
              <a:ln>
                <a:noFill/>
              </a:ln>
              <a:solidFill>
                <a:srgbClr val="000000"/>
              </a:solidFill>
              <a:effectLst/>
              <a:uLnTx/>
              <a:uFillTx/>
              <a:latin typeface="ING Me"/>
              <a:ea typeface="+mn-ea"/>
              <a:cs typeface="+mn-cs"/>
            </a:endParaRPr>
          </a:p>
        </p:txBody>
      </p:sp>
      <p:sp>
        <p:nvSpPr>
          <p:cNvPr id="4" name="Content Placeholder 3"/>
          <p:cNvSpPr>
            <a:spLocks noGrp="1"/>
          </p:cNvSpPr>
          <p:nvPr>
            <p:ph type="body" sz="quarter" idx="13"/>
          </p:nvPr>
        </p:nvSpPr>
        <p:spPr/>
        <p:txBody>
          <a:bodyPr/>
          <a:lstStyle/>
          <a:p>
            <a:pPr marL="0" indent="0">
              <a:buNone/>
            </a:pPr>
            <a:r>
              <a:rPr lang="en-US" sz="1600" b="1">
                <a:latin typeface="ING Me" panose="02000506040000020004" pitchFamily="2" charset="0"/>
                <a:cs typeface="ING Me" panose="02000506040000020004" pitchFamily="2" charset="0"/>
              </a:rPr>
              <a:t>Justifiability</a:t>
            </a:r>
          </a:p>
          <a:p>
            <a:pPr lvl="1"/>
            <a:r>
              <a:rPr lang="en-US" sz="1600">
                <a:latin typeface="ING Me" panose="02000506040000020004" pitchFamily="2" charset="0"/>
                <a:cs typeface="ING Me" panose="02000506040000020004" pitchFamily="2" charset="0"/>
              </a:rPr>
              <a:t>Group and Individual Fairness </a:t>
            </a:r>
          </a:p>
          <a:p>
            <a:pPr lvl="1"/>
            <a:r>
              <a:rPr lang="en-US" sz="1600">
                <a:latin typeface="ING Me" panose="02000506040000020004" pitchFamily="2" charset="0"/>
                <a:cs typeface="ING Me" panose="02000506040000020004" pitchFamily="2" charset="0"/>
              </a:rPr>
              <a:t>Systematic Disadvantage</a:t>
            </a:r>
          </a:p>
          <a:p>
            <a:pPr lvl="1"/>
            <a:r>
              <a:rPr lang="en-US" sz="1600">
                <a:latin typeface="ING Me" panose="02000506040000020004" pitchFamily="2" charset="0"/>
                <a:cs typeface="ING Me" panose="02000506040000020004" pitchFamily="2" charset="0"/>
              </a:rPr>
              <a:t>Justifications for </a:t>
            </a:r>
          </a:p>
          <a:p>
            <a:pPr lvl="2"/>
            <a:r>
              <a:rPr lang="en-US" sz="1600">
                <a:latin typeface="ING Me" panose="02000506040000020004" pitchFamily="2" charset="0"/>
                <a:cs typeface="ING Me" panose="02000506040000020004" pitchFamily="2" charset="0"/>
              </a:rPr>
              <a:t>System Decisions</a:t>
            </a:r>
          </a:p>
          <a:p>
            <a:pPr lvl="2"/>
            <a:r>
              <a:rPr lang="en-US" sz="1600">
                <a:latin typeface="ING Me" panose="02000506040000020004" pitchFamily="2" charset="0"/>
                <a:cs typeface="ING Me" panose="02000506040000020004" pitchFamily="2" charset="0"/>
              </a:rPr>
              <a:t>Use of Personal Attributes</a:t>
            </a:r>
          </a:p>
          <a:p>
            <a:pPr lvl="1"/>
            <a:r>
              <a:rPr lang="en-US" sz="1600">
                <a:latin typeface="ING Me" panose="02000506040000020004" pitchFamily="2" charset="0"/>
                <a:cs typeface="ING Me" panose="02000506040000020004" pitchFamily="2" charset="0"/>
              </a:rPr>
              <a:t>!Sensitive Attributes</a:t>
            </a:r>
          </a:p>
          <a:p>
            <a:pPr marL="0" lvl="1" indent="0">
              <a:buNone/>
            </a:pPr>
            <a:endParaRPr lang="en-US" sz="1600">
              <a:latin typeface="ING Me" panose="02000506040000020004" pitchFamily="2" charset="0"/>
              <a:cs typeface="ING Me" panose="02000506040000020004" pitchFamily="2" charset="0"/>
            </a:endParaRPr>
          </a:p>
          <a:p>
            <a:pPr marL="0" indent="0">
              <a:buNone/>
            </a:pPr>
            <a:r>
              <a:rPr lang="en-US" sz="1600" b="1">
                <a:latin typeface="ING Me" panose="02000506040000020004" pitchFamily="2" charset="0"/>
                <a:cs typeface="ING Me" panose="02000506040000020004" pitchFamily="2" charset="0"/>
              </a:rPr>
              <a:t>Accuracy and Bias</a:t>
            </a:r>
          </a:p>
          <a:p>
            <a:pPr lvl="1"/>
            <a:r>
              <a:rPr lang="en-US" sz="1600">
                <a:latin typeface="ING Me" panose="02000506040000020004" pitchFamily="2" charset="0"/>
                <a:cs typeface="ING Me" panose="02000506040000020004" pitchFamily="2" charset="0"/>
              </a:rPr>
              <a:t>Regular Review (Accuracy, Relevance, </a:t>
            </a:r>
          </a:p>
          <a:p>
            <a:pPr marL="0" lvl="1" indent="0">
              <a:buNone/>
            </a:pPr>
            <a:r>
              <a:rPr lang="en-US" sz="1600">
                <a:latin typeface="ING Me" panose="02000506040000020004" pitchFamily="2" charset="0"/>
                <a:cs typeface="ING Me" panose="02000506040000020004" pitchFamily="2" charset="0"/>
              </a:rPr>
              <a:t>Alignment of Decisions)</a:t>
            </a:r>
          </a:p>
          <a:p>
            <a:pPr lvl="1"/>
            <a:r>
              <a:rPr lang="en-US" sz="1600">
                <a:latin typeface="ING Me" panose="02000506040000020004" pitchFamily="2" charset="0"/>
                <a:cs typeface="ING Me" panose="02000506040000020004" pitchFamily="2" charset="0"/>
              </a:rPr>
              <a:t>Minimize Unintentional Bias</a:t>
            </a:r>
          </a:p>
          <a:p>
            <a:pPr lvl="2"/>
            <a:r>
              <a:rPr lang="en-US" sz="1600">
                <a:latin typeface="ING Me" panose="02000506040000020004" pitchFamily="2" charset="0"/>
                <a:cs typeface="ING Me" panose="02000506040000020004" pitchFamily="2" charset="0"/>
              </a:rPr>
              <a:t>Qualitative</a:t>
            </a:r>
          </a:p>
          <a:p>
            <a:pPr lvl="2"/>
            <a:r>
              <a:rPr lang="en-US" sz="1600">
                <a:latin typeface="ING Me" panose="02000506040000020004" pitchFamily="2" charset="0"/>
                <a:cs typeface="ING Me" panose="02000506040000020004" pitchFamily="2" charset="0"/>
              </a:rPr>
              <a:t>Quantitative</a:t>
            </a:r>
          </a:p>
        </p:txBody>
      </p:sp>
      <p:cxnSp>
        <p:nvCxnSpPr>
          <p:cNvPr id="6" name="Łącznik prosty 15">
            <a:extLst>
              <a:ext uri="{FF2B5EF4-FFF2-40B4-BE49-F238E27FC236}">
                <a16:creationId xmlns:a16="http://schemas.microsoft.com/office/drawing/2014/main" id="{30B4B7AC-36F8-4488-BEAA-7F70F14763BA}"/>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9" name="Content Placeholder 3">
            <a:extLst>
              <a:ext uri="{FF2B5EF4-FFF2-40B4-BE49-F238E27FC236}">
                <a16:creationId xmlns:a16="http://schemas.microsoft.com/office/drawing/2014/main" id="{E6E4D1FC-FE81-4A4D-B1DA-5CD8DCA7FC99}"/>
              </a:ext>
            </a:extLst>
          </p:cNvPr>
          <p:cNvPicPr>
            <a:picLocks noChangeAspect="1"/>
          </p:cNvPicPr>
          <p:nvPr/>
        </p:nvPicPr>
        <p:blipFill>
          <a:blip r:embed="rId3"/>
          <a:stretch>
            <a:fillRect/>
          </a:stretch>
        </p:blipFill>
        <p:spPr>
          <a:xfrm>
            <a:off x="1853037" y="6197497"/>
            <a:ext cx="963028" cy="456389"/>
          </a:xfrm>
          <a:prstGeom prst="rect">
            <a:avLst/>
          </a:prstGeom>
        </p:spPr>
      </p:pic>
      <p:sp>
        <p:nvSpPr>
          <p:cNvPr id="11" name="TextBox 10">
            <a:extLst>
              <a:ext uri="{FF2B5EF4-FFF2-40B4-BE49-F238E27FC236}">
                <a16:creationId xmlns:a16="http://schemas.microsoft.com/office/drawing/2014/main" id="{6120A8D4-7152-48ED-9661-0625A14F80B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US" sz="1000">
                <a:effectLst/>
                <a:latin typeface="ING Me" panose="02000506040000020004" pitchFamily="2" charset="0"/>
                <a:ea typeface="Calibri" panose="020F0502020204030204" pitchFamily="34" charset="0"/>
                <a:cs typeface="ING Me" panose="02000506040000020004" pitchFamily="2" charset="0"/>
              </a:rPr>
              <a:t>Veritas Document 3A FEAT Fairness Principles Assessment Methodology (Monetary Authority of Singapore, 2021)</a:t>
            </a:r>
            <a:endParaRPr lang="en-GB" sz="1000">
              <a:latin typeface="ING Me" panose="02000506040000020004" pitchFamily="2" charset="0"/>
              <a:cs typeface="ING Me" panose="02000506040000020004" pitchFamily="2" charset="0"/>
            </a:endParaRPr>
          </a:p>
        </p:txBody>
      </p:sp>
      <p:pic>
        <p:nvPicPr>
          <p:cNvPr id="13" name="Picture 12">
            <a:extLst>
              <a:ext uri="{FF2B5EF4-FFF2-40B4-BE49-F238E27FC236}">
                <a16:creationId xmlns:a16="http://schemas.microsoft.com/office/drawing/2014/main" id="{49B20099-9359-4D32-B29C-964D919CB05D}"/>
              </a:ext>
            </a:extLst>
          </p:cNvPr>
          <p:cNvPicPr>
            <a:picLocks noChangeAspect="1"/>
          </p:cNvPicPr>
          <p:nvPr/>
        </p:nvPicPr>
        <p:blipFill>
          <a:blip r:embed="rId4"/>
          <a:stretch>
            <a:fillRect/>
          </a:stretch>
        </p:blipFill>
        <p:spPr>
          <a:xfrm>
            <a:off x="4453615" y="1191754"/>
            <a:ext cx="7365565" cy="2913318"/>
          </a:xfrm>
          <a:prstGeom prst="rect">
            <a:avLst/>
          </a:prstGeom>
        </p:spPr>
      </p:pic>
      <p:sp>
        <p:nvSpPr>
          <p:cNvPr id="16" name="Title 6">
            <a:extLst>
              <a:ext uri="{FF2B5EF4-FFF2-40B4-BE49-F238E27FC236}">
                <a16:creationId xmlns:a16="http://schemas.microsoft.com/office/drawing/2014/main" id="{9D2026A5-0237-4E1E-BE9D-97D73F976AA9}"/>
              </a:ext>
            </a:extLst>
          </p:cNvPr>
          <p:cNvSpPr txBox="1">
            <a:spLocks/>
          </p:cNvSpPr>
          <p:nvPr/>
        </p:nvSpPr>
        <p:spPr>
          <a:xfrm>
            <a:off x="659008" y="17499"/>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kumimoji="0" lang="en-GB" sz="2800" i="0" u="none" strike="noStrike" kern="1200" cap="none" spc="0" normalizeH="0" baseline="0" noProof="0">
                <a:ln>
                  <a:noFill/>
                </a:ln>
                <a:solidFill>
                  <a:srgbClr val="FF6200"/>
                </a:solidFill>
                <a:effectLst/>
                <a:uLnTx/>
                <a:uFillTx/>
                <a:latin typeface="ING Me" panose="02000506040000020004" pitchFamily="2" charset="0"/>
                <a:ea typeface="+mj-ea"/>
                <a:cs typeface="ING Me" pitchFamily="2" charset="0"/>
              </a:rPr>
              <a:t>Development Lifecycle – Types of Biases</a:t>
            </a:r>
            <a:endParaRPr lang="en-GB" sz="2800">
              <a:solidFill>
                <a:srgbClr val="FF6200"/>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41463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Process 16">
            <a:extLst>
              <a:ext uri="{FF2B5EF4-FFF2-40B4-BE49-F238E27FC236}">
                <a16:creationId xmlns:a16="http://schemas.microsoft.com/office/drawing/2014/main" id="{84A883A6-A0EF-447A-81B5-B1B9043B9D4A}"/>
              </a:ext>
            </a:extLst>
          </p:cNvPr>
          <p:cNvSpPr>
            <a:spLocks noChangeAspect="1"/>
          </p:cNvSpPr>
          <p:nvPr/>
        </p:nvSpPr>
        <p:spPr>
          <a:xfrm>
            <a:off x="8069724" y="1353197"/>
            <a:ext cx="2098213" cy="2167110"/>
          </a:xfrm>
          <a:prstGeom prst="flowChartProcess">
            <a:avLst/>
          </a:prstGeom>
          <a:solidFill>
            <a:srgbClr val="F0F0F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pic>
        <p:nvPicPr>
          <p:cNvPr id="12" name="Picture 11">
            <a:extLst>
              <a:ext uri="{FF2B5EF4-FFF2-40B4-BE49-F238E27FC236}">
                <a16:creationId xmlns:a16="http://schemas.microsoft.com/office/drawing/2014/main" id="{1C4FD6FD-B9BB-400F-A7C8-62F2B03B0341}"/>
              </a:ext>
            </a:extLst>
          </p:cNvPr>
          <p:cNvPicPr>
            <a:picLocks noChangeAspect="1"/>
          </p:cNvPicPr>
          <p:nvPr/>
        </p:nvPicPr>
        <p:blipFill>
          <a:blip r:embed="rId2">
            <a:duotone>
              <a:prstClr val="black"/>
              <a:schemeClr val="accent2">
                <a:tint val="45000"/>
                <a:satMod val="400000"/>
              </a:schemeClr>
            </a:duotone>
          </a:blip>
          <a:stretch>
            <a:fillRect/>
          </a:stretch>
        </p:blipFill>
        <p:spPr>
          <a:xfrm>
            <a:off x="4524522" y="4223319"/>
            <a:ext cx="2705639" cy="1638154"/>
          </a:xfrm>
          <a:prstGeom prst="ellipse">
            <a:avLst/>
          </a:prstGeom>
          <a:ln w="3175" cap="rnd">
            <a:solidFill>
              <a:schemeClr val="tx1"/>
            </a:solidFill>
          </a:ln>
          <a:effectLst/>
          <a:scene3d>
            <a:camera prst="orthographicFront"/>
            <a:lightRig rig="contrasting" dir="t">
              <a:rot lat="0" lon="0" rev="3000000"/>
            </a:lightRig>
          </a:scene3d>
          <a:sp3d contourW="7620">
            <a:bevelT w="95250" h="31750"/>
            <a:contourClr>
              <a:srgbClr val="333333"/>
            </a:contourClr>
          </a:sp3d>
        </p:spPr>
      </p:pic>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16</a:t>
            </a:fld>
            <a:endParaRPr lang="en-GB" b="1" dirty="0">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3"/>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3928"/>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Pre-Processing</a:t>
            </a:r>
          </a:p>
        </p:txBody>
      </p:sp>
      <p:pic>
        <p:nvPicPr>
          <p:cNvPr id="3" name="Picture 2">
            <a:extLst>
              <a:ext uri="{FF2B5EF4-FFF2-40B4-BE49-F238E27FC236}">
                <a16:creationId xmlns:a16="http://schemas.microsoft.com/office/drawing/2014/main" id="{022446B0-962B-49EB-BE10-B5B4109882D5}"/>
              </a:ext>
            </a:extLst>
          </p:cNvPr>
          <p:cNvPicPr>
            <a:picLocks noChangeAspect="1"/>
          </p:cNvPicPr>
          <p:nvPr/>
        </p:nvPicPr>
        <p:blipFill>
          <a:blip r:embed="rId4"/>
          <a:stretch>
            <a:fillRect/>
          </a:stretch>
        </p:blipFill>
        <p:spPr>
          <a:xfrm>
            <a:off x="8069724" y="1436984"/>
            <a:ext cx="2098213" cy="2039202"/>
          </a:xfrm>
          <a:prstGeom prst="rect">
            <a:avLst/>
          </a:prstGeom>
        </p:spPr>
      </p:pic>
      <p:graphicFrame>
        <p:nvGraphicFramePr>
          <p:cNvPr id="4" name="Table 5">
            <a:extLst>
              <a:ext uri="{FF2B5EF4-FFF2-40B4-BE49-F238E27FC236}">
                <a16:creationId xmlns:a16="http://schemas.microsoft.com/office/drawing/2014/main" id="{7AD3347B-12E1-4394-B889-F765D5705D76}"/>
              </a:ext>
            </a:extLst>
          </p:cNvPr>
          <p:cNvGraphicFramePr>
            <a:graphicFrameLocks noGrp="1"/>
          </p:cNvGraphicFramePr>
          <p:nvPr>
            <p:extLst>
              <p:ext uri="{D42A27DB-BD31-4B8C-83A1-F6EECF244321}">
                <p14:modId xmlns:p14="http://schemas.microsoft.com/office/powerpoint/2010/main" val="2638413779"/>
              </p:ext>
            </p:extLst>
          </p:nvPr>
        </p:nvGraphicFramePr>
        <p:xfrm>
          <a:off x="1363049" y="1223150"/>
          <a:ext cx="5590848" cy="1854200"/>
        </p:xfrm>
        <a:graphic>
          <a:graphicData uri="http://schemas.openxmlformats.org/drawingml/2006/table">
            <a:tbl>
              <a:tblPr firstRow="1" bandRow="1"/>
              <a:tblGrid>
                <a:gridCol w="1397712">
                  <a:extLst>
                    <a:ext uri="{9D8B030D-6E8A-4147-A177-3AD203B41FA5}">
                      <a16:colId xmlns:a16="http://schemas.microsoft.com/office/drawing/2014/main" val="1830208092"/>
                    </a:ext>
                  </a:extLst>
                </a:gridCol>
                <a:gridCol w="1397712">
                  <a:extLst>
                    <a:ext uri="{9D8B030D-6E8A-4147-A177-3AD203B41FA5}">
                      <a16:colId xmlns:a16="http://schemas.microsoft.com/office/drawing/2014/main" val="1350754405"/>
                    </a:ext>
                  </a:extLst>
                </a:gridCol>
                <a:gridCol w="1397712">
                  <a:extLst>
                    <a:ext uri="{9D8B030D-6E8A-4147-A177-3AD203B41FA5}">
                      <a16:colId xmlns:a16="http://schemas.microsoft.com/office/drawing/2014/main" val="4177720158"/>
                    </a:ext>
                  </a:extLst>
                </a:gridCol>
                <a:gridCol w="1397712">
                  <a:extLst>
                    <a:ext uri="{9D8B030D-6E8A-4147-A177-3AD203B41FA5}">
                      <a16:colId xmlns:a16="http://schemas.microsoft.com/office/drawing/2014/main" val="2929727883"/>
                    </a:ext>
                  </a:extLst>
                </a:gridCol>
              </a:tblGrid>
              <a:tr h="370840">
                <a:tc>
                  <a:txBody>
                    <a:bodyPr/>
                    <a:lstStyle/>
                    <a:p>
                      <a:pPr algn="ctr"/>
                      <a:r>
                        <a:rPr lang="en-GB" b="1">
                          <a:solidFill>
                            <a:schemeClr val="bg1"/>
                          </a:solidFill>
                        </a:rPr>
                        <a:t>Sex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Default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tc>
                  <a:txBody>
                    <a:bodyPr/>
                    <a:lstStyle/>
                    <a:p>
                      <a:pPr algn="ctr"/>
                      <a:r>
                        <a:rPr lang="en-GB" b="1">
                          <a:solidFill>
                            <a:schemeClr val="bg1"/>
                          </a:solidFill>
                        </a:rPr>
                        <a:t>Class Prob.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6200"/>
                    </a:solidFill>
                  </a:tcPr>
                </a:tc>
                <a:extLst>
                  <a:ext uri="{0D108BD9-81ED-4DB2-BD59-A6C34878D82A}">
                    <a16:rowId xmlns:a16="http://schemas.microsoft.com/office/drawing/2014/main" val="2524838195"/>
                  </a:ext>
                </a:extLst>
              </a:tr>
              <a:tr h="370840">
                <a:tc>
                  <a:txBody>
                    <a:bodyPr/>
                    <a:lstStyle/>
                    <a:p>
                      <a:pPr algn="ctr"/>
                      <a:r>
                        <a:rPr lang="en-GB">
                          <a:solidFill>
                            <a:schemeClr val="tx1"/>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400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9809162"/>
                  </a:ext>
                </a:extLst>
              </a:tr>
              <a:tr h="370840">
                <a:tc>
                  <a:txBody>
                    <a:bodyPr/>
                    <a:lstStyle/>
                    <a:p>
                      <a:pPr algn="ctr"/>
                      <a:r>
                        <a:rPr lang="en-GB">
                          <a:solidFill>
                            <a:schemeClr val="tx1"/>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b="1">
                          <a:solidFill>
                            <a:schemeClr val="tx1"/>
                          </a:solidFill>
                        </a:rPr>
                        <a:t>0.60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612905"/>
                  </a:ext>
                </a:extLst>
              </a:tr>
              <a:tr h="370840">
                <a:tc>
                  <a:txBody>
                    <a:bodyPr/>
                    <a:lstStyle/>
                    <a:p>
                      <a:pPr algn="ctr"/>
                      <a:r>
                        <a:rPr lang="en-GB">
                          <a:solidFill>
                            <a:schemeClr val="tx1"/>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0.10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0977875"/>
                  </a:ext>
                </a:extLst>
              </a:tr>
              <a:tr h="370840">
                <a:tc>
                  <a:txBody>
                    <a:bodyPr/>
                    <a:lstStyle/>
                    <a:p>
                      <a:pPr algn="ctr"/>
                      <a:r>
                        <a:rPr lang="en-GB">
                          <a:solidFill>
                            <a:schemeClr val="tx1"/>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a:solidFill>
                            <a:schemeClr val="tx1"/>
                          </a:solidFill>
                        </a:rPr>
                        <a:t>Y = 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a:solidFill>
                            <a:schemeClr val="tx1"/>
                          </a:solidFill>
                        </a:rPr>
                        <a:t>1,800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GB" b="1">
                          <a:solidFill>
                            <a:schemeClr val="tx1"/>
                          </a:solidFill>
                        </a:rPr>
                        <a:t>0.90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8927366"/>
                  </a:ext>
                </a:extLst>
              </a:tr>
            </a:tbl>
          </a:graphicData>
        </a:graphic>
      </p:graphicFrame>
      <p:cxnSp>
        <p:nvCxnSpPr>
          <p:cNvPr id="7" name="Straight Connector 6">
            <a:extLst>
              <a:ext uri="{FF2B5EF4-FFF2-40B4-BE49-F238E27FC236}">
                <a16:creationId xmlns:a16="http://schemas.microsoft.com/office/drawing/2014/main" id="{196E4CEE-FBD7-4926-9FB8-182EE42E1BEA}"/>
              </a:ext>
            </a:extLst>
          </p:cNvPr>
          <p:cNvCxnSpPr/>
          <p:nvPr/>
        </p:nvCxnSpPr>
        <p:spPr>
          <a:xfrm>
            <a:off x="658199" y="3879972"/>
            <a:ext cx="1052766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CFECDAE-D7BB-4A34-BA16-846D1B8E8964}"/>
              </a:ext>
            </a:extLst>
          </p:cNvPr>
          <p:cNvCxnSpPr/>
          <p:nvPr/>
        </p:nvCxnSpPr>
        <p:spPr>
          <a:xfrm>
            <a:off x="658199" y="3904366"/>
            <a:ext cx="1052766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886D8A2-316D-41EE-97F3-10D06FC3580B}"/>
                  </a:ext>
                </a:extLst>
              </p:cNvPr>
              <p:cNvSpPr txBox="1"/>
              <p:nvPr/>
            </p:nvSpPr>
            <p:spPr>
              <a:xfrm>
                <a:off x="1363049" y="3268249"/>
                <a:ext cx="5590848" cy="415874"/>
              </a:xfrm>
              <a:prstGeom prst="rect">
                <a:avLst/>
              </a:prstGeom>
              <a:solidFill>
                <a:srgbClr val="F0F0F0"/>
              </a:solidFill>
              <a:ln>
                <a:noFill/>
              </a:ln>
            </p:spPr>
            <p:txBody>
              <a:bodyPr wrap="square" lIns="36000" tIns="36000" rIns="36000" bIns="36000" rtlCol="0">
                <a:spAutoFit/>
              </a:bodyPr>
              <a:lstStyle/>
              <a:p>
                <a:pPr algn="ctr"/>
                <a:r>
                  <a:rPr lang="en-GB" sz="1400" b="1">
                    <a:solidFill>
                      <a:srgbClr val="FF6200"/>
                    </a:solidFill>
                    <a:latin typeface="+mj-lt"/>
                  </a:rPr>
                  <a:t>Base Rate (+)  </a:t>
                </a:r>
                <a14:m>
                  <m:oMath xmlns:m="http://schemas.openxmlformats.org/officeDocument/2006/math">
                    <m:r>
                      <a:rPr lang="en-GB" sz="1400" b="1" i="1">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 </m:t>
                    </m:r>
                    <m:f>
                      <m:fPr>
                        <m:ctrlPr>
                          <a:rPr lang="en-GB" sz="1400" b="1" i="1" smtClean="0">
                            <a:solidFill>
                              <a:srgbClr val="FF6200"/>
                            </a:solidFill>
                            <a:latin typeface="Cambria Math" panose="02040503050406030204" pitchFamily="18" charset="0"/>
                          </a:rPr>
                        </m:ctrlPr>
                      </m:fPr>
                      <m:num>
                        <m:d>
                          <m:dPr>
                            <m:ctrlPr>
                              <a:rPr lang="en-GB" sz="1400" b="1" i="1" smtClean="0">
                                <a:solidFill>
                                  <a:srgbClr val="FF6200"/>
                                </a:solidFill>
                                <a:latin typeface="Cambria Math" panose="02040503050406030204" pitchFamily="18" charset="0"/>
                              </a:rPr>
                            </m:ctrlPr>
                          </m:dPr>
                          <m:e>
                            <m:r>
                              <a:rPr lang="en-GB" sz="1400" b="1" i="1">
                                <a:solidFill>
                                  <a:srgbClr val="FF6200"/>
                                </a:solidFill>
                                <a:latin typeface="Cambria Math" panose="02040503050406030204" pitchFamily="18" charset="0"/>
                              </a:rPr>
                              <m:t>𝟔</m:t>
                            </m:r>
                            <m:r>
                              <a:rPr lang="en-GB" sz="1400" b="1" i="1" smtClean="0">
                                <a:solidFill>
                                  <a:srgbClr val="FF6200"/>
                                </a:solidFill>
                                <a:latin typeface="Cambria Math" panose="02040503050406030204" pitchFamily="18" charset="0"/>
                              </a:rPr>
                              <m:t>𝟎</m:t>
                            </m:r>
                            <m:r>
                              <a:rPr lang="en-GB" sz="1400" b="1" i="1">
                                <a:solidFill>
                                  <a:srgbClr val="FF6200"/>
                                </a:solidFill>
                                <a:latin typeface="Cambria Math" panose="02040503050406030204" pitchFamily="18" charset="0"/>
                              </a:rPr>
                              <m:t>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𝟏</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𝟖𝟎𝟎</m:t>
                            </m:r>
                          </m:e>
                        </m:d>
                      </m:num>
                      <m:den>
                        <m:d>
                          <m:dPr>
                            <m:ctrlPr>
                              <a:rPr lang="en-GB" sz="1400" b="1" i="1" smtClean="0">
                                <a:solidFill>
                                  <a:srgbClr val="FF6200"/>
                                </a:solidFill>
                                <a:latin typeface="Cambria Math" panose="02040503050406030204" pitchFamily="18" charset="0"/>
                              </a:rPr>
                            </m:ctrlPr>
                          </m:dPr>
                          <m:e>
                            <m:r>
                              <a:rPr lang="en-GB" sz="1400" b="1" i="1">
                                <a:solidFill>
                                  <a:srgbClr val="FF6200"/>
                                </a:solidFill>
                                <a:latin typeface="Cambria Math" panose="02040503050406030204" pitchFamily="18" charset="0"/>
                              </a:rPr>
                              <m:t>𝟔𝟓𝟎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𝟑𝟓𝟎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𝟏</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𝟖𝟎𝟎</m:t>
                            </m:r>
                            <m:r>
                              <a:rPr lang="en-GB" sz="1400" b="1" i="1">
                                <a:solidFill>
                                  <a:srgbClr val="FF6200"/>
                                </a:solidFill>
                                <a:latin typeface="Cambria Math" panose="02040503050406030204" pitchFamily="18" charset="0"/>
                              </a:rPr>
                              <m:t>+</m:t>
                            </m:r>
                            <m:r>
                              <a:rPr lang="en-GB" sz="1400" b="1" i="1">
                                <a:solidFill>
                                  <a:srgbClr val="FF6200"/>
                                </a:solidFill>
                                <a:latin typeface="Cambria Math" panose="02040503050406030204" pitchFamily="18" charset="0"/>
                              </a:rPr>
                              <m:t>𝟐𝟎𝟎</m:t>
                            </m:r>
                          </m:e>
                        </m:d>
                      </m:den>
                    </m:f>
                    <m:r>
                      <a:rPr lang="en-GB" sz="1400" b="1" i="1" smtClean="0">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𝟎</m:t>
                    </m:r>
                    <m:r>
                      <a:rPr lang="en-GB" sz="1400" b="1" i="1" smtClean="0">
                        <a:solidFill>
                          <a:srgbClr val="FF6200"/>
                        </a:solidFill>
                        <a:latin typeface="Cambria Math" panose="02040503050406030204" pitchFamily="18" charset="0"/>
                        <a:ea typeface="Cambria Math" panose="02040503050406030204" pitchFamily="18" charset="0"/>
                      </a:rPr>
                      <m:t>.</m:t>
                    </m:r>
                    <m:r>
                      <a:rPr lang="en-GB" sz="1400" b="1" i="1" smtClean="0">
                        <a:solidFill>
                          <a:srgbClr val="FF6200"/>
                        </a:solidFill>
                        <a:latin typeface="Cambria Math" panose="02040503050406030204" pitchFamily="18" charset="0"/>
                        <a:ea typeface="Cambria Math" panose="02040503050406030204" pitchFamily="18" charset="0"/>
                      </a:rPr>
                      <m:t>𝟖𝟎</m:t>
                    </m:r>
                  </m:oMath>
                </a14:m>
                <a:endParaRPr lang="en-GB" sz="1400" b="1" err="1">
                  <a:solidFill>
                    <a:srgbClr val="FF6200"/>
                  </a:solidFill>
                  <a:latin typeface="+mj-lt"/>
                </a:endParaRPr>
              </a:p>
            </p:txBody>
          </p:sp>
        </mc:Choice>
        <mc:Fallback xmlns="">
          <p:sp>
            <p:nvSpPr>
              <p:cNvPr id="8" name="TextBox 7">
                <a:extLst>
                  <a:ext uri="{FF2B5EF4-FFF2-40B4-BE49-F238E27FC236}">
                    <a16:creationId xmlns:a16="http://schemas.microsoft.com/office/drawing/2014/main" id="{4886D8A2-316D-41EE-97F3-10D06FC3580B}"/>
                  </a:ext>
                </a:extLst>
              </p:cNvPr>
              <p:cNvSpPr txBox="1">
                <a:spLocks noRot="1" noChangeAspect="1" noMove="1" noResize="1" noEditPoints="1" noAdjustHandles="1" noChangeArrowheads="1" noChangeShapeType="1" noTextEdit="1"/>
              </p:cNvSpPr>
              <p:nvPr/>
            </p:nvSpPr>
            <p:spPr>
              <a:xfrm>
                <a:off x="1363049" y="3268249"/>
                <a:ext cx="5590848" cy="415874"/>
              </a:xfrm>
              <a:prstGeom prst="rect">
                <a:avLst/>
              </a:prstGeom>
              <a:blipFill>
                <a:blip r:embed="rId6"/>
                <a:stretch>
                  <a:fillRect b="-1471"/>
                </a:stretch>
              </a:blipFill>
              <a:ln>
                <a:noFill/>
              </a:ln>
            </p:spPr>
            <p:txBody>
              <a:bodyPr/>
              <a:lstStyle/>
              <a:p>
                <a:r>
                  <a:rPr lang="en-US">
                    <a:noFill/>
                  </a:rPr>
                  <a:t> </a:t>
                </a:r>
              </a:p>
            </p:txBody>
          </p:sp>
        </mc:Fallback>
      </mc:AlternateContent>
      <p:sp>
        <p:nvSpPr>
          <p:cNvPr id="9" name="Oval 8">
            <a:extLst>
              <a:ext uri="{FF2B5EF4-FFF2-40B4-BE49-F238E27FC236}">
                <a16:creationId xmlns:a16="http://schemas.microsoft.com/office/drawing/2014/main" id="{1832F0BF-D73B-467C-A0CE-CD07F6A82533}"/>
              </a:ext>
            </a:extLst>
          </p:cNvPr>
          <p:cNvSpPr/>
          <p:nvPr/>
        </p:nvSpPr>
        <p:spPr>
          <a:xfrm>
            <a:off x="1152863" y="4169588"/>
            <a:ext cx="2529401" cy="1691885"/>
          </a:xfrm>
          <a:prstGeom prst="ellipse">
            <a:avLst/>
          </a:prstGeom>
          <a:solidFill>
            <a:srgbClr val="AB00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b="1">
              <a:solidFill>
                <a:schemeClr val="bg1"/>
              </a:solidFill>
            </a:endParaRPr>
          </a:p>
          <a:p>
            <a:pPr algn="ctr">
              <a:lnSpc>
                <a:spcPct val="90000"/>
              </a:lnSpc>
            </a:pPr>
            <a:r>
              <a:rPr lang="en-GB" sz="1600" b="1">
                <a:solidFill>
                  <a:schemeClr val="bg1"/>
                </a:solidFill>
              </a:rPr>
              <a:t>Assign weights to bring the event rates to parity.</a:t>
            </a:r>
          </a:p>
        </p:txBody>
      </p:sp>
      <p:sp>
        <p:nvSpPr>
          <p:cNvPr id="20" name="Oval 19">
            <a:extLst>
              <a:ext uri="{FF2B5EF4-FFF2-40B4-BE49-F238E27FC236}">
                <a16:creationId xmlns:a16="http://schemas.microsoft.com/office/drawing/2014/main" id="{EE801533-6325-455A-8F6C-E5CBC63D1F72}"/>
              </a:ext>
            </a:extLst>
          </p:cNvPr>
          <p:cNvSpPr/>
          <p:nvPr/>
        </p:nvSpPr>
        <p:spPr>
          <a:xfrm>
            <a:off x="8072419" y="4147263"/>
            <a:ext cx="2705638" cy="1702813"/>
          </a:xfrm>
          <a:prstGeom prst="ellipse">
            <a:avLst/>
          </a:prstGeom>
          <a:solidFill>
            <a:schemeClr val="tx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a:solidFill>
                  <a:schemeClr val="bg1"/>
                </a:solidFill>
              </a:rPr>
              <a:t>Suppression – Remove sensitive features and all the correlated ones.</a:t>
            </a:r>
          </a:p>
        </p:txBody>
      </p:sp>
      <p:sp>
        <p:nvSpPr>
          <p:cNvPr id="19" name="TextBox 18">
            <a:extLst>
              <a:ext uri="{FF2B5EF4-FFF2-40B4-BE49-F238E27FC236}">
                <a16:creationId xmlns:a16="http://schemas.microsoft.com/office/drawing/2014/main" id="{847D2EB1-40F7-4836-BAC1-8E9651132685}"/>
              </a:ext>
            </a:extLst>
          </p:cNvPr>
          <p:cNvSpPr txBox="1"/>
          <p:nvPr/>
        </p:nvSpPr>
        <p:spPr>
          <a:xfrm>
            <a:off x="737291" y="663357"/>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Remove bias from data – bring the diverse groups closer in representation</a:t>
            </a:r>
          </a:p>
        </p:txBody>
      </p:sp>
      <p:sp>
        <p:nvSpPr>
          <p:cNvPr id="21" name="TextBox 20">
            <a:extLst>
              <a:ext uri="{FF2B5EF4-FFF2-40B4-BE49-F238E27FC236}">
                <a16:creationId xmlns:a16="http://schemas.microsoft.com/office/drawing/2014/main" id="{75A72568-598D-4C4E-B5FA-80DA1C37BE06}"/>
              </a:ext>
            </a:extLst>
          </p:cNvPr>
          <p:cNvSpPr txBox="1"/>
          <p:nvPr/>
        </p:nvSpPr>
        <p:spPr>
          <a:xfrm>
            <a:off x="2816064" y="6195628"/>
            <a:ext cx="8059081" cy="707886"/>
          </a:xfrm>
          <a:prstGeom prst="rect">
            <a:avLst/>
          </a:prstGeom>
          <a:noFill/>
        </p:spPr>
        <p:txBody>
          <a:bodyPr wrap="square" rtlCol="0">
            <a:spAutoFit/>
          </a:bodyPr>
          <a:lstStyle/>
          <a:p>
            <a:pPr marL="228600" indent="-228600">
              <a:buAutoNum type="arabicPeriod"/>
            </a:pPr>
            <a:r>
              <a:rPr lang="en-GB" sz="1000">
                <a:effectLst/>
                <a:latin typeface="ING Me" panose="02000506040000020004" pitchFamily="2" charset="0"/>
                <a:ea typeface="Calibri" panose="020F0502020204030204" pitchFamily="34" charset="0"/>
                <a:cs typeface="ING Me" panose="02000506040000020004" pitchFamily="2" charset="0"/>
              </a:rPr>
              <a:t>Kamiran &amp; Calders (2012)</a:t>
            </a:r>
          </a:p>
          <a:p>
            <a:pPr marL="228600" indent="-228600">
              <a:buAutoNum type="arabicPeriod"/>
            </a:pPr>
            <a:r>
              <a:rPr lang="en-GB" sz="1000">
                <a:latin typeface="ING Me" panose="02000506040000020004" pitchFamily="2" charset="0"/>
                <a:cs typeface="ING Me" panose="02000506040000020004" pitchFamily="2" charset="0"/>
              </a:rPr>
              <a:t>Calmon et al. (2017)</a:t>
            </a:r>
          </a:p>
          <a:p>
            <a:pPr marL="228600" indent="-228600">
              <a:buAutoNum type="arabicPeriod"/>
            </a:pPr>
            <a:r>
              <a:rPr lang="en-GB" sz="1000">
                <a:latin typeface="ING Me" panose="02000506040000020004" pitchFamily="2" charset="0"/>
                <a:cs typeface="ING Me" panose="02000506040000020004" pitchFamily="2" charset="0"/>
              </a:rPr>
              <a:t>Zemel et al. (2013)</a:t>
            </a:r>
          </a:p>
          <a:p>
            <a:pPr marL="228600" indent="-228600">
              <a:buAutoNum type="arabicPeriod"/>
            </a:pPr>
            <a:r>
              <a:rPr lang="en-GB" sz="1000">
                <a:latin typeface="ING Me" panose="02000506040000020004" pitchFamily="2" charset="0"/>
                <a:cs typeface="ING Me" panose="02000506040000020004" pitchFamily="2" charset="0"/>
              </a:rPr>
              <a:t>Feldman et al. (2015)</a:t>
            </a:r>
          </a:p>
        </p:txBody>
      </p:sp>
    </p:spTree>
    <p:extLst>
      <p:ext uri="{BB962C8B-B14F-4D97-AF65-F5344CB8AC3E}">
        <p14:creationId xmlns:p14="http://schemas.microsoft.com/office/powerpoint/2010/main" val="863926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 name="Chart 58">
            <a:extLst>
              <a:ext uri="{FF2B5EF4-FFF2-40B4-BE49-F238E27FC236}">
                <a16:creationId xmlns:a16="http://schemas.microsoft.com/office/drawing/2014/main" id="{EBCAD8C3-C885-4CBE-9EA3-4CD67102DC1A}"/>
              </a:ext>
            </a:extLst>
          </p:cNvPr>
          <p:cNvGraphicFramePr/>
          <p:nvPr>
            <p:extLst>
              <p:ext uri="{D42A27DB-BD31-4B8C-83A1-F6EECF244321}">
                <p14:modId xmlns:p14="http://schemas.microsoft.com/office/powerpoint/2010/main" val="2572236842"/>
              </p:ext>
            </p:extLst>
          </p:nvPr>
        </p:nvGraphicFramePr>
        <p:xfrm>
          <a:off x="173096" y="3613890"/>
          <a:ext cx="2825589" cy="1759194"/>
        </p:xfrm>
        <a:graphic>
          <a:graphicData uri="http://schemas.openxmlformats.org/drawingml/2006/chart">
            <c:chart xmlns:c="http://schemas.openxmlformats.org/drawingml/2006/chart" xmlns:r="http://schemas.openxmlformats.org/officeDocument/2006/relationships" r:id="rId2"/>
          </a:graphicData>
        </a:graphic>
      </p:graphicFrame>
      <p:pic>
        <p:nvPicPr>
          <p:cNvPr id="19" name="Picture 18">
            <a:extLst>
              <a:ext uri="{FF2B5EF4-FFF2-40B4-BE49-F238E27FC236}">
                <a16:creationId xmlns:a16="http://schemas.microsoft.com/office/drawing/2014/main" id="{B7C72F9C-4BFC-42E5-AC78-555D34B45EF3}"/>
              </a:ext>
            </a:extLst>
          </p:cNvPr>
          <p:cNvPicPr>
            <a:picLocks noChangeAspect="1"/>
          </p:cNvPicPr>
          <p:nvPr/>
        </p:nvPicPr>
        <p:blipFill>
          <a:blip r:embed="rId3">
            <a:alphaModFix amt="50000"/>
          </a:blip>
          <a:stretch>
            <a:fillRect/>
          </a:stretch>
        </p:blipFill>
        <p:spPr>
          <a:xfrm>
            <a:off x="9351770" y="3683068"/>
            <a:ext cx="1538957" cy="1415625"/>
          </a:xfrm>
          <a:prstGeom prst="rect">
            <a:avLst/>
          </a:prstGeom>
        </p:spPr>
      </p:pic>
      <p:pic>
        <p:nvPicPr>
          <p:cNvPr id="23" name="Picture 22">
            <a:extLst>
              <a:ext uri="{FF2B5EF4-FFF2-40B4-BE49-F238E27FC236}">
                <a16:creationId xmlns:a16="http://schemas.microsoft.com/office/drawing/2014/main" id="{88731845-B62D-43EF-86DA-43C364577366}"/>
              </a:ext>
            </a:extLst>
          </p:cNvPr>
          <p:cNvPicPr>
            <a:picLocks noChangeAspect="1"/>
          </p:cNvPicPr>
          <p:nvPr/>
        </p:nvPicPr>
        <p:blipFill>
          <a:blip r:embed="rId4"/>
          <a:stretch>
            <a:fillRect/>
          </a:stretch>
        </p:blipFill>
        <p:spPr>
          <a:xfrm>
            <a:off x="3186153" y="3831492"/>
            <a:ext cx="2105671" cy="1189402"/>
          </a:xfrm>
          <a:prstGeom prst="rect">
            <a:avLst/>
          </a:prstGeom>
        </p:spPr>
      </p:pic>
      <p:sp>
        <p:nvSpPr>
          <p:cNvPr id="45" name="Rectangle 44">
            <a:extLst>
              <a:ext uri="{FF2B5EF4-FFF2-40B4-BE49-F238E27FC236}">
                <a16:creationId xmlns:a16="http://schemas.microsoft.com/office/drawing/2014/main" id="{A7B42435-5492-4722-805E-FFED98196D4B}"/>
              </a:ext>
            </a:extLst>
          </p:cNvPr>
          <p:cNvSpPr/>
          <p:nvPr/>
        </p:nvSpPr>
        <p:spPr>
          <a:xfrm>
            <a:off x="655349" y="3651441"/>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7" name="TextBox 46">
            <a:extLst>
              <a:ext uri="{FF2B5EF4-FFF2-40B4-BE49-F238E27FC236}">
                <a16:creationId xmlns:a16="http://schemas.microsoft.com/office/drawing/2014/main" id="{03F9CDDB-DA9F-4349-B98B-C897EFBD873B}"/>
              </a:ext>
            </a:extLst>
          </p:cNvPr>
          <p:cNvSpPr txBox="1"/>
          <p:nvPr/>
        </p:nvSpPr>
        <p:spPr>
          <a:xfrm>
            <a:off x="888584" y="5172942"/>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48" name="Arrow: Right 47">
            <a:extLst>
              <a:ext uri="{FF2B5EF4-FFF2-40B4-BE49-F238E27FC236}">
                <a16:creationId xmlns:a16="http://schemas.microsoft.com/office/drawing/2014/main" id="{823900DD-60FD-4DA6-A79D-D7956CA4E135}"/>
              </a:ext>
            </a:extLst>
          </p:cNvPr>
          <p:cNvSpPr/>
          <p:nvPr/>
        </p:nvSpPr>
        <p:spPr>
          <a:xfrm>
            <a:off x="2283369"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9" name="TextBox 48">
            <a:extLst>
              <a:ext uri="{FF2B5EF4-FFF2-40B4-BE49-F238E27FC236}">
                <a16:creationId xmlns:a16="http://schemas.microsoft.com/office/drawing/2014/main" id="{778A4125-C761-4CE6-81C9-BBF50DEE724A}"/>
              </a:ext>
            </a:extLst>
          </p:cNvPr>
          <p:cNvSpPr txBox="1"/>
          <p:nvPr/>
        </p:nvSpPr>
        <p:spPr>
          <a:xfrm>
            <a:off x="2881705" y="5169056"/>
            <a:ext cx="2677865" cy="241980"/>
          </a:xfrm>
          <a:prstGeom prst="rect">
            <a:avLst/>
          </a:prstGeom>
          <a:noFill/>
        </p:spPr>
        <p:txBody>
          <a:bodyPr wrap="square" lIns="36000" tIns="36000" rIns="36000" bIns="36000" rtlCol="0">
            <a:spAutoFit/>
          </a:bodyPr>
          <a:lstStyle/>
          <a:p>
            <a:pPr algn="ctr"/>
            <a:r>
              <a:rPr lang="en-GB" sz="1100" b="1">
                <a:solidFill>
                  <a:schemeClr val="tx2"/>
                </a:solidFill>
              </a:rPr>
              <a:t>2. Dual Obj: Min Loss &amp; learnt Bias</a:t>
            </a:r>
          </a:p>
        </p:txBody>
      </p:sp>
      <p:sp>
        <p:nvSpPr>
          <p:cNvPr id="50" name="Arrow: Right 49">
            <a:extLst>
              <a:ext uri="{FF2B5EF4-FFF2-40B4-BE49-F238E27FC236}">
                <a16:creationId xmlns:a16="http://schemas.microsoft.com/office/drawing/2014/main" id="{3B7E4E51-D694-4A3F-913D-416D1C19B73D}"/>
              </a:ext>
            </a:extLst>
          </p:cNvPr>
          <p:cNvSpPr/>
          <p:nvPr/>
        </p:nvSpPr>
        <p:spPr>
          <a:xfrm>
            <a:off x="5435558"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Arrow: Right 50">
            <a:extLst>
              <a:ext uri="{FF2B5EF4-FFF2-40B4-BE49-F238E27FC236}">
                <a16:creationId xmlns:a16="http://schemas.microsoft.com/office/drawing/2014/main" id="{FD903800-4AF0-4677-B337-AC66639CD18F}"/>
              </a:ext>
            </a:extLst>
          </p:cNvPr>
          <p:cNvSpPr/>
          <p:nvPr/>
        </p:nvSpPr>
        <p:spPr>
          <a:xfrm>
            <a:off x="8217611"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TextBox 51">
            <a:extLst>
              <a:ext uri="{FF2B5EF4-FFF2-40B4-BE49-F238E27FC236}">
                <a16:creationId xmlns:a16="http://schemas.microsoft.com/office/drawing/2014/main" id="{615C9E63-A875-4A39-B8D8-B140A73998E8}"/>
              </a:ext>
            </a:extLst>
          </p:cNvPr>
          <p:cNvSpPr txBox="1"/>
          <p:nvPr/>
        </p:nvSpPr>
        <p:spPr>
          <a:xfrm>
            <a:off x="6433497" y="5174079"/>
            <a:ext cx="1476675" cy="241980"/>
          </a:xfrm>
          <a:prstGeom prst="rect">
            <a:avLst/>
          </a:prstGeom>
          <a:noFill/>
        </p:spPr>
        <p:txBody>
          <a:bodyPr wrap="square" lIns="36000" tIns="36000" rIns="36000" bIns="36000" rtlCol="0">
            <a:spAutoFit/>
          </a:bodyPr>
          <a:lstStyle/>
          <a:p>
            <a:pPr algn="ctr"/>
            <a:r>
              <a:rPr lang="en-GB" sz="1100" b="1">
                <a:solidFill>
                  <a:schemeClr val="tx2"/>
                </a:solidFill>
              </a:rPr>
              <a:t>3. Un-Biased Features</a:t>
            </a:r>
          </a:p>
        </p:txBody>
      </p:sp>
      <p:sp>
        <p:nvSpPr>
          <p:cNvPr id="53" name="TextBox 52">
            <a:extLst>
              <a:ext uri="{FF2B5EF4-FFF2-40B4-BE49-F238E27FC236}">
                <a16:creationId xmlns:a16="http://schemas.microsoft.com/office/drawing/2014/main" id="{C4F9672E-F137-40C2-8AE2-4CA1E7F433E8}"/>
              </a:ext>
            </a:extLst>
          </p:cNvPr>
          <p:cNvSpPr txBox="1"/>
          <p:nvPr/>
        </p:nvSpPr>
        <p:spPr>
          <a:xfrm>
            <a:off x="9351770" y="5169056"/>
            <a:ext cx="1430333" cy="241980"/>
          </a:xfrm>
          <a:prstGeom prst="rect">
            <a:avLst/>
          </a:prstGeom>
          <a:noFill/>
        </p:spPr>
        <p:txBody>
          <a:bodyPr wrap="square" lIns="36000" tIns="36000" rIns="36000" bIns="36000" rtlCol="0">
            <a:spAutoFit/>
          </a:bodyPr>
          <a:lstStyle/>
          <a:p>
            <a:pPr algn="ctr"/>
            <a:r>
              <a:rPr lang="en-GB" sz="1100" b="1">
                <a:solidFill>
                  <a:schemeClr val="tx2"/>
                </a:solidFill>
              </a:rPr>
              <a:t>4. Un-Biased Model</a:t>
            </a:r>
          </a:p>
        </p:txBody>
      </p:sp>
      <p:grpSp>
        <p:nvGrpSpPr>
          <p:cNvPr id="55" name="Group 54">
            <a:extLst>
              <a:ext uri="{FF2B5EF4-FFF2-40B4-BE49-F238E27FC236}">
                <a16:creationId xmlns:a16="http://schemas.microsoft.com/office/drawing/2014/main" id="{83F071AE-9EA5-4D05-B645-9BD80958DF34}"/>
              </a:ext>
            </a:extLst>
          </p:cNvPr>
          <p:cNvGrpSpPr/>
          <p:nvPr/>
        </p:nvGrpSpPr>
        <p:grpSpPr>
          <a:xfrm>
            <a:off x="6370785" y="3683068"/>
            <a:ext cx="1638970" cy="1435733"/>
            <a:chOff x="6421291" y="1392337"/>
            <a:chExt cx="1316880" cy="1517735"/>
          </a:xfrm>
          <a:solidFill>
            <a:schemeClr val="bg2"/>
          </a:solidFill>
        </p:grpSpPr>
        <p:sp>
          <p:nvSpPr>
            <p:cNvPr id="56" name="TextBox 55">
              <a:extLst>
                <a:ext uri="{FF2B5EF4-FFF2-40B4-BE49-F238E27FC236}">
                  <a16:creationId xmlns:a16="http://schemas.microsoft.com/office/drawing/2014/main" id="{8708D01E-22CA-47B5-B0B8-9E3DDBDC3433}"/>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5 years</a:t>
              </a:r>
            </a:p>
          </p:txBody>
        </p:sp>
        <p:pic>
          <p:nvPicPr>
            <p:cNvPr id="57" name="Picture 56">
              <a:extLst>
                <a:ext uri="{FF2B5EF4-FFF2-40B4-BE49-F238E27FC236}">
                  <a16:creationId xmlns:a16="http://schemas.microsoft.com/office/drawing/2014/main" id="{B6DC90C4-C497-4C2D-90B1-83FD1E693055}"/>
                </a:ext>
              </a:extLst>
            </p:cNvPr>
            <p:cNvPicPr>
              <a:picLocks noChangeAspect="1"/>
            </p:cNvPicPr>
            <p:nvPr/>
          </p:nvPicPr>
          <p:blipFill>
            <a:blip r:embed="rId5"/>
            <a:stretch>
              <a:fillRect/>
            </a:stretch>
          </p:blipFill>
          <p:spPr>
            <a:xfrm>
              <a:off x="6421291" y="1392337"/>
              <a:ext cx="1316880" cy="1246412"/>
            </a:xfrm>
            <a:prstGeom prst="rect">
              <a:avLst/>
            </a:prstGeom>
            <a:grpFill/>
          </p:spPr>
        </p:pic>
      </p:grpSp>
      <p:sp>
        <p:nvSpPr>
          <p:cNvPr id="12" name="Rectangle 11">
            <a:extLst>
              <a:ext uri="{FF2B5EF4-FFF2-40B4-BE49-F238E27FC236}">
                <a16:creationId xmlns:a16="http://schemas.microsoft.com/office/drawing/2014/main" id="{C078CA4D-C5A9-4EED-980E-828A009B203A}"/>
              </a:ext>
            </a:extLst>
          </p:cNvPr>
          <p:cNvSpPr/>
          <p:nvPr/>
        </p:nvSpPr>
        <p:spPr>
          <a:xfrm>
            <a:off x="655348" y="3371909"/>
            <a:ext cx="10527664" cy="2051267"/>
          </a:xfrm>
          <a:prstGeom prst="rect">
            <a:avLst/>
          </a:prstGeom>
          <a:solidFill>
            <a:srgbClr val="F2F2F2">
              <a:alpha val="8509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15" name="Rectangle 14">
            <a:extLst>
              <a:ext uri="{FF2B5EF4-FFF2-40B4-BE49-F238E27FC236}">
                <a16:creationId xmlns:a16="http://schemas.microsoft.com/office/drawing/2014/main" id="{3AB0E3B1-E142-43A1-B571-6DC0CF4AED95}"/>
              </a:ext>
            </a:extLst>
          </p:cNvPr>
          <p:cNvSpPr/>
          <p:nvPr/>
        </p:nvSpPr>
        <p:spPr>
          <a:xfrm>
            <a:off x="656774" y="1516420"/>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17</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6"/>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22780"/>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In-Processing (1/2)</a:t>
            </a:r>
          </a:p>
        </p:txBody>
      </p:sp>
      <p:sp>
        <p:nvSpPr>
          <p:cNvPr id="6" name="TextBox 5">
            <a:extLst>
              <a:ext uri="{FF2B5EF4-FFF2-40B4-BE49-F238E27FC236}">
                <a16:creationId xmlns:a16="http://schemas.microsoft.com/office/drawing/2014/main" id="{4216112C-8675-4349-AFE2-E8A193F94952}"/>
              </a:ext>
            </a:extLst>
          </p:cNvPr>
          <p:cNvSpPr txBox="1"/>
          <p:nvPr/>
        </p:nvSpPr>
        <p:spPr>
          <a:xfrm>
            <a:off x="656773" y="1236889"/>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How does training on biased data lead to a biased model?</a:t>
            </a:r>
          </a:p>
        </p:txBody>
      </p:sp>
      <p:graphicFrame>
        <p:nvGraphicFramePr>
          <p:cNvPr id="14" name="Chart 13">
            <a:extLst>
              <a:ext uri="{FF2B5EF4-FFF2-40B4-BE49-F238E27FC236}">
                <a16:creationId xmlns:a16="http://schemas.microsoft.com/office/drawing/2014/main" id="{5C87BF04-CD44-4D13-8DA6-3DB1BE8C111D}"/>
              </a:ext>
            </a:extLst>
          </p:cNvPr>
          <p:cNvGraphicFramePr/>
          <p:nvPr/>
        </p:nvGraphicFramePr>
        <p:xfrm>
          <a:off x="173096" y="1473219"/>
          <a:ext cx="2825589" cy="1759194"/>
        </p:xfrm>
        <a:graphic>
          <a:graphicData uri="http://schemas.openxmlformats.org/drawingml/2006/chart">
            <c:chart xmlns:c="http://schemas.openxmlformats.org/drawingml/2006/chart" xmlns:r="http://schemas.openxmlformats.org/officeDocument/2006/relationships" r:id="rId7"/>
          </a:graphicData>
        </a:graphic>
      </p:graphicFrame>
      <p:sp>
        <p:nvSpPr>
          <p:cNvPr id="17" name="TextBox 16">
            <a:extLst>
              <a:ext uri="{FF2B5EF4-FFF2-40B4-BE49-F238E27FC236}">
                <a16:creationId xmlns:a16="http://schemas.microsoft.com/office/drawing/2014/main" id="{07A5A191-0067-4742-AFA6-71E4CC34DF77}"/>
              </a:ext>
            </a:extLst>
          </p:cNvPr>
          <p:cNvSpPr txBox="1"/>
          <p:nvPr/>
        </p:nvSpPr>
        <p:spPr>
          <a:xfrm>
            <a:off x="890009" y="3037921"/>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21" name="Arrow: Right 20">
            <a:extLst>
              <a:ext uri="{FF2B5EF4-FFF2-40B4-BE49-F238E27FC236}">
                <a16:creationId xmlns:a16="http://schemas.microsoft.com/office/drawing/2014/main" id="{E8750FE1-63C1-4015-912F-0C81A423F3F2}"/>
              </a:ext>
            </a:extLst>
          </p:cNvPr>
          <p:cNvSpPr/>
          <p:nvPr/>
        </p:nvSpPr>
        <p:spPr>
          <a:xfrm>
            <a:off x="2412984"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TextBox 32">
            <a:extLst>
              <a:ext uri="{FF2B5EF4-FFF2-40B4-BE49-F238E27FC236}">
                <a16:creationId xmlns:a16="http://schemas.microsoft.com/office/drawing/2014/main" id="{B7408C3C-4EDC-4E5D-9314-15111EE669C9}"/>
              </a:ext>
            </a:extLst>
          </p:cNvPr>
          <p:cNvSpPr txBox="1"/>
          <p:nvPr/>
        </p:nvSpPr>
        <p:spPr>
          <a:xfrm>
            <a:off x="3596172" y="3040483"/>
            <a:ext cx="1264777" cy="241980"/>
          </a:xfrm>
          <a:prstGeom prst="rect">
            <a:avLst/>
          </a:prstGeom>
          <a:noFill/>
        </p:spPr>
        <p:txBody>
          <a:bodyPr wrap="square" lIns="36000" tIns="36000" rIns="36000" bIns="36000" rtlCol="0">
            <a:spAutoFit/>
          </a:bodyPr>
          <a:lstStyle/>
          <a:p>
            <a:pPr algn="ctr"/>
            <a:r>
              <a:rPr lang="en-GB" sz="1100" b="1">
                <a:solidFill>
                  <a:schemeClr val="tx2"/>
                </a:solidFill>
              </a:rPr>
              <a:t>2. Train – Min Loss</a:t>
            </a:r>
          </a:p>
        </p:txBody>
      </p:sp>
      <p:sp>
        <p:nvSpPr>
          <p:cNvPr id="34" name="Arrow: Right 33">
            <a:extLst>
              <a:ext uri="{FF2B5EF4-FFF2-40B4-BE49-F238E27FC236}">
                <a16:creationId xmlns:a16="http://schemas.microsoft.com/office/drawing/2014/main" id="{884F2DAF-8E4B-4BD4-85EF-38AFE9494E5D}"/>
              </a:ext>
            </a:extLst>
          </p:cNvPr>
          <p:cNvSpPr/>
          <p:nvPr/>
        </p:nvSpPr>
        <p:spPr>
          <a:xfrm>
            <a:off x="5308372"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Arrow: Right 39">
            <a:extLst>
              <a:ext uri="{FF2B5EF4-FFF2-40B4-BE49-F238E27FC236}">
                <a16:creationId xmlns:a16="http://schemas.microsoft.com/office/drawing/2014/main" id="{01AAE9B0-14E7-481C-8DF6-B44E76C0A776}"/>
              </a:ext>
            </a:extLst>
          </p:cNvPr>
          <p:cNvSpPr/>
          <p:nvPr/>
        </p:nvSpPr>
        <p:spPr>
          <a:xfrm>
            <a:off x="8219036"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TextBox 40">
            <a:extLst>
              <a:ext uri="{FF2B5EF4-FFF2-40B4-BE49-F238E27FC236}">
                <a16:creationId xmlns:a16="http://schemas.microsoft.com/office/drawing/2014/main" id="{0D8E9E87-305D-45AD-A475-F7D3FE1AA60C}"/>
              </a:ext>
            </a:extLst>
          </p:cNvPr>
          <p:cNvSpPr txBox="1"/>
          <p:nvPr/>
        </p:nvSpPr>
        <p:spPr>
          <a:xfrm>
            <a:off x="6534505" y="3039058"/>
            <a:ext cx="1264777" cy="241980"/>
          </a:xfrm>
          <a:prstGeom prst="rect">
            <a:avLst/>
          </a:prstGeom>
          <a:noFill/>
        </p:spPr>
        <p:txBody>
          <a:bodyPr wrap="square" lIns="36000" tIns="36000" rIns="36000" bIns="36000" rtlCol="0">
            <a:spAutoFit/>
          </a:bodyPr>
          <a:lstStyle/>
          <a:p>
            <a:pPr algn="ctr"/>
            <a:r>
              <a:rPr lang="en-GB" sz="1100" b="1">
                <a:solidFill>
                  <a:schemeClr val="tx2"/>
                </a:solidFill>
              </a:rPr>
              <a:t>3. Biased Features</a:t>
            </a:r>
          </a:p>
        </p:txBody>
      </p:sp>
      <p:sp>
        <p:nvSpPr>
          <p:cNvPr id="42" name="TextBox 41">
            <a:extLst>
              <a:ext uri="{FF2B5EF4-FFF2-40B4-BE49-F238E27FC236}">
                <a16:creationId xmlns:a16="http://schemas.microsoft.com/office/drawing/2014/main" id="{9794E447-E773-424E-8730-1CF9FC17DC33}"/>
              </a:ext>
            </a:extLst>
          </p:cNvPr>
          <p:cNvSpPr txBox="1"/>
          <p:nvPr/>
        </p:nvSpPr>
        <p:spPr>
          <a:xfrm>
            <a:off x="9361741" y="3046177"/>
            <a:ext cx="1264777" cy="241980"/>
          </a:xfrm>
          <a:prstGeom prst="rect">
            <a:avLst/>
          </a:prstGeom>
          <a:noFill/>
        </p:spPr>
        <p:txBody>
          <a:bodyPr wrap="square" lIns="36000" tIns="36000" rIns="36000" bIns="36000" rtlCol="0">
            <a:spAutoFit/>
          </a:bodyPr>
          <a:lstStyle/>
          <a:p>
            <a:pPr algn="ctr"/>
            <a:r>
              <a:rPr lang="en-GB" sz="1100" b="1">
                <a:solidFill>
                  <a:schemeClr val="tx2"/>
                </a:solidFill>
              </a:rPr>
              <a:t>4. Biased Model</a:t>
            </a:r>
          </a:p>
        </p:txBody>
      </p:sp>
      <p:pic>
        <p:nvPicPr>
          <p:cNvPr id="4" name="Picture 3">
            <a:extLst>
              <a:ext uri="{FF2B5EF4-FFF2-40B4-BE49-F238E27FC236}">
                <a16:creationId xmlns:a16="http://schemas.microsoft.com/office/drawing/2014/main" id="{1402A17D-9C30-445C-87BB-D54E1C6C1BAA}"/>
              </a:ext>
            </a:extLst>
          </p:cNvPr>
          <p:cNvPicPr>
            <a:picLocks noChangeAspect="1"/>
          </p:cNvPicPr>
          <p:nvPr/>
        </p:nvPicPr>
        <p:blipFill>
          <a:blip r:embed="rId8"/>
          <a:stretch>
            <a:fillRect/>
          </a:stretch>
        </p:blipFill>
        <p:spPr>
          <a:xfrm>
            <a:off x="3512350" y="1563091"/>
            <a:ext cx="1505353" cy="1439841"/>
          </a:xfrm>
          <a:prstGeom prst="rect">
            <a:avLst/>
          </a:prstGeom>
          <a:ln>
            <a:solidFill>
              <a:schemeClr val="bg1">
                <a:lumMod val="95000"/>
              </a:schemeClr>
            </a:solidFill>
          </a:ln>
        </p:spPr>
      </p:pic>
      <p:grpSp>
        <p:nvGrpSpPr>
          <p:cNvPr id="10" name="Group 9">
            <a:extLst>
              <a:ext uri="{FF2B5EF4-FFF2-40B4-BE49-F238E27FC236}">
                <a16:creationId xmlns:a16="http://schemas.microsoft.com/office/drawing/2014/main" id="{D1199056-C5EF-4D89-A374-31FC17584979}"/>
              </a:ext>
            </a:extLst>
          </p:cNvPr>
          <p:cNvGrpSpPr/>
          <p:nvPr/>
        </p:nvGrpSpPr>
        <p:grpSpPr>
          <a:xfrm>
            <a:off x="6372210" y="1573685"/>
            <a:ext cx="1638970" cy="1435733"/>
            <a:chOff x="6421291" y="1392337"/>
            <a:chExt cx="1316880" cy="1517735"/>
          </a:xfrm>
          <a:solidFill>
            <a:schemeClr val="bg2"/>
          </a:solidFill>
        </p:grpSpPr>
        <p:sp>
          <p:nvSpPr>
            <p:cNvPr id="7" name="TextBox 6">
              <a:extLst>
                <a:ext uri="{FF2B5EF4-FFF2-40B4-BE49-F238E27FC236}">
                  <a16:creationId xmlns:a16="http://schemas.microsoft.com/office/drawing/2014/main" id="{A8EB4F82-3B83-4AFE-9405-61480117236F}"/>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10 years</a:t>
              </a:r>
            </a:p>
          </p:txBody>
        </p:sp>
        <p:pic>
          <p:nvPicPr>
            <p:cNvPr id="9" name="Picture 8">
              <a:extLst>
                <a:ext uri="{FF2B5EF4-FFF2-40B4-BE49-F238E27FC236}">
                  <a16:creationId xmlns:a16="http://schemas.microsoft.com/office/drawing/2014/main" id="{DAAD3429-7E6B-4D1B-8C46-A38B5C4856B3}"/>
                </a:ext>
              </a:extLst>
            </p:cNvPr>
            <p:cNvPicPr>
              <a:picLocks noChangeAspect="1"/>
            </p:cNvPicPr>
            <p:nvPr/>
          </p:nvPicPr>
          <p:blipFill>
            <a:blip r:embed="rId5"/>
            <a:stretch>
              <a:fillRect/>
            </a:stretch>
          </p:blipFill>
          <p:spPr>
            <a:xfrm>
              <a:off x="6421291" y="1392337"/>
              <a:ext cx="1316880" cy="1246412"/>
            </a:xfrm>
            <a:prstGeom prst="rect">
              <a:avLst/>
            </a:prstGeom>
            <a:grpFill/>
          </p:spPr>
        </p:pic>
      </p:grpSp>
      <p:pic>
        <p:nvPicPr>
          <p:cNvPr id="11" name="Picture 10">
            <a:extLst>
              <a:ext uri="{FF2B5EF4-FFF2-40B4-BE49-F238E27FC236}">
                <a16:creationId xmlns:a16="http://schemas.microsoft.com/office/drawing/2014/main" id="{77417B8C-DB35-4F9C-9603-DA6979F2D9B3}"/>
              </a:ext>
            </a:extLst>
          </p:cNvPr>
          <p:cNvPicPr>
            <a:picLocks noChangeAspect="1"/>
          </p:cNvPicPr>
          <p:nvPr/>
        </p:nvPicPr>
        <p:blipFill>
          <a:blip r:embed="rId9"/>
          <a:stretch>
            <a:fillRect/>
          </a:stretch>
        </p:blipFill>
        <p:spPr>
          <a:xfrm>
            <a:off x="9206154" y="1565858"/>
            <a:ext cx="1575949" cy="1496994"/>
          </a:xfrm>
          <a:prstGeom prst="rect">
            <a:avLst/>
          </a:prstGeom>
          <a:ln>
            <a:solidFill>
              <a:schemeClr val="bg1">
                <a:lumMod val="95000"/>
              </a:schemeClr>
            </a:solidFill>
          </a:ln>
        </p:spPr>
      </p:pic>
      <p:sp>
        <p:nvSpPr>
          <p:cNvPr id="46" name="TextBox 45">
            <a:extLst>
              <a:ext uri="{FF2B5EF4-FFF2-40B4-BE49-F238E27FC236}">
                <a16:creationId xmlns:a16="http://schemas.microsoft.com/office/drawing/2014/main" id="{09149BD2-7970-47FB-AEF7-A720D17C57B8}"/>
              </a:ext>
            </a:extLst>
          </p:cNvPr>
          <p:cNvSpPr txBox="1"/>
          <p:nvPr/>
        </p:nvSpPr>
        <p:spPr>
          <a:xfrm>
            <a:off x="655348" y="3371910"/>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What can we change?</a:t>
            </a:r>
          </a:p>
        </p:txBody>
      </p:sp>
      <p:sp>
        <p:nvSpPr>
          <p:cNvPr id="43" name="TextBox 42">
            <a:extLst>
              <a:ext uri="{FF2B5EF4-FFF2-40B4-BE49-F238E27FC236}">
                <a16:creationId xmlns:a16="http://schemas.microsoft.com/office/drawing/2014/main" id="{6E81B0D7-1264-45E8-A39A-4E4457E506E0}"/>
              </a:ext>
            </a:extLst>
          </p:cNvPr>
          <p:cNvSpPr txBox="1"/>
          <p:nvPr/>
        </p:nvSpPr>
        <p:spPr>
          <a:xfrm>
            <a:off x="737291" y="672784"/>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Modify the training process to get a fair model (more or less)</a:t>
            </a:r>
          </a:p>
        </p:txBody>
      </p:sp>
    </p:spTree>
    <p:extLst>
      <p:ext uri="{BB962C8B-B14F-4D97-AF65-F5344CB8AC3E}">
        <p14:creationId xmlns:p14="http://schemas.microsoft.com/office/powerpoint/2010/main" val="46340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AB0E3B1-E142-43A1-B571-6DC0CF4AED95}"/>
              </a:ext>
            </a:extLst>
          </p:cNvPr>
          <p:cNvSpPr/>
          <p:nvPr/>
        </p:nvSpPr>
        <p:spPr>
          <a:xfrm>
            <a:off x="656774" y="1516420"/>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18</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2"/>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3928"/>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In-Processing (2/2)</a:t>
            </a:r>
          </a:p>
        </p:txBody>
      </p:sp>
      <p:sp>
        <p:nvSpPr>
          <p:cNvPr id="6" name="TextBox 5">
            <a:extLst>
              <a:ext uri="{FF2B5EF4-FFF2-40B4-BE49-F238E27FC236}">
                <a16:creationId xmlns:a16="http://schemas.microsoft.com/office/drawing/2014/main" id="{4216112C-8675-4349-AFE2-E8A193F94952}"/>
              </a:ext>
            </a:extLst>
          </p:cNvPr>
          <p:cNvSpPr txBox="1"/>
          <p:nvPr/>
        </p:nvSpPr>
        <p:spPr>
          <a:xfrm>
            <a:off x="656773" y="1236889"/>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How does training on biased data lead to a biased model?</a:t>
            </a:r>
          </a:p>
        </p:txBody>
      </p:sp>
      <p:graphicFrame>
        <p:nvGraphicFramePr>
          <p:cNvPr id="14" name="Chart 13">
            <a:extLst>
              <a:ext uri="{FF2B5EF4-FFF2-40B4-BE49-F238E27FC236}">
                <a16:creationId xmlns:a16="http://schemas.microsoft.com/office/drawing/2014/main" id="{5C87BF04-CD44-4D13-8DA6-3DB1BE8C111D}"/>
              </a:ext>
            </a:extLst>
          </p:cNvPr>
          <p:cNvGraphicFramePr/>
          <p:nvPr/>
        </p:nvGraphicFramePr>
        <p:xfrm>
          <a:off x="173096" y="1473219"/>
          <a:ext cx="2825589" cy="1759194"/>
        </p:xfrm>
        <a:graphic>
          <a:graphicData uri="http://schemas.openxmlformats.org/drawingml/2006/chart">
            <c:chart xmlns:c="http://schemas.openxmlformats.org/drawingml/2006/chart" xmlns:r="http://schemas.openxmlformats.org/officeDocument/2006/relationships" r:id="rId3"/>
          </a:graphicData>
        </a:graphic>
      </p:graphicFrame>
      <p:sp>
        <p:nvSpPr>
          <p:cNvPr id="17" name="TextBox 16">
            <a:extLst>
              <a:ext uri="{FF2B5EF4-FFF2-40B4-BE49-F238E27FC236}">
                <a16:creationId xmlns:a16="http://schemas.microsoft.com/office/drawing/2014/main" id="{07A5A191-0067-4742-AFA6-71E4CC34DF77}"/>
              </a:ext>
            </a:extLst>
          </p:cNvPr>
          <p:cNvSpPr txBox="1"/>
          <p:nvPr/>
        </p:nvSpPr>
        <p:spPr>
          <a:xfrm>
            <a:off x="890009" y="3037921"/>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21" name="Arrow: Right 20">
            <a:extLst>
              <a:ext uri="{FF2B5EF4-FFF2-40B4-BE49-F238E27FC236}">
                <a16:creationId xmlns:a16="http://schemas.microsoft.com/office/drawing/2014/main" id="{E8750FE1-63C1-4015-912F-0C81A423F3F2}"/>
              </a:ext>
            </a:extLst>
          </p:cNvPr>
          <p:cNvSpPr/>
          <p:nvPr/>
        </p:nvSpPr>
        <p:spPr>
          <a:xfrm>
            <a:off x="2412984"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TextBox 32">
            <a:extLst>
              <a:ext uri="{FF2B5EF4-FFF2-40B4-BE49-F238E27FC236}">
                <a16:creationId xmlns:a16="http://schemas.microsoft.com/office/drawing/2014/main" id="{B7408C3C-4EDC-4E5D-9314-15111EE669C9}"/>
              </a:ext>
            </a:extLst>
          </p:cNvPr>
          <p:cNvSpPr txBox="1"/>
          <p:nvPr/>
        </p:nvSpPr>
        <p:spPr>
          <a:xfrm>
            <a:off x="3596172" y="3040483"/>
            <a:ext cx="1264777" cy="241980"/>
          </a:xfrm>
          <a:prstGeom prst="rect">
            <a:avLst/>
          </a:prstGeom>
          <a:noFill/>
        </p:spPr>
        <p:txBody>
          <a:bodyPr wrap="square" lIns="36000" tIns="36000" rIns="36000" bIns="36000" rtlCol="0">
            <a:spAutoFit/>
          </a:bodyPr>
          <a:lstStyle/>
          <a:p>
            <a:pPr algn="ctr"/>
            <a:r>
              <a:rPr lang="en-GB" sz="1100" b="1">
                <a:solidFill>
                  <a:schemeClr val="tx2"/>
                </a:solidFill>
              </a:rPr>
              <a:t>2. Train – Min Loss</a:t>
            </a:r>
          </a:p>
        </p:txBody>
      </p:sp>
      <p:sp>
        <p:nvSpPr>
          <p:cNvPr id="34" name="Arrow: Right 33">
            <a:extLst>
              <a:ext uri="{FF2B5EF4-FFF2-40B4-BE49-F238E27FC236}">
                <a16:creationId xmlns:a16="http://schemas.microsoft.com/office/drawing/2014/main" id="{884F2DAF-8E4B-4BD4-85EF-38AFE9494E5D}"/>
              </a:ext>
            </a:extLst>
          </p:cNvPr>
          <p:cNvSpPr/>
          <p:nvPr/>
        </p:nvSpPr>
        <p:spPr>
          <a:xfrm>
            <a:off x="5308372"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Arrow: Right 39">
            <a:extLst>
              <a:ext uri="{FF2B5EF4-FFF2-40B4-BE49-F238E27FC236}">
                <a16:creationId xmlns:a16="http://schemas.microsoft.com/office/drawing/2014/main" id="{01AAE9B0-14E7-481C-8DF6-B44E76C0A776}"/>
              </a:ext>
            </a:extLst>
          </p:cNvPr>
          <p:cNvSpPr/>
          <p:nvPr/>
        </p:nvSpPr>
        <p:spPr>
          <a:xfrm>
            <a:off x="8219036" y="2021203"/>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TextBox 40">
            <a:extLst>
              <a:ext uri="{FF2B5EF4-FFF2-40B4-BE49-F238E27FC236}">
                <a16:creationId xmlns:a16="http://schemas.microsoft.com/office/drawing/2014/main" id="{0D8E9E87-305D-45AD-A475-F7D3FE1AA60C}"/>
              </a:ext>
            </a:extLst>
          </p:cNvPr>
          <p:cNvSpPr txBox="1"/>
          <p:nvPr/>
        </p:nvSpPr>
        <p:spPr>
          <a:xfrm>
            <a:off x="6534505" y="3039058"/>
            <a:ext cx="1264777" cy="241980"/>
          </a:xfrm>
          <a:prstGeom prst="rect">
            <a:avLst/>
          </a:prstGeom>
          <a:noFill/>
        </p:spPr>
        <p:txBody>
          <a:bodyPr wrap="square" lIns="36000" tIns="36000" rIns="36000" bIns="36000" rtlCol="0">
            <a:spAutoFit/>
          </a:bodyPr>
          <a:lstStyle/>
          <a:p>
            <a:pPr algn="ctr"/>
            <a:r>
              <a:rPr lang="en-GB" sz="1100" b="1">
                <a:solidFill>
                  <a:schemeClr val="tx2"/>
                </a:solidFill>
              </a:rPr>
              <a:t>3. Biased Features</a:t>
            </a:r>
          </a:p>
        </p:txBody>
      </p:sp>
      <p:sp>
        <p:nvSpPr>
          <p:cNvPr id="42" name="TextBox 41">
            <a:extLst>
              <a:ext uri="{FF2B5EF4-FFF2-40B4-BE49-F238E27FC236}">
                <a16:creationId xmlns:a16="http://schemas.microsoft.com/office/drawing/2014/main" id="{9794E447-E773-424E-8730-1CF9FC17DC33}"/>
              </a:ext>
            </a:extLst>
          </p:cNvPr>
          <p:cNvSpPr txBox="1"/>
          <p:nvPr/>
        </p:nvSpPr>
        <p:spPr>
          <a:xfrm>
            <a:off x="9361741" y="3046177"/>
            <a:ext cx="1264777" cy="241980"/>
          </a:xfrm>
          <a:prstGeom prst="rect">
            <a:avLst/>
          </a:prstGeom>
          <a:noFill/>
        </p:spPr>
        <p:txBody>
          <a:bodyPr wrap="square" lIns="36000" tIns="36000" rIns="36000" bIns="36000" rtlCol="0">
            <a:spAutoFit/>
          </a:bodyPr>
          <a:lstStyle/>
          <a:p>
            <a:pPr algn="ctr"/>
            <a:r>
              <a:rPr lang="en-GB" sz="1100" b="1">
                <a:solidFill>
                  <a:schemeClr val="tx2"/>
                </a:solidFill>
              </a:rPr>
              <a:t>4. Biased Model</a:t>
            </a:r>
          </a:p>
        </p:txBody>
      </p:sp>
      <p:pic>
        <p:nvPicPr>
          <p:cNvPr id="4" name="Picture 3">
            <a:extLst>
              <a:ext uri="{FF2B5EF4-FFF2-40B4-BE49-F238E27FC236}">
                <a16:creationId xmlns:a16="http://schemas.microsoft.com/office/drawing/2014/main" id="{1402A17D-9C30-445C-87BB-D54E1C6C1BAA}"/>
              </a:ext>
            </a:extLst>
          </p:cNvPr>
          <p:cNvPicPr>
            <a:picLocks noChangeAspect="1"/>
          </p:cNvPicPr>
          <p:nvPr/>
        </p:nvPicPr>
        <p:blipFill>
          <a:blip r:embed="rId4"/>
          <a:stretch>
            <a:fillRect/>
          </a:stretch>
        </p:blipFill>
        <p:spPr>
          <a:xfrm>
            <a:off x="3512350" y="1563091"/>
            <a:ext cx="1505353" cy="1439841"/>
          </a:xfrm>
          <a:prstGeom prst="rect">
            <a:avLst/>
          </a:prstGeom>
          <a:ln>
            <a:solidFill>
              <a:schemeClr val="bg1">
                <a:lumMod val="95000"/>
              </a:schemeClr>
            </a:solidFill>
          </a:ln>
        </p:spPr>
      </p:pic>
      <p:grpSp>
        <p:nvGrpSpPr>
          <p:cNvPr id="10" name="Group 9">
            <a:extLst>
              <a:ext uri="{FF2B5EF4-FFF2-40B4-BE49-F238E27FC236}">
                <a16:creationId xmlns:a16="http://schemas.microsoft.com/office/drawing/2014/main" id="{D1199056-C5EF-4D89-A374-31FC17584979}"/>
              </a:ext>
            </a:extLst>
          </p:cNvPr>
          <p:cNvGrpSpPr/>
          <p:nvPr/>
        </p:nvGrpSpPr>
        <p:grpSpPr>
          <a:xfrm>
            <a:off x="6372210" y="1573685"/>
            <a:ext cx="1638970" cy="1435733"/>
            <a:chOff x="6421291" y="1392337"/>
            <a:chExt cx="1316880" cy="1517735"/>
          </a:xfrm>
          <a:solidFill>
            <a:schemeClr val="bg2"/>
          </a:solidFill>
        </p:grpSpPr>
        <p:sp>
          <p:nvSpPr>
            <p:cNvPr id="7" name="TextBox 6">
              <a:extLst>
                <a:ext uri="{FF2B5EF4-FFF2-40B4-BE49-F238E27FC236}">
                  <a16:creationId xmlns:a16="http://schemas.microsoft.com/office/drawing/2014/main" id="{A8EB4F82-3B83-4AFE-9405-61480117236F}"/>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10 years</a:t>
              </a:r>
            </a:p>
          </p:txBody>
        </p:sp>
        <p:pic>
          <p:nvPicPr>
            <p:cNvPr id="9" name="Picture 8">
              <a:extLst>
                <a:ext uri="{FF2B5EF4-FFF2-40B4-BE49-F238E27FC236}">
                  <a16:creationId xmlns:a16="http://schemas.microsoft.com/office/drawing/2014/main" id="{DAAD3429-7E6B-4D1B-8C46-A38B5C4856B3}"/>
                </a:ext>
              </a:extLst>
            </p:cNvPr>
            <p:cNvPicPr>
              <a:picLocks noChangeAspect="1"/>
            </p:cNvPicPr>
            <p:nvPr/>
          </p:nvPicPr>
          <p:blipFill>
            <a:blip r:embed="rId5"/>
            <a:stretch>
              <a:fillRect/>
            </a:stretch>
          </p:blipFill>
          <p:spPr>
            <a:xfrm>
              <a:off x="6421291" y="1392337"/>
              <a:ext cx="1316880" cy="1246412"/>
            </a:xfrm>
            <a:prstGeom prst="rect">
              <a:avLst/>
            </a:prstGeom>
            <a:grpFill/>
          </p:spPr>
        </p:pic>
      </p:grpSp>
      <p:pic>
        <p:nvPicPr>
          <p:cNvPr id="11" name="Picture 10">
            <a:extLst>
              <a:ext uri="{FF2B5EF4-FFF2-40B4-BE49-F238E27FC236}">
                <a16:creationId xmlns:a16="http://schemas.microsoft.com/office/drawing/2014/main" id="{77417B8C-DB35-4F9C-9603-DA6979F2D9B3}"/>
              </a:ext>
            </a:extLst>
          </p:cNvPr>
          <p:cNvPicPr>
            <a:picLocks noChangeAspect="1"/>
          </p:cNvPicPr>
          <p:nvPr/>
        </p:nvPicPr>
        <p:blipFill>
          <a:blip r:embed="rId6"/>
          <a:stretch>
            <a:fillRect/>
          </a:stretch>
        </p:blipFill>
        <p:spPr>
          <a:xfrm>
            <a:off x="9206154" y="1565858"/>
            <a:ext cx="1575949" cy="1496994"/>
          </a:xfrm>
          <a:prstGeom prst="rect">
            <a:avLst/>
          </a:prstGeom>
          <a:ln>
            <a:solidFill>
              <a:schemeClr val="bg1">
                <a:lumMod val="95000"/>
              </a:schemeClr>
            </a:solidFill>
          </a:ln>
        </p:spPr>
      </p:pic>
      <p:sp>
        <p:nvSpPr>
          <p:cNvPr id="45" name="Rectangle 44">
            <a:extLst>
              <a:ext uri="{FF2B5EF4-FFF2-40B4-BE49-F238E27FC236}">
                <a16:creationId xmlns:a16="http://schemas.microsoft.com/office/drawing/2014/main" id="{A7B42435-5492-4722-805E-FFED98196D4B}"/>
              </a:ext>
            </a:extLst>
          </p:cNvPr>
          <p:cNvSpPr/>
          <p:nvPr/>
        </p:nvSpPr>
        <p:spPr>
          <a:xfrm>
            <a:off x="655349" y="3651441"/>
            <a:ext cx="10527665" cy="1763481"/>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6" name="TextBox 45">
            <a:extLst>
              <a:ext uri="{FF2B5EF4-FFF2-40B4-BE49-F238E27FC236}">
                <a16:creationId xmlns:a16="http://schemas.microsoft.com/office/drawing/2014/main" id="{09149BD2-7970-47FB-AEF7-A720D17C57B8}"/>
              </a:ext>
            </a:extLst>
          </p:cNvPr>
          <p:cNvSpPr txBox="1"/>
          <p:nvPr/>
        </p:nvSpPr>
        <p:spPr>
          <a:xfrm>
            <a:off x="655348" y="3371910"/>
            <a:ext cx="10527664" cy="241980"/>
          </a:xfrm>
          <a:prstGeom prst="rect">
            <a:avLst/>
          </a:prstGeom>
          <a:solidFill>
            <a:srgbClr val="FF6200"/>
          </a:solidFill>
        </p:spPr>
        <p:txBody>
          <a:bodyPr wrap="square" lIns="36000" tIns="36000" rIns="36000" bIns="36000" rtlCol="0">
            <a:spAutoFit/>
          </a:bodyPr>
          <a:lstStyle/>
          <a:p>
            <a:r>
              <a:rPr lang="en-GB" sz="1100" b="1">
                <a:solidFill>
                  <a:schemeClr val="bg1"/>
                </a:solidFill>
              </a:rPr>
              <a:t>What can we change?</a:t>
            </a:r>
          </a:p>
        </p:txBody>
      </p:sp>
      <p:sp>
        <p:nvSpPr>
          <p:cNvPr id="47" name="TextBox 46">
            <a:extLst>
              <a:ext uri="{FF2B5EF4-FFF2-40B4-BE49-F238E27FC236}">
                <a16:creationId xmlns:a16="http://schemas.microsoft.com/office/drawing/2014/main" id="{03F9CDDB-DA9F-4349-B98B-C897EFBD873B}"/>
              </a:ext>
            </a:extLst>
          </p:cNvPr>
          <p:cNvSpPr txBox="1"/>
          <p:nvPr/>
        </p:nvSpPr>
        <p:spPr>
          <a:xfrm>
            <a:off x="888584" y="5172942"/>
            <a:ext cx="1264777" cy="241980"/>
          </a:xfrm>
          <a:prstGeom prst="rect">
            <a:avLst/>
          </a:prstGeom>
          <a:noFill/>
        </p:spPr>
        <p:txBody>
          <a:bodyPr wrap="square" lIns="36000" tIns="36000" rIns="36000" bIns="36000" rtlCol="0">
            <a:spAutoFit/>
          </a:bodyPr>
          <a:lstStyle/>
          <a:p>
            <a:pPr algn="ctr"/>
            <a:r>
              <a:rPr lang="en-GB" sz="1100" b="1">
                <a:solidFill>
                  <a:schemeClr val="tx2"/>
                </a:solidFill>
              </a:rPr>
              <a:t>1. Biased Data</a:t>
            </a:r>
          </a:p>
        </p:txBody>
      </p:sp>
      <p:sp>
        <p:nvSpPr>
          <p:cNvPr id="48" name="Arrow: Right 47">
            <a:extLst>
              <a:ext uri="{FF2B5EF4-FFF2-40B4-BE49-F238E27FC236}">
                <a16:creationId xmlns:a16="http://schemas.microsoft.com/office/drawing/2014/main" id="{823900DD-60FD-4DA6-A79D-D7956CA4E135}"/>
              </a:ext>
            </a:extLst>
          </p:cNvPr>
          <p:cNvSpPr/>
          <p:nvPr/>
        </p:nvSpPr>
        <p:spPr>
          <a:xfrm>
            <a:off x="2283369"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9" name="TextBox 48">
            <a:extLst>
              <a:ext uri="{FF2B5EF4-FFF2-40B4-BE49-F238E27FC236}">
                <a16:creationId xmlns:a16="http://schemas.microsoft.com/office/drawing/2014/main" id="{778A4125-C761-4CE6-81C9-BBF50DEE724A}"/>
              </a:ext>
            </a:extLst>
          </p:cNvPr>
          <p:cNvSpPr txBox="1"/>
          <p:nvPr/>
        </p:nvSpPr>
        <p:spPr>
          <a:xfrm>
            <a:off x="2881705" y="5169056"/>
            <a:ext cx="2677865" cy="241980"/>
          </a:xfrm>
          <a:prstGeom prst="rect">
            <a:avLst/>
          </a:prstGeom>
          <a:noFill/>
        </p:spPr>
        <p:txBody>
          <a:bodyPr wrap="square" lIns="36000" tIns="36000" rIns="36000" bIns="36000" rtlCol="0">
            <a:spAutoFit/>
          </a:bodyPr>
          <a:lstStyle/>
          <a:p>
            <a:pPr algn="ctr"/>
            <a:r>
              <a:rPr lang="en-GB" sz="1100" b="1">
                <a:solidFill>
                  <a:schemeClr val="tx2"/>
                </a:solidFill>
              </a:rPr>
              <a:t>2. Dual Obj: Min Loss &amp; learnt Bias</a:t>
            </a:r>
          </a:p>
        </p:txBody>
      </p:sp>
      <p:sp>
        <p:nvSpPr>
          <p:cNvPr id="50" name="Arrow: Right 49">
            <a:extLst>
              <a:ext uri="{FF2B5EF4-FFF2-40B4-BE49-F238E27FC236}">
                <a16:creationId xmlns:a16="http://schemas.microsoft.com/office/drawing/2014/main" id="{3B7E4E51-D694-4A3F-913D-416D1C19B73D}"/>
              </a:ext>
            </a:extLst>
          </p:cNvPr>
          <p:cNvSpPr/>
          <p:nvPr/>
        </p:nvSpPr>
        <p:spPr>
          <a:xfrm>
            <a:off x="5435558"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Arrow: Right 50">
            <a:extLst>
              <a:ext uri="{FF2B5EF4-FFF2-40B4-BE49-F238E27FC236}">
                <a16:creationId xmlns:a16="http://schemas.microsoft.com/office/drawing/2014/main" id="{FD903800-4AF0-4677-B337-AC66639CD18F}"/>
              </a:ext>
            </a:extLst>
          </p:cNvPr>
          <p:cNvSpPr/>
          <p:nvPr/>
        </p:nvSpPr>
        <p:spPr>
          <a:xfrm>
            <a:off x="8217611" y="4156224"/>
            <a:ext cx="773169" cy="300764"/>
          </a:xfrm>
          <a:prstGeom prst="rightArrow">
            <a:avLst/>
          </a:prstGeom>
          <a:solidFill>
            <a:schemeClr val="accent5"/>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TextBox 51">
            <a:extLst>
              <a:ext uri="{FF2B5EF4-FFF2-40B4-BE49-F238E27FC236}">
                <a16:creationId xmlns:a16="http://schemas.microsoft.com/office/drawing/2014/main" id="{615C9E63-A875-4A39-B8D8-B140A73998E8}"/>
              </a:ext>
            </a:extLst>
          </p:cNvPr>
          <p:cNvSpPr txBox="1"/>
          <p:nvPr/>
        </p:nvSpPr>
        <p:spPr>
          <a:xfrm>
            <a:off x="6451603" y="5174079"/>
            <a:ext cx="1476675" cy="241980"/>
          </a:xfrm>
          <a:prstGeom prst="rect">
            <a:avLst/>
          </a:prstGeom>
          <a:noFill/>
        </p:spPr>
        <p:txBody>
          <a:bodyPr wrap="square" lIns="36000" tIns="36000" rIns="36000" bIns="36000" rtlCol="0">
            <a:spAutoFit/>
          </a:bodyPr>
          <a:lstStyle/>
          <a:p>
            <a:pPr algn="ctr"/>
            <a:r>
              <a:rPr lang="en-GB" sz="1100" b="1">
                <a:solidFill>
                  <a:schemeClr val="tx2"/>
                </a:solidFill>
              </a:rPr>
              <a:t>3. Un-Biased Features</a:t>
            </a:r>
          </a:p>
        </p:txBody>
      </p:sp>
      <p:sp>
        <p:nvSpPr>
          <p:cNvPr id="53" name="TextBox 52">
            <a:extLst>
              <a:ext uri="{FF2B5EF4-FFF2-40B4-BE49-F238E27FC236}">
                <a16:creationId xmlns:a16="http://schemas.microsoft.com/office/drawing/2014/main" id="{C4F9672E-F137-40C2-8AE2-4CA1E7F433E8}"/>
              </a:ext>
            </a:extLst>
          </p:cNvPr>
          <p:cNvSpPr txBox="1"/>
          <p:nvPr/>
        </p:nvSpPr>
        <p:spPr>
          <a:xfrm>
            <a:off x="9351770" y="5169056"/>
            <a:ext cx="1430333" cy="241980"/>
          </a:xfrm>
          <a:prstGeom prst="rect">
            <a:avLst/>
          </a:prstGeom>
          <a:noFill/>
        </p:spPr>
        <p:txBody>
          <a:bodyPr wrap="square" lIns="36000" tIns="36000" rIns="36000" bIns="36000" rtlCol="0">
            <a:spAutoFit/>
          </a:bodyPr>
          <a:lstStyle/>
          <a:p>
            <a:pPr algn="ctr"/>
            <a:r>
              <a:rPr lang="en-GB" sz="1100" b="1">
                <a:solidFill>
                  <a:schemeClr val="tx2"/>
                </a:solidFill>
              </a:rPr>
              <a:t>4. Un-Biased Model</a:t>
            </a:r>
          </a:p>
        </p:txBody>
      </p:sp>
      <p:grpSp>
        <p:nvGrpSpPr>
          <p:cNvPr id="55" name="Group 54">
            <a:extLst>
              <a:ext uri="{FF2B5EF4-FFF2-40B4-BE49-F238E27FC236}">
                <a16:creationId xmlns:a16="http://schemas.microsoft.com/office/drawing/2014/main" id="{83F071AE-9EA5-4D05-B645-9BD80958DF34}"/>
              </a:ext>
            </a:extLst>
          </p:cNvPr>
          <p:cNvGrpSpPr/>
          <p:nvPr/>
        </p:nvGrpSpPr>
        <p:grpSpPr>
          <a:xfrm>
            <a:off x="6370785" y="3683068"/>
            <a:ext cx="1638970" cy="1435733"/>
            <a:chOff x="6421291" y="1392337"/>
            <a:chExt cx="1316880" cy="1517735"/>
          </a:xfrm>
          <a:solidFill>
            <a:schemeClr val="bg2"/>
          </a:solidFill>
        </p:grpSpPr>
        <p:sp>
          <p:nvSpPr>
            <p:cNvPr id="56" name="TextBox 55">
              <a:extLst>
                <a:ext uri="{FF2B5EF4-FFF2-40B4-BE49-F238E27FC236}">
                  <a16:creationId xmlns:a16="http://schemas.microsoft.com/office/drawing/2014/main" id="{8708D01E-22CA-47B5-B0B8-9E3DDBDC3433}"/>
                </a:ext>
              </a:extLst>
            </p:cNvPr>
            <p:cNvSpPr txBox="1"/>
            <p:nvPr/>
          </p:nvSpPr>
          <p:spPr>
            <a:xfrm>
              <a:off x="6421291" y="2703074"/>
              <a:ext cx="1316880" cy="206998"/>
            </a:xfrm>
            <a:prstGeom prst="rect">
              <a:avLst/>
            </a:prstGeom>
            <a:solidFill>
              <a:schemeClr val="tx1"/>
            </a:solidFill>
          </p:spPr>
          <p:txBody>
            <a:bodyPr wrap="square" lIns="36000" tIns="36000" rIns="36000" bIns="36000" rtlCol="0" anchor="ctr">
              <a:spAutoFit/>
            </a:bodyPr>
            <a:lstStyle/>
            <a:p>
              <a:pPr algn="ctr"/>
              <a:r>
                <a:rPr lang="en-GB" sz="800" b="1">
                  <a:solidFill>
                    <a:schemeClr val="bg1"/>
                  </a:solidFill>
                </a:rPr>
                <a:t>Age of Credit History &lt; 5 years</a:t>
              </a:r>
            </a:p>
          </p:txBody>
        </p:sp>
        <p:pic>
          <p:nvPicPr>
            <p:cNvPr id="57" name="Picture 56">
              <a:extLst>
                <a:ext uri="{FF2B5EF4-FFF2-40B4-BE49-F238E27FC236}">
                  <a16:creationId xmlns:a16="http://schemas.microsoft.com/office/drawing/2014/main" id="{B6DC90C4-C497-4C2D-90B1-83FD1E693055}"/>
                </a:ext>
              </a:extLst>
            </p:cNvPr>
            <p:cNvPicPr>
              <a:picLocks noChangeAspect="1"/>
            </p:cNvPicPr>
            <p:nvPr/>
          </p:nvPicPr>
          <p:blipFill>
            <a:blip r:embed="rId5"/>
            <a:stretch>
              <a:fillRect/>
            </a:stretch>
          </p:blipFill>
          <p:spPr>
            <a:xfrm>
              <a:off x="6421291" y="1392337"/>
              <a:ext cx="1316880" cy="1246412"/>
            </a:xfrm>
            <a:prstGeom prst="rect">
              <a:avLst/>
            </a:prstGeom>
            <a:grpFill/>
          </p:spPr>
        </p:pic>
      </p:grpSp>
      <p:graphicFrame>
        <p:nvGraphicFramePr>
          <p:cNvPr id="59" name="Chart 58">
            <a:extLst>
              <a:ext uri="{FF2B5EF4-FFF2-40B4-BE49-F238E27FC236}">
                <a16:creationId xmlns:a16="http://schemas.microsoft.com/office/drawing/2014/main" id="{EBCAD8C3-C885-4CBE-9EA3-4CD67102DC1A}"/>
              </a:ext>
            </a:extLst>
          </p:cNvPr>
          <p:cNvGraphicFramePr/>
          <p:nvPr/>
        </p:nvGraphicFramePr>
        <p:xfrm>
          <a:off x="173096" y="3613890"/>
          <a:ext cx="2825589" cy="1759194"/>
        </p:xfrm>
        <a:graphic>
          <a:graphicData uri="http://schemas.openxmlformats.org/drawingml/2006/chart">
            <c:chart xmlns:c="http://schemas.openxmlformats.org/drawingml/2006/chart" xmlns:r="http://schemas.openxmlformats.org/officeDocument/2006/relationships" r:id="rId7"/>
          </a:graphicData>
        </a:graphic>
      </p:graphicFrame>
      <p:sp>
        <p:nvSpPr>
          <p:cNvPr id="12" name="Rectangle 11">
            <a:extLst>
              <a:ext uri="{FF2B5EF4-FFF2-40B4-BE49-F238E27FC236}">
                <a16:creationId xmlns:a16="http://schemas.microsoft.com/office/drawing/2014/main" id="{C078CA4D-C5A9-4EED-980E-828A009B203A}"/>
              </a:ext>
            </a:extLst>
          </p:cNvPr>
          <p:cNvSpPr/>
          <p:nvPr/>
        </p:nvSpPr>
        <p:spPr>
          <a:xfrm>
            <a:off x="655348" y="1235456"/>
            <a:ext cx="10527664" cy="2051267"/>
          </a:xfrm>
          <a:prstGeom prst="rect">
            <a:avLst/>
          </a:prstGeom>
          <a:solidFill>
            <a:srgbClr val="F2F2F2">
              <a:alpha val="85098"/>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pic>
        <p:nvPicPr>
          <p:cNvPr id="19" name="Picture 18">
            <a:extLst>
              <a:ext uri="{FF2B5EF4-FFF2-40B4-BE49-F238E27FC236}">
                <a16:creationId xmlns:a16="http://schemas.microsoft.com/office/drawing/2014/main" id="{B7C72F9C-4BFC-42E5-AC78-555D34B45EF3}"/>
              </a:ext>
            </a:extLst>
          </p:cNvPr>
          <p:cNvPicPr>
            <a:picLocks noChangeAspect="1"/>
          </p:cNvPicPr>
          <p:nvPr/>
        </p:nvPicPr>
        <p:blipFill>
          <a:blip r:embed="rId8">
            <a:alphaModFix amt="50000"/>
          </a:blip>
          <a:stretch>
            <a:fillRect/>
          </a:stretch>
        </p:blipFill>
        <p:spPr>
          <a:xfrm>
            <a:off x="9351770" y="3683068"/>
            <a:ext cx="1538957" cy="1415625"/>
          </a:xfrm>
          <a:prstGeom prst="rect">
            <a:avLst/>
          </a:prstGeom>
        </p:spPr>
      </p:pic>
      <p:pic>
        <p:nvPicPr>
          <p:cNvPr id="23" name="Picture 22">
            <a:extLst>
              <a:ext uri="{FF2B5EF4-FFF2-40B4-BE49-F238E27FC236}">
                <a16:creationId xmlns:a16="http://schemas.microsoft.com/office/drawing/2014/main" id="{88731845-B62D-43EF-86DA-43C364577366}"/>
              </a:ext>
            </a:extLst>
          </p:cNvPr>
          <p:cNvPicPr>
            <a:picLocks noChangeAspect="1"/>
          </p:cNvPicPr>
          <p:nvPr/>
        </p:nvPicPr>
        <p:blipFill>
          <a:blip r:embed="rId9"/>
          <a:stretch>
            <a:fillRect/>
          </a:stretch>
        </p:blipFill>
        <p:spPr>
          <a:xfrm>
            <a:off x="3186153" y="3831492"/>
            <a:ext cx="2105671" cy="1189402"/>
          </a:xfrm>
          <a:prstGeom prst="rect">
            <a:avLst/>
          </a:prstGeom>
        </p:spPr>
      </p:pic>
      <p:sp>
        <p:nvSpPr>
          <p:cNvPr id="43" name="TextBox 42">
            <a:extLst>
              <a:ext uri="{FF2B5EF4-FFF2-40B4-BE49-F238E27FC236}">
                <a16:creationId xmlns:a16="http://schemas.microsoft.com/office/drawing/2014/main" id="{D9C60565-20BA-432A-87D5-77621D004A88}"/>
              </a:ext>
            </a:extLst>
          </p:cNvPr>
          <p:cNvSpPr txBox="1"/>
          <p:nvPr/>
        </p:nvSpPr>
        <p:spPr>
          <a:xfrm>
            <a:off x="737291" y="710492"/>
            <a:ext cx="10276213" cy="380480"/>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Modify the training process to get a fair model (more or less)</a:t>
            </a:r>
          </a:p>
        </p:txBody>
      </p:sp>
      <p:sp>
        <p:nvSpPr>
          <p:cNvPr id="44" name="TextBox 43">
            <a:extLst>
              <a:ext uri="{FF2B5EF4-FFF2-40B4-BE49-F238E27FC236}">
                <a16:creationId xmlns:a16="http://schemas.microsoft.com/office/drawing/2014/main" id="{9269B646-11A1-46F3-9156-3C74DBBFA6D8}"/>
              </a:ext>
            </a:extLst>
          </p:cNvPr>
          <p:cNvSpPr txBox="1"/>
          <p:nvPr/>
        </p:nvSpPr>
        <p:spPr>
          <a:xfrm>
            <a:off x="2816064" y="6270059"/>
            <a:ext cx="8059081" cy="246221"/>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Zhang et al.</a:t>
            </a:r>
            <a:r>
              <a:rPr lang="en-GB" sz="1000">
                <a:effectLst/>
                <a:latin typeface="ING Me" panose="02000506040000020004" pitchFamily="2" charset="0"/>
                <a:ea typeface="Calibri" panose="020F0502020204030204" pitchFamily="34" charset="0"/>
                <a:cs typeface="ING Me" panose="02000506040000020004" pitchFamily="2" charset="0"/>
              </a:rPr>
              <a:t> (2018)</a:t>
            </a:r>
            <a:endParaRPr lang="en-GB" sz="1000">
              <a:latin typeface="ING Me" panose="02000506040000020004" pitchFamily="2" charset="0"/>
              <a:cs typeface="ING Me" panose="02000506040000020004" pitchFamily="2" charset="0"/>
            </a:endParaRPr>
          </a:p>
        </p:txBody>
      </p:sp>
      <p:sp>
        <p:nvSpPr>
          <p:cNvPr id="54" name="TextBox 53">
            <a:extLst>
              <a:ext uri="{FF2B5EF4-FFF2-40B4-BE49-F238E27FC236}">
                <a16:creationId xmlns:a16="http://schemas.microsoft.com/office/drawing/2014/main" id="{19306D03-DE19-4DAE-8961-8D1EE0F9B611}"/>
              </a:ext>
            </a:extLst>
          </p:cNvPr>
          <p:cNvSpPr txBox="1"/>
          <p:nvPr/>
        </p:nvSpPr>
        <p:spPr>
          <a:xfrm>
            <a:off x="737290" y="5462219"/>
            <a:ext cx="2403649" cy="288147"/>
          </a:xfrm>
          <a:prstGeom prst="rect">
            <a:avLst/>
          </a:prstGeom>
          <a:noFill/>
        </p:spPr>
        <p:txBody>
          <a:bodyPr wrap="square" lIns="36000" tIns="36000" rIns="36000" bIns="36000" rtlCol="0">
            <a:spAutoFit/>
          </a:bodyPr>
          <a:lstStyle/>
          <a:p>
            <a:r>
              <a:rPr lang="en-GB" sz="1400"/>
              <a:t>* Fair Adversarial Debiasing</a:t>
            </a:r>
          </a:p>
        </p:txBody>
      </p:sp>
    </p:spTree>
    <p:extLst>
      <p:ext uri="{BB962C8B-B14F-4D97-AF65-F5344CB8AC3E}">
        <p14:creationId xmlns:p14="http://schemas.microsoft.com/office/powerpoint/2010/main" val="260398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39D98323-FDBA-420A-BAFA-50FA7FB2B9F4}"/>
              </a:ext>
            </a:extLst>
          </p:cNvPr>
          <p:cNvSpPr/>
          <p:nvPr/>
        </p:nvSpPr>
        <p:spPr>
          <a:xfrm>
            <a:off x="658199" y="1191580"/>
            <a:ext cx="10527665" cy="4537144"/>
          </a:xfrm>
          <a:prstGeom prst="rect">
            <a:avLst/>
          </a:prstGeom>
          <a:solidFill>
            <a:srgbClr val="F2F2F2">
              <a:alpha val="34902"/>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80" name="Rectangle 79">
            <a:extLst>
              <a:ext uri="{FF2B5EF4-FFF2-40B4-BE49-F238E27FC236}">
                <a16:creationId xmlns:a16="http://schemas.microsoft.com/office/drawing/2014/main" id="{E61AFB6B-B0A8-4579-B3C2-2D560B07F980}"/>
              </a:ext>
            </a:extLst>
          </p:cNvPr>
          <p:cNvSpPr/>
          <p:nvPr/>
        </p:nvSpPr>
        <p:spPr>
          <a:xfrm>
            <a:off x="4615543" y="5155475"/>
            <a:ext cx="2674801" cy="306744"/>
          </a:xfrm>
          <a:prstGeom prst="rect">
            <a:avLst/>
          </a:prstGeom>
          <a:solidFill>
            <a:srgbClr val="F0F0F0">
              <a:alpha val="50196"/>
            </a:srgb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0" name="Right Triangle 59">
            <a:extLst>
              <a:ext uri="{FF2B5EF4-FFF2-40B4-BE49-F238E27FC236}">
                <a16:creationId xmlns:a16="http://schemas.microsoft.com/office/drawing/2014/main" id="{F1DBDACD-F782-4FF7-8FB4-2FD50BF80377}"/>
              </a:ext>
            </a:extLst>
          </p:cNvPr>
          <p:cNvSpPr/>
          <p:nvPr/>
        </p:nvSpPr>
        <p:spPr>
          <a:xfrm rot="10800000">
            <a:off x="7412049" y="1837877"/>
            <a:ext cx="3085032" cy="2657739"/>
          </a:xfrm>
          <a:prstGeom prst="rtTriangle">
            <a:avLst/>
          </a:prstGeom>
          <a:solidFill>
            <a:srgbClr val="34965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8" name="Right Triangle 37">
            <a:extLst>
              <a:ext uri="{FF2B5EF4-FFF2-40B4-BE49-F238E27FC236}">
                <a16:creationId xmlns:a16="http://schemas.microsoft.com/office/drawing/2014/main" id="{C4289408-E69E-4103-BDFD-266B26D1BE06}"/>
              </a:ext>
            </a:extLst>
          </p:cNvPr>
          <p:cNvSpPr/>
          <p:nvPr/>
        </p:nvSpPr>
        <p:spPr>
          <a:xfrm rot="10800000">
            <a:off x="1386912" y="1826424"/>
            <a:ext cx="3085032" cy="2657739"/>
          </a:xfrm>
          <a:prstGeom prst="rtTriangle">
            <a:avLst/>
          </a:prstGeom>
          <a:solidFill>
            <a:srgbClr val="34965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6" name="Right Triangle 35">
            <a:extLst>
              <a:ext uri="{FF2B5EF4-FFF2-40B4-BE49-F238E27FC236}">
                <a16:creationId xmlns:a16="http://schemas.microsoft.com/office/drawing/2014/main" id="{7E0F7B67-3ED5-46AD-B563-A3DB3A002D94}"/>
              </a:ext>
            </a:extLst>
          </p:cNvPr>
          <p:cNvSpPr/>
          <p:nvPr/>
        </p:nvSpPr>
        <p:spPr>
          <a:xfrm>
            <a:off x="1386912" y="1840274"/>
            <a:ext cx="3085032" cy="2657739"/>
          </a:xfrm>
          <a:prstGeom prst="rtTriangle">
            <a:avLst/>
          </a:prstGeom>
          <a:solidFill>
            <a:srgbClr val="D7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62006"/>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27" name="Symbol zastępczy numeru slajdu 1">
            <a:extLst>
              <a:ext uri="{FF2B5EF4-FFF2-40B4-BE49-F238E27FC236}">
                <a16:creationId xmlns:a16="http://schemas.microsoft.com/office/drawing/2014/main" id="{E919D5F9-AE2B-40F1-B9FD-CF11DF7DDED8}"/>
              </a:ext>
            </a:extLst>
          </p:cNvPr>
          <p:cNvSpPr>
            <a:spLocks noGrp="1"/>
          </p:cNvSpPr>
          <p:nvPr>
            <p:ph type="sldNum" sz="quarter" idx="12"/>
          </p:nvPr>
        </p:nvSpPr>
        <p:spPr>
          <a:xfrm>
            <a:off x="8567737" y="6384138"/>
            <a:ext cx="2743200" cy="153888"/>
          </a:xfrm>
        </p:spPr>
        <p:txBody>
          <a:bodyPr vert="horz" wrap="square" lIns="0" tIns="0" rIns="0" bIns="0" rtlCol="0" anchor="b">
            <a:spAutoFit/>
          </a:bodyPr>
          <a:lstStyle/>
          <a:p>
            <a:pPr>
              <a:spcBef>
                <a:spcPct val="0"/>
              </a:spcBef>
            </a:pPr>
            <a:fld id="{1A076B6A-A9D5-4ABA-9939-A832AC87749F}" type="slidenum">
              <a:rPr lang="pl-PL" b="1" smtClean="0">
                <a:solidFill>
                  <a:schemeClr val="tx1"/>
                </a:solidFill>
                <a:latin typeface="+mj-lt"/>
                <a:ea typeface="+mj-ea"/>
                <a:cs typeface="+mj-cs"/>
              </a:rPr>
              <a:pPr>
                <a:spcBef>
                  <a:spcPct val="0"/>
                </a:spcBef>
              </a:pPr>
              <a:t>19</a:t>
            </a:fld>
            <a:r>
              <a:rPr lang="pl-PL" b="1" dirty="0">
                <a:solidFill>
                  <a:schemeClr val="tx1"/>
                </a:solidFill>
                <a:latin typeface="+mj-lt"/>
                <a:ea typeface="+mj-ea"/>
                <a:cs typeface="+mj-cs"/>
              </a:rPr>
              <a:t> </a:t>
            </a:r>
            <a:endParaRPr lang="pl-PL" sz="1050" dirty="0">
              <a:solidFill>
                <a:schemeClr val="tx1"/>
              </a:solidFill>
              <a:latin typeface="+mj-lt"/>
              <a:ea typeface="+mj-ea"/>
              <a:cs typeface="+mj-cs"/>
            </a:endParaRPr>
          </a:p>
        </p:txBody>
      </p:sp>
      <p:pic>
        <p:nvPicPr>
          <p:cNvPr id="5" name="Content Placeholder 3">
            <a:extLst>
              <a:ext uri="{FF2B5EF4-FFF2-40B4-BE49-F238E27FC236}">
                <a16:creationId xmlns:a16="http://schemas.microsoft.com/office/drawing/2014/main" id="{5D13F6A3-254A-4BFE-BCBA-A70BDB91A4FD}"/>
              </a:ext>
            </a:extLst>
          </p:cNvPr>
          <p:cNvPicPr>
            <a:picLocks noGrp="1" noChangeAspect="1"/>
          </p:cNvPicPr>
          <p:nvPr>
            <p:ph idx="1"/>
          </p:nvPr>
        </p:nvPicPr>
        <p:blipFill>
          <a:blip r:embed="rId2"/>
          <a:stretch>
            <a:fillRect/>
          </a:stretch>
        </p:blipFill>
        <p:spPr>
          <a:xfrm>
            <a:off x="1853037" y="6197497"/>
            <a:ext cx="963028" cy="456389"/>
          </a:xfrm>
        </p:spPr>
      </p:pic>
      <p:sp>
        <p:nvSpPr>
          <p:cNvPr id="22" name="Title 6">
            <a:extLst>
              <a:ext uri="{FF2B5EF4-FFF2-40B4-BE49-F238E27FC236}">
                <a16:creationId xmlns:a16="http://schemas.microsoft.com/office/drawing/2014/main" id="{647D5C82-273D-4A97-A267-4BC9605AB7CB}"/>
              </a:ext>
            </a:extLst>
          </p:cNvPr>
          <p:cNvSpPr txBox="1">
            <a:spLocks/>
          </p:cNvSpPr>
          <p:nvPr/>
        </p:nvSpPr>
        <p:spPr>
          <a:xfrm>
            <a:off x="658199" y="13354"/>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a:solidFill>
                  <a:srgbClr val="FF6200"/>
                </a:solidFill>
                <a:latin typeface="ING Me" panose="02000506040000020004" pitchFamily="2" charset="0"/>
                <a:cs typeface="ING Me" panose="02000506040000020004" pitchFamily="2" charset="0"/>
              </a:rPr>
              <a:t>Approaches to Bias Mitigation: Post-Processing</a:t>
            </a:r>
          </a:p>
        </p:txBody>
      </p:sp>
      <p:sp>
        <p:nvSpPr>
          <p:cNvPr id="10" name="Oval 9">
            <a:extLst>
              <a:ext uri="{FF2B5EF4-FFF2-40B4-BE49-F238E27FC236}">
                <a16:creationId xmlns:a16="http://schemas.microsoft.com/office/drawing/2014/main" id="{58F0D278-589C-4EDA-94F8-7039CA37ED38}"/>
              </a:ext>
            </a:extLst>
          </p:cNvPr>
          <p:cNvSpPr>
            <a:spLocks noChangeAspect="1"/>
          </p:cNvSpPr>
          <p:nvPr/>
        </p:nvSpPr>
        <p:spPr>
          <a:xfrm>
            <a:off x="2921946" y="238077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3" name="Oval 22">
            <a:extLst>
              <a:ext uri="{FF2B5EF4-FFF2-40B4-BE49-F238E27FC236}">
                <a16:creationId xmlns:a16="http://schemas.microsoft.com/office/drawing/2014/main" id="{312C9F22-C4E1-429A-9CB9-8ECB0754CA02}"/>
              </a:ext>
            </a:extLst>
          </p:cNvPr>
          <p:cNvSpPr>
            <a:spLocks noChangeAspect="1"/>
          </p:cNvSpPr>
          <p:nvPr/>
        </p:nvSpPr>
        <p:spPr>
          <a:xfrm>
            <a:off x="2929428" y="3627687"/>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4" name="Oval 23">
            <a:extLst>
              <a:ext uri="{FF2B5EF4-FFF2-40B4-BE49-F238E27FC236}">
                <a16:creationId xmlns:a16="http://schemas.microsoft.com/office/drawing/2014/main" id="{AF70F93E-8E56-49B0-B1AD-F808EF792439}"/>
              </a:ext>
            </a:extLst>
          </p:cNvPr>
          <p:cNvSpPr>
            <a:spLocks noChangeAspect="1"/>
          </p:cNvSpPr>
          <p:nvPr/>
        </p:nvSpPr>
        <p:spPr>
          <a:xfrm>
            <a:off x="2072975" y="3654774"/>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5" name="Oval 24">
            <a:extLst>
              <a:ext uri="{FF2B5EF4-FFF2-40B4-BE49-F238E27FC236}">
                <a16:creationId xmlns:a16="http://schemas.microsoft.com/office/drawing/2014/main" id="{242C2C81-4271-470A-8B65-15211FF1FE22}"/>
              </a:ext>
            </a:extLst>
          </p:cNvPr>
          <p:cNvSpPr>
            <a:spLocks noChangeAspect="1"/>
          </p:cNvSpPr>
          <p:nvPr/>
        </p:nvSpPr>
        <p:spPr>
          <a:xfrm>
            <a:off x="2371275" y="206460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6" name="Oval 25">
            <a:extLst>
              <a:ext uri="{FF2B5EF4-FFF2-40B4-BE49-F238E27FC236}">
                <a16:creationId xmlns:a16="http://schemas.microsoft.com/office/drawing/2014/main" id="{94B98A33-1220-4FE1-8455-D5F668EB62B2}"/>
              </a:ext>
            </a:extLst>
          </p:cNvPr>
          <p:cNvSpPr>
            <a:spLocks noChangeAspect="1"/>
          </p:cNvSpPr>
          <p:nvPr/>
        </p:nvSpPr>
        <p:spPr>
          <a:xfrm>
            <a:off x="1669541" y="264536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28" name="Oval 27">
            <a:extLst>
              <a:ext uri="{FF2B5EF4-FFF2-40B4-BE49-F238E27FC236}">
                <a16:creationId xmlns:a16="http://schemas.microsoft.com/office/drawing/2014/main" id="{2A44E693-F7FE-4F22-876C-4141FD3272C5}"/>
              </a:ext>
            </a:extLst>
          </p:cNvPr>
          <p:cNvSpPr>
            <a:spLocks noChangeAspect="1"/>
          </p:cNvSpPr>
          <p:nvPr/>
        </p:nvSpPr>
        <p:spPr>
          <a:xfrm>
            <a:off x="1825410" y="192393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0" name="Oval 29">
            <a:extLst>
              <a:ext uri="{FF2B5EF4-FFF2-40B4-BE49-F238E27FC236}">
                <a16:creationId xmlns:a16="http://schemas.microsoft.com/office/drawing/2014/main" id="{79C8C745-24FA-4B7F-B5B6-46BECF1945B1}"/>
              </a:ext>
            </a:extLst>
          </p:cNvPr>
          <p:cNvSpPr>
            <a:spLocks noChangeAspect="1"/>
          </p:cNvSpPr>
          <p:nvPr/>
        </p:nvSpPr>
        <p:spPr>
          <a:xfrm>
            <a:off x="2996100" y="284702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1" name="Oval 30">
            <a:extLst>
              <a:ext uri="{FF2B5EF4-FFF2-40B4-BE49-F238E27FC236}">
                <a16:creationId xmlns:a16="http://schemas.microsoft.com/office/drawing/2014/main" id="{DDE244C0-AA83-4F02-A554-037E732FE3CB}"/>
              </a:ext>
            </a:extLst>
          </p:cNvPr>
          <p:cNvSpPr>
            <a:spLocks noChangeAspect="1"/>
          </p:cNvSpPr>
          <p:nvPr/>
        </p:nvSpPr>
        <p:spPr>
          <a:xfrm>
            <a:off x="1818825" y="3400691"/>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3" name="Oval 32">
            <a:extLst>
              <a:ext uri="{FF2B5EF4-FFF2-40B4-BE49-F238E27FC236}">
                <a16:creationId xmlns:a16="http://schemas.microsoft.com/office/drawing/2014/main" id="{7B46E0EA-9DEF-4057-9FE8-CDC2BFBE7EA7}"/>
              </a:ext>
            </a:extLst>
          </p:cNvPr>
          <p:cNvSpPr>
            <a:spLocks noChangeAspect="1"/>
          </p:cNvSpPr>
          <p:nvPr/>
        </p:nvSpPr>
        <p:spPr>
          <a:xfrm>
            <a:off x="3539382" y="2558687"/>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39" name="Oval 38">
            <a:extLst>
              <a:ext uri="{FF2B5EF4-FFF2-40B4-BE49-F238E27FC236}">
                <a16:creationId xmlns:a16="http://schemas.microsoft.com/office/drawing/2014/main" id="{B634CE37-F389-430A-B4D3-DFC078533DF7}"/>
              </a:ext>
            </a:extLst>
          </p:cNvPr>
          <p:cNvSpPr>
            <a:spLocks noChangeAspect="1"/>
          </p:cNvSpPr>
          <p:nvPr/>
        </p:nvSpPr>
        <p:spPr>
          <a:xfrm>
            <a:off x="3869637" y="285596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0" name="Oval 39">
            <a:extLst>
              <a:ext uri="{FF2B5EF4-FFF2-40B4-BE49-F238E27FC236}">
                <a16:creationId xmlns:a16="http://schemas.microsoft.com/office/drawing/2014/main" id="{2FF6F7B6-D109-41DE-A466-9AAE2820D7B7}"/>
              </a:ext>
            </a:extLst>
          </p:cNvPr>
          <p:cNvSpPr>
            <a:spLocks noChangeAspect="1"/>
          </p:cNvSpPr>
          <p:nvPr/>
        </p:nvSpPr>
        <p:spPr>
          <a:xfrm>
            <a:off x="3926830" y="3495800"/>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1" name="Oval 40">
            <a:extLst>
              <a:ext uri="{FF2B5EF4-FFF2-40B4-BE49-F238E27FC236}">
                <a16:creationId xmlns:a16="http://schemas.microsoft.com/office/drawing/2014/main" id="{B32B3F7D-CB87-4C3D-80E1-BB74CA82E829}"/>
              </a:ext>
            </a:extLst>
          </p:cNvPr>
          <p:cNvSpPr>
            <a:spLocks noChangeAspect="1"/>
          </p:cNvSpPr>
          <p:nvPr/>
        </p:nvSpPr>
        <p:spPr>
          <a:xfrm>
            <a:off x="3327870" y="311224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2" name="Oval 41">
            <a:extLst>
              <a:ext uri="{FF2B5EF4-FFF2-40B4-BE49-F238E27FC236}">
                <a16:creationId xmlns:a16="http://schemas.microsoft.com/office/drawing/2014/main" id="{C67694A8-A6F2-4093-ACE9-DD6F45BF3772}"/>
              </a:ext>
            </a:extLst>
          </p:cNvPr>
          <p:cNvSpPr>
            <a:spLocks noChangeAspect="1"/>
          </p:cNvSpPr>
          <p:nvPr/>
        </p:nvSpPr>
        <p:spPr>
          <a:xfrm>
            <a:off x="2477031" y="3155294"/>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3" name="Oval 42">
            <a:extLst>
              <a:ext uri="{FF2B5EF4-FFF2-40B4-BE49-F238E27FC236}">
                <a16:creationId xmlns:a16="http://schemas.microsoft.com/office/drawing/2014/main" id="{93CAEEA9-E3DF-4A9F-B781-689F6F22C48F}"/>
              </a:ext>
            </a:extLst>
          </p:cNvPr>
          <p:cNvSpPr>
            <a:spLocks noChangeAspect="1"/>
          </p:cNvSpPr>
          <p:nvPr/>
        </p:nvSpPr>
        <p:spPr>
          <a:xfrm>
            <a:off x="1818825" y="3011746"/>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44" name="Oval 43">
            <a:extLst>
              <a:ext uri="{FF2B5EF4-FFF2-40B4-BE49-F238E27FC236}">
                <a16:creationId xmlns:a16="http://schemas.microsoft.com/office/drawing/2014/main" id="{5F024563-9137-4F34-B306-34C226260C7E}"/>
              </a:ext>
            </a:extLst>
          </p:cNvPr>
          <p:cNvSpPr>
            <a:spLocks noChangeAspect="1"/>
          </p:cNvSpPr>
          <p:nvPr/>
        </p:nvSpPr>
        <p:spPr>
          <a:xfrm>
            <a:off x="3081829" y="3976643"/>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46" name="Straight Connector 45">
            <a:extLst>
              <a:ext uri="{FF2B5EF4-FFF2-40B4-BE49-F238E27FC236}">
                <a16:creationId xmlns:a16="http://schemas.microsoft.com/office/drawing/2014/main" id="{B900B794-55BD-4F35-AF30-2195A597D925}"/>
              </a:ext>
            </a:extLst>
          </p:cNvPr>
          <p:cNvCxnSpPr>
            <a:cxnSpLocks/>
            <a:stCxn id="36" idx="0"/>
            <a:endCxn id="36" idx="4"/>
          </p:cNvCxnSpPr>
          <p:nvPr/>
        </p:nvCxnSpPr>
        <p:spPr>
          <a:xfrm>
            <a:off x="1386912" y="1840274"/>
            <a:ext cx="3085032" cy="2657739"/>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49" name="Arrow: Right 48">
            <a:extLst>
              <a:ext uri="{FF2B5EF4-FFF2-40B4-BE49-F238E27FC236}">
                <a16:creationId xmlns:a16="http://schemas.microsoft.com/office/drawing/2014/main" id="{9DE06D4A-69C9-40EB-9EFD-03305E562BD1}"/>
              </a:ext>
            </a:extLst>
          </p:cNvPr>
          <p:cNvSpPr/>
          <p:nvPr/>
        </p:nvSpPr>
        <p:spPr>
          <a:xfrm>
            <a:off x="5226098" y="2847025"/>
            <a:ext cx="1380508" cy="570056"/>
          </a:xfrm>
          <a:prstGeom prst="rightArrow">
            <a:avLst/>
          </a:prstGeom>
          <a:solidFill>
            <a:schemeClr val="tx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0" name="Right Triangle 49">
            <a:extLst>
              <a:ext uri="{FF2B5EF4-FFF2-40B4-BE49-F238E27FC236}">
                <a16:creationId xmlns:a16="http://schemas.microsoft.com/office/drawing/2014/main" id="{6252E1A8-1E43-4D3B-A288-6F577F036F91}"/>
              </a:ext>
            </a:extLst>
          </p:cNvPr>
          <p:cNvSpPr/>
          <p:nvPr/>
        </p:nvSpPr>
        <p:spPr>
          <a:xfrm>
            <a:off x="7401729" y="1847392"/>
            <a:ext cx="3085032" cy="2657739"/>
          </a:xfrm>
          <a:prstGeom prst="rtTriangle">
            <a:avLst/>
          </a:prstGeom>
          <a:solidFill>
            <a:srgbClr val="D7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1" name="Oval 50">
            <a:extLst>
              <a:ext uri="{FF2B5EF4-FFF2-40B4-BE49-F238E27FC236}">
                <a16:creationId xmlns:a16="http://schemas.microsoft.com/office/drawing/2014/main" id="{77DCAE8D-8724-4B50-8F99-CD986C652F96}"/>
              </a:ext>
            </a:extLst>
          </p:cNvPr>
          <p:cNvSpPr>
            <a:spLocks noChangeAspect="1"/>
          </p:cNvSpPr>
          <p:nvPr/>
        </p:nvSpPr>
        <p:spPr>
          <a:xfrm>
            <a:off x="9218479" y="2243446"/>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2" name="Oval 51">
            <a:extLst>
              <a:ext uri="{FF2B5EF4-FFF2-40B4-BE49-F238E27FC236}">
                <a16:creationId xmlns:a16="http://schemas.microsoft.com/office/drawing/2014/main" id="{F9457B9D-3D8D-4141-96BA-889402066404}"/>
              </a:ext>
            </a:extLst>
          </p:cNvPr>
          <p:cNvSpPr>
            <a:spLocks noChangeAspect="1"/>
          </p:cNvSpPr>
          <p:nvPr/>
        </p:nvSpPr>
        <p:spPr>
          <a:xfrm>
            <a:off x="8689921" y="3460152"/>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3" name="Oval 52">
            <a:extLst>
              <a:ext uri="{FF2B5EF4-FFF2-40B4-BE49-F238E27FC236}">
                <a16:creationId xmlns:a16="http://schemas.microsoft.com/office/drawing/2014/main" id="{AE058698-7F5C-40F2-9594-B874E4C3ED06}"/>
              </a:ext>
            </a:extLst>
          </p:cNvPr>
          <p:cNvSpPr>
            <a:spLocks noChangeAspect="1"/>
          </p:cNvSpPr>
          <p:nvPr/>
        </p:nvSpPr>
        <p:spPr>
          <a:xfrm>
            <a:off x="8087792" y="3661892"/>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4" name="Oval 53">
            <a:extLst>
              <a:ext uri="{FF2B5EF4-FFF2-40B4-BE49-F238E27FC236}">
                <a16:creationId xmlns:a16="http://schemas.microsoft.com/office/drawing/2014/main" id="{234FDF7C-A9F1-4580-B131-23CCFD28D21B}"/>
              </a:ext>
            </a:extLst>
          </p:cNvPr>
          <p:cNvSpPr>
            <a:spLocks noChangeAspect="1"/>
          </p:cNvSpPr>
          <p:nvPr/>
        </p:nvSpPr>
        <p:spPr>
          <a:xfrm>
            <a:off x="8386092" y="207172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5" name="Oval 54">
            <a:extLst>
              <a:ext uri="{FF2B5EF4-FFF2-40B4-BE49-F238E27FC236}">
                <a16:creationId xmlns:a16="http://schemas.microsoft.com/office/drawing/2014/main" id="{A603F9FD-0BAD-457B-BFD4-D079E286FA8A}"/>
              </a:ext>
            </a:extLst>
          </p:cNvPr>
          <p:cNvSpPr>
            <a:spLocks noChangeAspect="1"/>
          </p:cNvSpPr>
          <p:nvPr/>
        </p:nvSpPr>
        <p:spPr>
          <a:xfrm>
            <a:off x="7684358" y="265248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6" name="Oval 55">
            <a:extLst>
              <a:ext uri="{FF2B5EF4-FFF2-40B4-BE49-F238E27FC236}">
                <a16:creationId xmlns:a16="http://schemas.microsoft.com/office/drawing/2014/main" id="{4CC9CFBA-DEC4-42C4-9C5D-F1CE3834103D}"/>
              </a:ext>
            </a:extLst>
          </p:cNvPr>
          <p:cNvSpPr>
            <a:spLocks noChangeAspect="1"/>
          </p:cNvSpPr>
          <p:nvPr/>
        </p:nvSpPr>
        <p:spPr>
          <a:xfrm>
            <a:off x="7840227" y="193105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7" name="Oval 56">
            <a:extLst>
              <a:ext uri="{FF2B5EF4-FFF2-40B4-BE49-F238E27FC236}">
                <a16:creationId xmlns:a16="http://schemas.microsoft.com/office/drawing/2014/main" id="{72777661-53D9-48BE-BFF3-9CBA1DA5CA90}"/>
              </a:ext>
            </a:extLst>
          </p:cNvPr>
          <p:cNvSpPr>
            <a:spLocks noChangeAspect="1"/>
          </p:cNvSpPr>
          <p:nvPr/>
        </p:nvSpPr>
        <p:spPr>
          <a:xfrm>
            <a:off x="9010917" y="2854143"/>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8" name="Oval 57">
            <a:extLst>
              <a:ext uri="{FF2B5EF4-FFF2-40B4-BE49-F238E27FC236}">
                <a16:creationId xmlns:a16="http://schemas.microsoft.com/office/drawing/2014/main" id="{74C7BE8E-A62B-4DA1-BFE9-533AFD06AA7A}"/>
              </a:ext>
            </a:extLst>
          </p:cNvPr>
          <p:cNvSpPr>
            <a:spLocks noChangeAspect="1"/>
          </p:cNvSpPr>
          <p:nvPr/>
        </p:nvSpPr>
        <p:spPr>
          <a:xfrm>
            <a:off x="7833642" y="3407809"/>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59" name="Oval 58">
            <a:extLst>
              <a:ext uri="{FF2B5EF4-FFF2-40B4-BE49-F238E27FC236}">
                <a16:creationId xmlns:a16="http://schemas.microsoft.com/office/drawing/2014/main" id="{2E6C654F-CC28-4EAB-B8C0-D3A83425B71A}"/>
              </a:ext>
            </a:extLst>
          </p:cNvPr>
          <p:cNvSpPr>
            <a:spLocks noChangeAspect="1"/>
          </p:cNvSpPr>
          <p:nvPr/>
        </p:nvSpPr>
        <p:spPr>
          <a:xfrm>
            <a:off x="9754722" y="242785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1" name="Oval 60">
            <a:extLst>
              <a:ext uri="{FF2B5EF4-FFF2-40B4-BE49-F238E27FC236}">
                <a16:creationId xmlns:a16="http://schemas.microsoft.com/office/drawing/2014/main" id="{974A9CEB-4E88-46FE-840A-9978CD05FFDD}"/>
              </a:ext>
            </a:extLst>
          </p:cNvPr>
          <p:cNvSpPr>
            <a:spLocks noChangeAspect="1"/>
          </p:cNvSpPr>
          <p:nvPr/>
        </p:nvSpPr>
        <p:spPr>
          <a:xfrm>
            <a:off x="9884454" y="2863087"/>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2" name="Oval 61">
            <a:extLst>
              <a:ext uri="{FF2B5EF4-FFF2-40B4-BE49-F238E27FC236}">
                <a16:creationId xmlns:a16="http://schemas.microsoft.com/office/drawing/2014/main" id="{EE34E135-FD7A-4921-80D4-F42C9964AA15}"/>
              </a:ext>
            </a:extLst>
          </p:cNvPr>
          <p:cNvSpPr>
            <a:spLocks noChangeAspect="1"/>
          </p:cNvSpPr>
          <p:nvPr/>
        </p:nvSpPr>
        <p:spPr>
          <a:xfrm>
            <a:off x="9941647" y="3502918"/>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3" name="Oval 62">
            <a:extLst>
              <a:ext uri="{FF2B5EF4-FFF2-40B4-BE49-F238E27FC236}">
                <a16:creationId xmlns:a16="http://schemas.microsoft.com/office/drawing/2014/main" id="{BF10FD75-B784-4F3B-87FE-2E64464EDFE1}"/>
              </a:ext>
            </a:extLst>
          </p:cNvPr>
          <p:cNvSpPr>
            <a:spLocks noChangeAspect="1"/>
          </p:cNvSpPr>
          <p:nvPr/>
        </p:nvSpPr>
        <p:spPr>
          <a:xfrm>
            <a:off x="8897415" y="2622931"/>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4" name="Oval 63">
            <a:extLst>
              <a:ext uri="{FF2B5EF4-FFF2-40B4-BE49-F238E27FC236}">
                <a16:creationId xmlns:a16="http://schemas.microsoft.com/office/drawing/2014/main" id="{341B531F-85C4-4439-AE7D-C1087AC85E10}"/>
              </a:ext>
            </a:extLst>
          </p:cNvPr>
          <p:cNvSpPr>
            <a:spLocks noChangeAspect="1"/>
          </p:cNvSpPr>
          <p:nvPr/>
        </p:nvSpPr>
        <p:spPr>
          <a:xfrm>
            <a:off x="8601576" y="3206481"/>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5" name="Oval 64">
            <a:extLst>
              <a:ext uri="{FF2B5EF4-FFF2-40B4-BE49-F238E27FC236}">
                <a16:creationId xmlns:a16="http://schemas.microsoft.com/office/drawing/2014/main" id="{FEA07263-EF86-4632-8981-C2BAD9FF6C7C}"/>
              </a:ext>
            </a:extLst>
          </p:cNvPr>
          <p:cNvSpPr>
            <a:spLocks noChangeAspect="1"/>
          </p:cNvSpPr>
          <p:nvPr/>
        </p:nvSpPr>
        <p:spPr>
          <a:xfrm>
            <a:off x="7833642" y="3018864"/>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66" name="Oval 65">
            <a:extLst>
              <a:ext uri="{FF2B5EF4-FFF2-40B4-BE49-F238E27FC236}">
                <a16:creationId xmlns:a16="http://schemas.microsoft.com/office/drawing/2014/main" id="{E047FBA9-E927-411A-948E-0D51EC7F59F6}"/>
              </a:ext>
            </a:extLst>
          </p:cNvPr>
          <p:cNvSpPr>
            <a:spLocks noChangeAspect="1"/>
          </p:cNvSpPr>
          <p:nvPr/>
        </p:nvSpPr>
        <p:spPr>
          <a:xfrm>
            <a:off x="9096646" y="3983761"/>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cxnSp>
        <p:nvCxnSpPr>
          <p:cNvPr id="67" name="Straight Connector 66">
            <a:extLst>
              <a:ext uri="{FF2B5EF4-FFF2-40B4-BE49-F238E27FC236}">
                <a16:creationId xmlns:a16="http://schemas.microsoft.com/office/drawing/2014/main" id="{CAD5BCE6-8DF7-4966-9E2A-05F291AF592E}"/>
              </a:ext>
            </a:extLst>
          </p:cNvPr>
          <p:cNvCxnSpPr>
            <a:cxnSpLocks/>
            <a:stCxn id="60" idx="4"/>
            <a:endCxn id="50" idx="4"/>
          </p:cNvCxnSpPr>
          <p:nvPr/>
        </p:nvCxnSpPr>
        <p:spPr>
          <a:xfrm>
            <a:off x="7412049" y="1837877"/>
            <a:ext cx="3074712" cy="2667254"/>
          </a:xfrm>
          <a:prstGeom prst="line">
            <a:avLst/>
          </a:prstGeom>
          <a:ln w="28575">
            <a:solidFill>
              <a:schemeClr val="accent6"/>
            </a:solidFill>
            <a:prstDash val="sysDash"/>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4342566-2049-4632-8846-5FE4FF9404DE}"/>
              </a:ext>
            </a:extLst>
          </p:cNvPr>
          <p:cNvSpPr txBox="1"/>
          <p:nvPr/>
        </p:nvSpPr>
        <p:spPr>
          <a:xfrm>
            <a:off x="1891275" y="4615228"/>
            <a:ext cx="2070391" cy="257369"/>
          </a:xfrm>
          <a:prstGeom prst="rect">
            <a:avLst/>
          </a:prstGeom>
          <a:solidFill>
            <a:schemeClr val="tx1"/>
          </a:solidFill>
        </p:spPr>
        <p:txBody>
          <a:bodyPr wrap="square" lIns="36000" tIns="36000" rIns="36000" bIns="36000" rtlCol="0">
            <a:spAutoFit/>
          </a:bodyPr>
          <a:lstStyle/>
          <a:p>
            <a:pPr algn="ctr"/>
            <a:r>
              <a:rPr lang="en-GB" sz="1200" b="1">
                <a:solidFill>
                  <a:schemeClr val="bg1"/>
                </a:solidFill>
              </a:rPr>
              <a:t>DIA: (2/6) / (6/9) = 50%</a:t>
            </a:r>
          </a:p>
        </p:txBody>
      </p:sp>
      <p:sp>
        <p:nvSpPr>
          <p:cNvPr id="69" name="TextBox 68">
            <a:extLst>
              <a:ext uri="{FF2B5EF4-FFF2-40B4-BE49-F238E27FC236}">
                <a16:creationId xmlns:a16="http://schemas.microsoft.com/office/drawing/2014/main" id="{66ACD594-7470-4D16-9902-AC93C4131A0F}"/>
              </a:ext>
            </a:extLst>
          </p:cNvPr>
          <p:cNvSpPr txBox="1"/>
          <p:nvPr/>
        </p:nvSpPr>
        <p:spPr>
          <a:xfrm>
            <a:off x="8009548" y="4619578"/>
            <a:ext cx="2070391" cy="257369"/>
          </a:xfrm>
          <a:prstGeom prst="rect">
            <a:avLst/>
          </a:prstGeom>
          <a:solidFill>
            <a:schemeClr val="tx1"/>
          </a:solidFill>
        </p:spPr>
        <p:txBody>
          <a:bodyPr wrap="square" lIns="36000" tIns="36000" rIns="36000" bIns="36000" rtlCol="0">
            <a:spAutoFit/>
          </a:bodyPr>
          <a:lstStyle/>
          <a:p>
            <a:pPr algn="ctr"/>
            <a:r>
              <a:rPr lang="en-GB" sz="1200" b="1">
                <a:solidFill>
                  <a:schemeClr val="bg1"/>
                </a:solidFill>
              </a:rPr>
              <a:t>DIA: (3/6) / (5/9) = 90%</a:t>
            </a:r>
          </a:p>
        </p:txBody>
      </p:sp>
      <p:sp>
        <p:nvSpPr>
          <p:cNvPr id="70" name="Arrow: Curved Up 69">
            <a:extLst>
              <a:ext uri="{FF2B5EF4-FFF2-40B4-BE49-F238E27FC236}">
                <a16:creationId xmlns:a16="http://schemas.microsoft.com/office/drawing/2014/main" id="{A9A968CD-794E-4692-88D2-742FCD4AAB8D}"/>
              </a:ext>
            </a:extLst>
          </p:cNvPr>
          <p:cNvSpPr/>
          <p:nvPr/>
        </p:nvSpPr>
        <p:spPr>
          <a:xfrm rot="9033555">
            <a:off x="8232990" y="2543094"/>
            <a:ext cx="593346" cy="473725"/>
          </a:xfrm>
          <a:prstGeom prst="curvedUpArrow">
            <a:avLst/>
          </a:prstGeom>
          <a:solidFill>
            <a:schemeClr val="tx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1" name="Arrow: Curved Up 70">
            <a:extLst>
              <a:ext uri="{FF2B5EF4-FFF2-40B4-BE49-F238E27FC236}">
                <a16:creationId xmlns:a16="http://schemas.microsoft.com/office/drawing/2014/main" id="{1879738B-09CC-4553-AE8C-886BD8A0C333}"/>
              </a:ext>
            </a:extLst>
          </p:cNvPr>
          <p:cNvSpPr/>
          <p:nvPr/>
        </p:nvSpPr>
        <p:spPr>
          <a:xfrm rot="19914538">
            <a:off x="8929446" y="3208286"/>
            <a:ext cx="559212" cy="452471"/>
          </a:xfrm>
          <a:prstGeom prst="curvedUpArrow">
            <a:avLst/>
          </a:prstGeom>
          <a:solidFill>
            <a:schemeClr val="tx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6" name="Oval 75">
            <a:extLst>
              <a:ext uri="{FF2B5EF4-FFF2-40B4-BE49-F238E27FC236}">
                <a16:creationId xmlns:a16="http://schemas.microsoft.com/office/drawing/2014/main" id="{35194E99-E17E-429A-B18E-06FE23BED6C0}"/>
              </a:ext>
            </a:extLst>
          </p:cNvPr>
          <p:cNvSpPr>
            <a:spLocks noChangeAspect="1"/>
          </p:cNvSpPr>
          <p:nvPr/>
        </p:nvSpPr>
        <p:spPr>
          <a:xfrm>
            <a:off x="6280084" y="5207179"/>
            <a:ext cx="211512" cy="210600"/>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7" name="Oval 76">
            <a:extLst>
              <a:ext uri="{FF2B5EF4-FFF2-40B4-BE49-F238E27FC236}">
                <a16:creationId xmlns:a16="http://schemas.microsoft.com/office/drawing/2014/main" id="{06012B06-1669-427F-AFC0-7A1078E3E075}"/>
              </a:ext>
            </a:extLst>
          </p:cNvPr>
          <p:cNvSpPr>
            <a:spLocks noChangeAspect="1"/>
          </p:cNvSpPr>
          <p:nvPr/>
        </p:nvSpPr>
        <p:spPr>
          <a:xfrm>
            <a:off x="4698711" y="5212805"/>
            <a:ext cx="211512" cy="210600"/>
          </a:xfrm>
          <a:prstGeom prst="ellipse">
            <a:avLst/>
          </a:prstGeom>
          <a:solidFill>
            <a:schemeClr val="bg1">
              <a:lumMod val="8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GB" sz="1600" err="1">
              <a:solidFill>
                <a:schemeClr val="tx1"/>
              </a:solidFill>
            </a:endParaRPr>
          </a:p>
        </p:txBody>
      </p:sp>
      <p:sp>
        <p:nvSpPr>
          <p:cNvPr id="78" name="TextBox 77">
            <a:extLst>
              <a:ext uri="{FF2B5EF4-FFF2-40B4-BE49-F238E27FC236}">
                <a16:creationId xmlns:a16="http://schemas.microsoft.com/office/drawing/2014/main" id="{3A7EA48A-5850-432D-859B-7AC6CE05D5A7}"/>
              </a:ext>
            </a:extLst>
          </p:cNvPr>
          <p:cNvSpPr txBox="1"/>
          <p:nvPr/>
        </p:nvSpPr>
        <p:spPr>
          <a:xfrm>
            <a:off x="4945951" y="5207179"/>
            <a:ext cx="755076" cy="241980"/>
          </a:xfrm>
          <a:prstGeom prst="rect">
            <a:avLst/>
          </a:prstGeom>
          <a:noFill/>
        </p:spPr>
        <p:txBody>
          <a:bodyPr wrap="square" lIns="36000" tIns="36000" rIns="36000" bIns="36000" rtlCol="0">
            <a:spAutoFit/>
          </a:bodyPr>
          <a:lstStyle/>
          <a:p>
            <a:r>
              <a:rPr lang="en-GB" sz="1100" b="1"/>
              <a:t>Privileged</a:t>
            </a:r>
          </a:p>
        </p:txBody>
      </p:sp>
      <p:sp>
        <p:nvSpPr>
          <p:cNvPr id="79" name="TextBox 78">
            <a:extLst>
              <a:ext uri="{FF2B5EF4-FFF2-40B4-BE49-F238E27FC236}">
                <a16:creationId xmlns:a16="http://schemas.microsoft.com/office/drawing/2014/main" id="{530B9ECF-16B4-4E27-9295-C3903A9D17CB}"/>
              </a:ext>
            </a:extLst>
          </p:cNvPr>
          <p:cNvSpPr txBox="1"/>
          <p:nvPr/>
        </p:nvSpPr>
        <p:spPr>
          <a:xfrm>
            <a:off x="6526559" y="5202823"/>
            <a:ext cx="755076" cy="241980"/>
          </a:xfrm>
          <a:prstGeom prst="rect">
            <a:avLst/>
          </a:prstGeom>
          <a:noFill/>
        </p:spPr>
        <p:txBody>
          <a:bodyPr wrap="square" lIns="36000" tIns="36000" rIns="36000" bIns="36000" rtlCol="0">
            <a:spAutoFit/>
          </a:bodyPr>
          <a:lstStyle/>
          <a:p>
            <a:r>
              <a:rPr lang="en-GB" sz="1100" b="1"/>
              <a:t>Protected</a:t>
            </a:r>
          </a:p>
        </p:txBody>
      </p:sp>
      <p:pic>
        <p:nvPicPr>
          <p:cNvPr id="81" name="Graphic 80" descr="Sad face outline with solid fill">
            <a:extLst>
              <a:ext uri="{FF2B5EF4-FFF2-40B4-BE49-F238E27FC236}">
                <a16:creationId xmlns:a16="http://schemas.microsoft.com/office/drawing/2014/main" id="{DBEAC6E4-8BBF-40C4-BEF2-256814013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9428" y="1297736"/>
            <a:ext cx="540000" cy="540000"/>
          </a:xfrm>
          <a:prstGeom prst="rect">
            <a:avLst/>
          </a:prstGeom>
        </p:spPr>
      </p:pic>
      <p:pic>
        <p:nvPicPr>
          <p:cNvPr id="82" name="Graphic 81" descr="Smiling face outline with solid fill">
            <a:extLst>
              <a:ext uri="{FF2B5EF4-FFF2-40B4-BE49-F238E27FC236}">
                <a16:creationId xmlns:a16="http://schemas.microsoft.com/office/drawing/2014/main" id="{C218EC6C-CFDD-4EDF-9DA5-50E842616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27415" y="1297736"/>
            <a:ext cx="540000" cy="540000"/>
          </a:xfrm>
          <a:prstGeom prst="rect">
            <a:avLst/>
          </a:prstGeom>
        </p:spPr>
      </p:pic>
      <p:sp>
        <p:nvSpPr>
          <p:cNvPr id="72" name="TextBox 71">
            <a:extLst>
              <a:ext uri="{FF2B5EF4-FFF2-40B4-BE49-F238E27FC236}">
                <a16:creationId xmlns:a16="http://schemas.microsoft.com/office/drawing/2014/main" id="{AF112844-C6C7-456F-A6BE-CCD6D21A398B}"/>
              </a:ext>
            </a:extLst>
          </p:cNvPr>
          <p:cNvSpPr txBox="1"/>
          <p:nvPr/>
        </p:nvSpPr>
        <p:spPr>
          <a:xfrm>
            <a:off x="737291" y="672784"/>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Transform the predicted labels of appropriately chosen samples to meet group fairness requirements</a:t>
            </a:r>
          </a:p>
        </p:txBody>
      </p:sp>
      <p:sp>
        <p:nvSpPr>
          <p:cNvPr id="73" name="TextBox 72">
            <a:extLst>
              <a:ext uri="{FF2B5EF4-FFF2-40B4-BE49-F238E27FC236}">
                <a16:creationId xmlns:a16="http://schemas.microsoft.com/office/drawing/2014/main" id="{452561C5-CF2D-4018-BE64-F88F379FF342}"/>
              </a:ext>
            </a:extLst>
          </p:cNvPr>
          <p:cNvSpPr txBox="1"/>
          <p:nvPr/>
        </p:nvSpPr>
        <p:spPr>
          <a:xfrm>
            <a:off x="2816064" y="6270059"/>
            <a:ext cx="8059081" cy="553998"/>
          </a:xfrm>
          <a:prstGeom prst="rect">
            <a:avLst/>
          </a:prstGeom>
          <a:noFill/>
        </p:spPr>
        <p:txBody>
          <a:bodyPr wrap="square" rtlCol="0">
            <a:spAutoFit/>
          </a:bodyPr>
          <a:lstStyle/>
          <a:p>
            <a:pPr marL="228600" indent="-228600">
              <a:buAutoNum type="arabicPeriod"/>
            </a:pPr>
            <a:r>
              <a:rPr lang="en-GB" sz="1000">
                <a:latin typeface="ING Me" panose="02000506040000020004" pitchFamily="2" charset="0"/>
                <a:cs typeface="ING Me" panose="02000506040000020004" pitchFamily="2" charset="0"/>
              </a:rPr>
              <a:t>Kamiran et al.</a:t>
            </a:r>
            <a:r>
              <a:rPr lang="en-GB" sz="1000">
                <a:effectLst/>
                <a:latin typeface="ING Me" panose="02000506040000020004" pitchFamily="2" charset="0"/>
                <a:ea typeface="Calibri" panose="020F0502020204030204" pitchFamily="34" charset="0"/>
                <a:cs typeface="ING Me" panose="02000506040000020004" pitchFamily="2" charset="0"/>
              </a:rPr>
              <a:t> (2018)</a:t>
            </a:r>
          </a:p>
          <a:p>
            <a:pPr marL="228600" indent="-228600">
              <a:buAutoNum type="arabicPeriod"/>
            </a:pPr>
            <a:r>
              <a:rPr lang="en-GB" sz="1000">
                <a:latin typeface="ING Me" panose="02000506040000020004" pitchFamily="2" charset="0"/>
                <a:cs typeface="ING Me" panose="02000506040000020004" pitchFamily="2" charset="0"/>
              </a:rPr>
              <a:t>Hardt et al. (2016)</a:t>
            </a:r>
          </a:p>
          <a:p>
            <a:pPr marL="228600" indent="-228600">
              <a:buAutoNum type="arabicPeriod"/>
            </a:pPr>
            <a:r>
              <a:rPr lang="en-GB" sz="1000">
                <a:latin typeface="ING Me" panose="02000506040000020004" pitchFamily="2" charset="0"/>
                <a:cs typeface="ING Me" panose="02000506040000020004" pitchFamily="2" charset="0"/>
              </a:rPr>
              <a:t>Pleiss et al. (2017)</a:t>
            </a:r>
          </a:p>
        </p:txBody>
      </p:sp>
      <p:sp>
        <p:nvSpPr>
          <p:cNvPr id="4" name="TextBox 3">
            <a:extLst>
              <a:ext uri="{FF2B5EF4-FFF2-40B4-BE49-F238E27FC236}">
                <a16:creationId xmlns:a16="http://schemas.microsoft.com/office/drawing/2014/main" id="{069C0561-0CDA-4120-864B-348436259743}"/>
              </a:ext>
            </a:extLst>
          </p:cNvPr>
          <p:cNvSpPr txBox="1"/>
          <p:nvPr/>
        </p:nvSpPr>
        <p:spPr>
          <a:xfrm>
            <a:off x="737290" y="5462219"/>
            <a:ext cx="2403649" cy="288147"/>
          </a:xfrm>
          <a:prstGeom prst="rect">
            <a:avLst/>
          </a:prstGeom>
          <a:noFill/>
        </p:spPr>
        <p:txBody>
          <a:bodyPr wrap="square" lIns="36000" tIns="36000" rIns="36000" bIns="36000" rtlCol="0">
            <a:spAutoFit/>
          </a:bodyPr>
          <a:lstStyle/>
          <a:p>
            <a:r>
              <a:rPr lang="en-GB" sz="1400"/>
              <a:t>* Reject Option Classification</a:t>
            </a:r>
          </a:p>
        </p:txBody>
      </p:sp>
    </p:spTree>
    <p:extLst>
      <p:ext uri="{BB962C8B-B14F-4D97-AF65-F5344CB8AC3E}">
        <p14:creationId xmlns:p14="http://schemas.microsoft.com/office/powerpoint/2010/main" val="262603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33" name="Title 6">
            <a:extLst>
              <a:ext uri="{FF2B5EF4-FFF2-40B4-BE49-F238E27FC236}">
                <a16:creationId xmlns:a16="http://schemas.microsoft.com/office/drawing/2014/main" id="{4BD5B88E-6CEF-4434-87FE-E9DDE9C0BC1E}"/>
              </a:ext>
            </a:extLst>
          </p:cNvPr>
          <p:cNvSpPr>
            <a:spLocks noGrp="1"/>
          </p:cNvSpPr>
          <p:nvPr>
            <p:ph type="title"/>
          </p:nvPr>
        </p:nvSpPr>
        <p:spPr>
          <a:xfrm>
            <a:off x="659008" y="34827"/>
            <a:ext cx="10875600" cy="817244"/>
          </a:xfrm>
        </p:spPr>
        <p:txBody>
          <a:bodyPr>
            <a:normAutofit/>
          </a:bodyPr>
          <a:lstStyle/>
          <a:p>
            <a:r>
              <a:rPr lang="en-GB" sz="2800" dirty="0">
                <a:solidFill>
                  <a:srgbClr val="FF6200"/>
                </a:solidFill>
                <a:latin typeface="ING Me" panose="02000506040000020004" pitchFamily="2" charset="0"/>
                <a:cs typeface="ING Me" panose="02000506040000020004" pitchFamily="2" charset="0"/>
              </a:rPr>
              <a:t>Agenda</a:t>
            </a:r>
          </a:p>
        </p:txBody>
      </p:sp>
      <p:pic>
        <p:nvPicPr>
          <p:cNvPr id="6" name="Content Placeholder 3">
            <a:extLst>
              <a:ext uri="{FF2B5EF4-FFF2-40B4-BE49-F238E27FC236}">
                <a16:creationId xmlns:a16="http://schemas.microsoft.com/office/drawing/2014/main" id="{6A055853-F52C-4D45-9221-10C06754E9C6}"/>
              </a:ext>
            </a:extLst>
          </p:cNvPr>
          <p:cNvPicPr>
            <a:picLocks noGrp="1" noChangeAspect="1"/>
          </p:cNvPicPr>
          <p:nvPr>
            <p:ph idx="1"/>
          </p:nvPr>
        </p:nvPicPr>
        <p:blipFill>
          <a:blip r:embed="rId2"/>
          <a:stretch>
            <a:fillRect/>
          </a:stretch>
        </p:blipFill>
        <p:spPr>
          <a:xfrm>
            <a:off x="1853037" y="6197497"/>
            <a:ext cx="963028" cy="456389"/>
          </a:xfrm>
        </p:spPr>
      </p:pic>
      <p:sp>
        <p:nvSpPr>
          <p:cNvPr id="15" name="TextBox 3">
            <a:extLst>
              <a:ext uri="{FF2B5EF4-FFF2-40B4-BE49-F238E27FC236}">
                <a16:creationId xmlns:a16="http://schemas.microsoft.com/office/drawing/2014/main" id="{3EFEA001-AFC2-4603-97DA-C8804CFE5D1C}"/>
              </a:ext>
            </a:extLst>
          </p:cNvPr>
          <p:cNvSpPr txBox="1"/>
          <p:nvPr/>
        </p:nvSpPr>
        <p:spPr>
          <a:xfrm>
            <a:off x="1376650" y="997316"/>
            <a:ext cx="8747305" cy="4972773"/>
          </a:xfrm>
          <a:prstGeom prst="rect">
            <a:avLst/>
          </a:prstGeom>
          <a:noFill/>
        </p:spPr>
        <p:txBody>
          <a:bodyPr wrap="square" lIns="91432" tIns="107989" rIns="91432" bIns="45718" rtlCol="0">
            <a:no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Introduction: Blind model bias</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Model fairness – General overview</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Fairness metrics: Statistical non-discrimination criteria</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Cut-off agnostic metrics</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Legal considerations: 80% Rule</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Development Lifecycle – Types of Biases</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Approaches to Bias Mitigation: Pre-Processing</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Approaches to Bias Mitigation: In-Processing</a:t>
            </a:r>
          </a:p>
          <a:p>
            <a:pPr marL="457200" lvl="8" indent="-457200" eaLnBrk="0" fontAlgn="base" hangingPunct="0">
              <a:buClr>
                <a:prstClr val="white">
                  <a:lumMod val="50000"/>
                </a:prstClr>
              </a:buClr>
              <a:buFont typeface="+mj-lt"/>
              <a:buAutoNum type="arabicPeriod"/>
              <a:defRPr/>
            </a:pPr>
            <a:endParaRPr lang="en-GB"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r>
              <a:rPr lang="en-GB" b="1" kern="0" dirty="0">
                <a:latin typeface="ING Me" panose="02000506040000020004" pitchFamily="2" charset="0"/>
                <a:cs typeface="ING Me" panose="02000506040000020004" pitchFamily="2" charset="0"/>
              </a:rPr>
              <a:t>Approaches to Bias Mitigation: Post-Processing</a:t>
            </a:r>
          </a:p>
          <a:p>
            <a:pPr marL="457200" lvl="8" indent="-457200" eaLnBrk="0" fontAlgn="base" hangingPunct="0">
              <a:buClr>
                <a:prstClr val="white">
                  <a:lumMod val="50000"/>
                </a:prstClr>
              </a:buClr>
              <a:buFont typeface="+mj-lt"/>
              <a:buAutoNum type="arabicPeriod"/>
              <a:defRPr/>
            </a:pPr>
            <a:endParaRPr lang="en-GB" sz="2000" b="1" kern="0" dirty="0">
              <a:latin typeface="ING Me" panose="02000506040000020004" pitchFamily="2" charset="0"/>
              <a:cs typeface="ING Me" panose="02000506040000020004" pitchFamily="2" charset="0"/>
            </a:endParaRPr>
          </a:p>
          <a:p>
            <a:pPr marL="457200" lvl="8" indent="-457200" eaLnBrk="0" fontAlgn="base" hangingPunct="0">
              <a:buClr>
                <a:prstClr val="white">
                  <a:lumMod val="50000"/>
                </a:prstClr>
              </a:buClr>
              <a:buFont typeface="+mj-lt"/>
              <a:buAutoNum type="arabicPeriod"/>
              <a:defRPr/>
            </a:pPr>
            <a:endParaRPr lang="en-GB" sz="2000" b="1" kern="0" dirty="0">
              <a:latin typeface="ING Me" panose="02000506040000020004" pitchFamily="2" charset="0"/>
              <a:cs typeface="ING Me" panose="02000506040000020004" pitchFamily="2" charset="0"/>
            </a:endParaRPr>
          </a:p>
        </p:txBody>
      </p:sp>
      <p:sp>
        <p:nvSpPr>
          <p:cNvPr id="17" name="Slide Number Placeholder 4">
            <a:extLst>
              <a:ext uri="{FF2B5EF4-FFF2-40B4-BE49-F238E27FC236}">
                <a16:creationId xmlns:a16="http://schemas.microsoft.com/office/drawing/2014/main" id="{DED204FF-4CC0-4AB8-A774-4C3745B8A185}"/>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2</a:t>
            </a:fld>
            <a:endParaRPr lang="en-GB" sz="1000">
              <a:solidFill>
                <a:srgbClr val="000000"/>
              </a:solidFill>
              <a:latin typeface="ING Me"/>
            </a:endParaRPr>
          </a:p>
        </p:txBody>
      </p:sp>
    </p:spTree>
    <p:extLst>
      <p:ext uri="{BB962C8B-B14F-4D97-AF65-F5344CB8AC3E}">
        <p14:creationId xmlns:p14="http://schemas.microsoft.com/office/powerpoint/2010/main" val="599303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EED083-069E-1A17-AEB4-15C794ECD48E}"/>
              </a:ext>
            </a:extLst>
          </p:cNvPr>
          <p:cNvSpPr txBox="1"/>
          <p:nvPr/>
        </p:nvSpPr>
        <p:spPr>
          <a:xfrm>
            <a:off x="3171217" y="2432967"/>
            <a:ext cx="5525311" cy="996033"/>
          </a:xfrm>
          <a:prstGeom prst="rect">
            <a:avLst/>
          </a:prstGeom>
          <a:noFill/>
        </p:spPr>
        <p:txBody>
          <a:bodyPr wrap="square" lIns="36000" tIns="36000" rIns="36000" bIns="36000" rtlCol="0">
            <a:spAutoFit/>
          </a:bodyPr>
          <a:lstStyle/>
          <a:p>
            <a:pPr algn="ctr"/>
            <a:r>
              <a:rPr lang="en-GB" sz="6000" b="1" dirty="0">
                <a:solidFill>
                  <a:srgbClr val="027687"/>
                </a:solidFill>
              </a:rPr>
              <a:t>Questions?</a:t>
            </a:r>
          </a:p>
        </p:txBody>
      </p:sp>
      <p:sp>
        <p:nvSpPr>
          <p:cNvPr id="2" name="TextBox 1">
            <a:extLst>
              <a:ext uri="{FF2B5EF4-FFF2-40B4-BE49-F238E27FC236}">
                <a16:creationId xmlns:a16="http://schemas.microsoft.com/office/drawing/2014/main" id="{CE00E118-147A-DD9C-9E76-F38D5BCBBCC7}"/>
              </a:ext>
            </a:extLst>
          </p:cNvPr>
          <p:cNvSpPr txBox="1"/>
          <p:nvPr/>
        </p:nvSpPr>
        <p:spPr>
          <a:xfrm>
            <a:off x="3278221" y="3871609"/>
            <a:ext cx="6254885" cy="719034"/>
          </a:xfrm>
          <a:prstGeom prst="rect">
            <a:avLst/>
          </a:prstGeom>
          <a:noFill/>
        </p:spPr>
        <p:txBody>
          <a:bodyPr wrap="square" lIns="36000" tIns="36000" rIns="36000" bIns="36000" rtlCol="0">
            <a:spAutoFit/>
          </a:bodyPr>
          <a:lstStyle/>
          <a:p>
            <a:pPr algn="ctr"/>
            <a:r>
              <a:rPr lang="en-GB" sz="1400" dirty="0"/>
              <a:t>Let’s move to our practical exercises on the following </a:t>
            </a:r>
            <a:r>
              <a:rPr lang="en-GB" sz="1400" dirty="0" err="1"/>
              <a:t>Github</a:t>
            </a:r>
            <a:r>
              <a:rPr lang="en-GB" sz="1400" dirty="0"/>
              <a:t> repository:</a:t>
            </a:r>
          </a:p>
          <a:p>
            <a:pPr algn="ctr"/>
            <a:endParaRPr lang="en-GB" sz="1400" dirty="0"/>
          </a:p>
          <a:p>
            <a:pPr algn="ctr"/>
            <a:r>
              <a:rPr lang="en-GB" sz="1400" b="1" dirty="0"/>
              <a:t>github.com/josecaloca/validation-of-fair-classifiers</a:t>
            </a:r>
          </a:p>
        </p:txBody>
      </p:sp>
    </p:spTree>
    <p:extLst>
      <p:ext uri="{BB962C8B-B14F-4D97-AF65-F5344CB8AC3E}">
        <p14:creationId xmlns:p14="http://schemas.microsoft.com/office/powerpoint/2010/main" val="2281815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A2E0682-3A1F-90C3-F6AB-105BB100AD05}"/>
              </a:ext>
            </a:extLst>
          </p:cNvPr>
          <p:cNvPicPr>
            <a:picLocks noChangeAspect="1"/>
          </p:cNvPicPr>
          <p:nvPr/>
        </p:nvPicPr>
        <p:blipFill>
          <a:blip r:embed="rId3"/>
          <a:stretch>
            <a:fillRect/>
          </a:stretch>
        </p:blipFill>
        <p:spPr>
          <a:xfrm>
            <a:off x="8722824" y="3941093"/>
            <a:ext cx="2985230" cy="2447013"/>
          </a:xfrm>
          <a:prstGeom prst="rect">
            <a:avLst/>
          </a:prstGeom>
        </p:spPr>
      </p:pic>
      <p:pic>
        <p:nvPicPr>
          <p:cNvPr id="5" name="Picture 4">
            <a:extLst>
              <a:ext uri="{FF2B5EF4-FFF2-40B4-BE49-F238E27FC236}">
                <a16:creationId xmlns:a16="http://schemas.microsoft.com/office/drawing/2014/main" id="{E500ABD1-DCF0-DBDD-5541-BA86C8A3301A}"/>
              </a:ext>
            </a:extLst>
          </p:cNvPr>
          <p:cNvPicPr>
            <a:picLocks noChangeAspect="1"/>
          </p:cNvPicPr>
          <p:nvPr/>
        </p:nvPicPr>
        <p:blipFill>
          <a:blip r:embed="rId4"/>
          <a:stretch>
            <a:fillRect/>
          </a:stretch>
        </p:blipFill>
        <p:spPr>
          <a:xfrm>
            <a:off x="0" y="1296186"/>
            <a:ext cx="4236845" cy="4265628"/>
          </a:xfrm>
          <a:prstGeom prst="rect">
            <a:avLst/>
          </a:prstGeom>
        </p:spPr>
      </p:pic>
      <p:sp>
        <p:nvSpPr>
          <p:cNvPr id="6" name="TextBox 5">
            <a:extLst>
              <a:ext uri="{FF2B5EF4-FFF2-40B4-BE49-F238E27FC236}">
                <a16:creationId xmlns:a16="http://schemas.microsoft.com/office/drawing/2014/main" id="{58A90B84-C9AD-72B3-F6A5-6AC0DE5628CC}"/>
              </a:ext>
            </a:extLst>
          </p:cNvPr>
          <p:cNvSpPr txBox="1"/>
          <p:nvPr/>
        </p:nvSpPr>
        <p:spPr>
          <a:xfrm>
            <a:off x="94268" y="1027522"/>
            <a:ext cx="3638746" cy="369332"/>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1. Let’s simulate some data</a:t>
            </a:r>
          </a:p>
        </p:txBody>
      </p:sp>
      <p:graphicFrame>
        <p:nvGraphicFramePr>
          <p:cNvPr id="7" name="Table 6">
            <a:extLst>
              <a:ext uri="{FF2B5EF4-FFF2-40B4-BE49-F238E27FC236}">
                <a16:creationId xmlns:a16="http://schemas.microsoft.com/office/drawing/2014/main" id="{B483D255-F369-C2EC-9C9F-33A755DA228B}"/>
              </a:ext>
            </a:extLst>
          </p:cNvPr>
          <p:cNvGraphicFramePr>
            <a:graphicFrameLocks noGrp="1"/>
          </p:cNvGraphicFramePr>
          <p:nvPr>
            <p:extLst>
              <p:ext uri="{D42A27DB-BD31-4B8C-83A1-F6EECF244321}">
                <p14:modId xmlns:p14="http://schemas.microsoft.com/office/powerpoint/2010/main" val="1742700672"/>
              </p:ext>
            </p:extLst>
          </p:nvPr>
        </p:nvGraphicFramePr>
        <p:xfrm>
          <a:off x="979350" y="5436996"/>
          <a:ext cx="2278143" cy="1421004"/>
        </p:xfrm>
        <a:graphic>
          <a:graphicData uri="http://schemas.openxmlformats.org/drawingml/2006/table">
            <a:tbl>
              <a:tblPr>
                <a:tableStyleId>{5C22544A-7EE6-4342-B048-85BDC9FD1C3A}</a:tableStyleId>
              </a:tblPr>
              <a:tblGrid>
                <a:gridCol w="759381">
                  <a:extLst>
                    <a:ext uri="{9D8B030D-6E8A-4147-A177-3AD203B41FA5}">
                      <a16:colId xmlns:a16="http://schemas.microsoft.com/office/drawing/2014/main" val="3128523456"/>
                    </a:ext>
                  </a:extLst>
                </a:gridCol>
                <a:gridCol w="759381">
                  <a:extLst>
                    <a:ext uri="{9D8B030D-6E8A-4147-A177-3AD203B41FA5}">
                      <a16:colId xmlns:a16="http://schemas.microsoft.com/office/drawing/2014/main" val="3643508831"/>
                    </a:ext>
                  </a:extLst>
                </a:gridCol>
                <a:gridCol w="759381">
                  <a:extLst>
                    <a:ext uri="{9D8B030D-6E8A-4147-A177-3AD203B41FA5}">
                      <a16:colId xmlns:a16="http://schemas.microsoft.com/office/drawing/2014/main" val="1774203147"/>
                    </a:ext>
                  </a:extLst>
                </a:gridCol>
              </a:tblGrid>
              <a:tr h="236834">
                <a:tc>
                  <a:txBody>
                    <a:bodyPr/>
                    <a:lstStyle/>
                    <a:p>
                      <a:pPr algn="ctr" fontAlgn="ctr"/>
                      <a:r>
                        <a:rPr lang="en-GB" sz="1100" b="1" u="none" strike="noStrike">
                          <a:effectLst/>
                          <a:latin typeface="ING Me" panose="02000506040000020004" pitchFamily="2" charset="0"/>
                          <a:cs typeface="ING Me" panose="02000506040000020004" pitchFamily="2" charset="0"/>
                        </a:rPr>
                        <a:t>Y</a:t>
                      </a:r>
                      <a:endParaRPr lang="en-GB" sz="1100" b="1"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GB" sz="1100" b="1" u="none" strike="noStrike">
                          <a:effectLst/>
                          <a:latin typeface="ING Me" panose="02000506040000020004" pitchFamily="2" charset="0"/>
                          <a:cs typeface="ING Me" panose="02000506040000020004" pitchFamily="2" charset="0"/>
                        </a:rPr>
                        <a:t>X1</a:t>
                      </a:r>
                      <a:endParaRPr lang="en-GB" sz="1100" b="1"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tc>
                  <a:txBody>
                    <a:bodyPr/>
                    <a:lstStyle/>
                    <a:p>
                      <a:pPr algn="ctr" fontAlgn="ctr"/>
                      <a:r>
                        <a:rPr lang="en-GB" sz="1100" b="1" u="none" strike="noStrike" dirty="0">
                          <a:effectLst/>
                          <a:latin typeface="ING Me" panose="02000506040000020004" pitchFamily="2" charset="0"/>
                          <a:cs typeface="ING Me" panose="02000506040000020004" pitchFamily="2" charset="0"/>
                        </a:rPr>
                        <a:t>X2</a:t>
                      </a:r>
                      <a:endParaRPr lang="en-GB" sz="110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1360364"/>
                  </a:ext>
                </a:extLst>
              </a:tr>
              <a:tr h="236834">
                <a:tc>
                  <a:txBody>
                    <a:bodyPr/>
                    <a:lstStyle/>
                    <a:p>
                      <a:pPr algn="ctr" fontAlgn="ctr"/>
                      <a:r>
                        <a:rPr lang="en-GB" sz="1100" u="none" strike="noStrike">
                          <a:effectLst/>
                          <a:latin typeface="ING Me" panose="02000506040000020004" pitchFamily="2" charset="0"/>
                          <a:cs typeface="ING Me" panose="02000506040000020004" pitchFamily="2" charset="0"/>
                        </a:rPr>
                        <a:t>8.91</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GB" sz="1100" u="none" strike="noStrike">
                          <a:effectLst/>
                          <a:latin typeface="ING Me" panose="02000506040000020004" pitchFamily="2" charset="0"/>
                          <a:cs typeface="ING Me" panose="02000506040000020004" pitchFamily="2" charset="0"/>
                        </a:rPr>
                        <a:t>7.39</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tc>
                  <a:txBody>
                    <a:bodyPr/>
                    <a:lstStyle/>
                    <a:p>
                      <a:pPr algn="ctr" fontAlgn="ctr"/>
                      <a:r>
                        <a:rPr lang="en-GB" sz="1100" u="none" strike="noStrike">
                          <a:effectLst/>
                          <a:latin typeface="ING Me" panose="02000506040000020004" pitchFamily="2" charset="0"/>
                          <a:cs typeface="ING Me" panose="02000506040000020004" pitchFamily="2" charset="0"/>
                        </a:rPr>
                        <a:t>9.54</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526410119"/>
                  </a:ext>
                </a:extLst>
              </a:tr>
              <a:tr h="236834">
                <a:tc>
                  <a:txBody>
                    <a:bodyPr/>
                    <a:lstStyle/>
                    <a:p>
                      <a:pPr algn="ctr" fontAlgn="ctr"/>
                      <a:r>
                        <a:rPr lang="en-GB" sz="1100" u="none" strike="noStrike">
                          <a:effectLst/>
                          <a:latin typeface="ING Me" panose="02000506040000020004" pitchFamily="2" charset="0"/>
                          <a:cs typeface="ING Me" panose="02000506040000020004" pitchFamily="2" charset="0"/>
                        </a:rPr>
                        <a:t>11.00</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9.61</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10.68</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2760282324"/>
                  </a:ext>
                </a:extLst>
              </a:tr>
              <a:tr h="236834">
                <a:tc>
                  <a:txBody>
                    <a:bodyPr/>
                    <a:lstStyle/>
                    <a:p>
                      <a:pPr algn="ctr" fontAlgn="ctr"/>
                      <a:r>
                        <a:rPr lang="en-GB" sz="1100" u="none" strike="noStrike">
                          <a:effectLst/>
                          <a:latin typeface="ING Me" panose="02000506040000020004" pitchFamily="2" charset="0"/>
                          <a:cs typeface="ING Me" panose="02000506040000020004" pitchFamily="2" charset="0"/>
                        </a:rPr>
                        <a:t>10.28</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8.72</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9.36</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3647714139"/>
                  </a:ext>
                </a:extLst>
              </a:tr>
              <a:tr h="236834">
                <a:tc>
                  <a:txBody>
                    <a:bodyPr/>
                    <a:lstStyle/>
                    <a:p>
                      <a:pPr algn="ctr" fontAlgn="ctr"/>
                      <a:r>
                        <a:rPr lang="en-GB" sz="1100" u="none" strike="noStrike">
                          <a:effectLst/>
                          <a:latin typeface="ING Me" panose="02000506040000020004" pitchFamily="2" charset="0"/>
                          <a:cs typeface="ING Me" panose="02000506040000020004" pitchFamily="2" charset="0"/>
                        </a:rPr>
                        <a:t>8.49</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9.22</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8.63</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1342154181"/>
                  </a:ext>
                </a:extLst>
              </a:tr>
              <a:tr h="236834">
                <a:tc>
                  <a:txBody>
                    <a:bodyPr/>
                    <a:lstStyle/>
                    <a:p>
                      <a:pPr algn="ctr" fontAlgn="ctr"/>
                      <a:r>
                        <a:rPr lang="en-GB" sz="1100" u="none" strike="noStrike">
                          <a:effectLst/>
                          <a:latin typeface="ING Me" panose="02000506040000020004" pitchFamily="2" charset="0"/>
                          <a:cs typeface="ING Me" panose="02000506040000020004" pitchFamily="2" charset="0"/>
                        </a:rPr>
                        <a:t>9.42</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a:effectLst/>
                          <a:latin typeface="ING Me" panose="02000506040000020004" pitchFamily="2" charset="0"/>
                          <a:cs typeface="ING Me" panose="02000506040000020004" pitchFamily="2" charset="0"/>
                        </a:rPr>
                        <a:t>8.93</a:t>
                      </a:r>
                      <a:endParaRPr lang="en-GB" sz="11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100" u="none" strike="noStrike" dirty="0">
                          <a:effectLst/>
                          <a:latin typeface="ING Me" panose="02000506040000020004" pitchFamily="2" charset="0"/>
                          <a:cs typeface="ING Me" panose="02000506040000020004" pitchFamily="2" charset="0"/>
                        </a:rPr>
                        <a:t>6.89</a:t>
                      </a:r>
                      <a:endParaRPr lang="en-GB" sz="11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4243436759"/>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EF44B09-D222-A32B-D293-20F0ACEEC2EA}"/>
                  </a:ext>
                </a:extLst>
              </p:cNvPr>
              <p:cNvSpPr txBox="1"/>
              <p:nvPr/>
            </p:nvSpPr>
            <p:spPr>
              <a:xfrm>
                <a:off x="5084078" y="2092041"/>
                <a:ext cx="1944280" cy="10069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Upp>
                        <m:limUppPr>
                          <m:ctrlPr>
                            <a:rPr lang="en-GB" sz="1800" i="1" smtClean="0">
                              <a:effectLst/>
                              <a:latin typeface="Cambria Math" panose="02040503050406030204" pitchFamily="18" charset="0"/>
                              <a:ea typeface="Calibri" panose="020F0502020204030204" pitchFamily="34" charset="0"/>
                              <a:cs typeface="Times New Roman" panose="02020603050405020304" pitchFamily="18" charset="0"/>
                            </a:rPr>
                          </m:ctrlPr>
                        </m:limUppPr>
                        <m:e>
                          <m:limUpp>
                            <m:limUp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limUppPr>
                            <m:e>
                              <m:r>
                                <a:rPr lang="en-GB"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GB" sz="18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bar>
                                <m:barPr>
                                  <m:pos m:val="top"/>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barPr>
                                <m:e>
                                  <m:r>
                                    <a:rPr lang="en-GB" sz="1800" i="1">
                                      <a:effectLst/>
                                      <a:latin typeface="Cambria Math" panose="02040503050406030204" pitchFamily="18" charset="0"/>
                                      <a:ea typeface="Calibri" panose="020F0502020204030204" pitchFamily="34" charset="0"/>
                                      <a:cs typeface="Times New Roman" panose="02020603050405020304" pitchFamily="18" charset="0"/>
                                    </a:rPr>
                                    <m:t>𝑥</m:t>
                                  </m:r>
                                </m:e>
                              </m:bar>
                              <m:sSup>
                                <m:sSupPr>
                                  <m:ctrlPr>
                                    <a:rPr lang="en-GB"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GB" sz="1800" i="1">
                                      <a:effectLst/>
                                      <a:latin typeface="Cambria Math" panose="02040503050406030204" pitchFamily="18" charset="0"/>
                                      <a:ea typeface="Calibri" panose="020F0502020204030204" pitchFamily="34" charset="0"/>
                                      <a:cs typeface="Times New Roman" panose="02020603050405020304" pitchFamily="18" charset="0"/>
                                    </a:rPr>
                                    <m:t>)</m:t>
                                  </m:r>
                                </m:e>
                                <m:sup>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sup>
                              </m:sSup>
                            </m:e>
                            <m:lim>
                              <m:r>
                                <a:rPr lang="en-GB" sz="1800" i="1">
                                  <a:effectLst/>
                                  <a:latin typeface="Cambria Math" panose="02040503050406030204" pitchFamily="18" charset="0"/>
                                  <a:ea typeface="Calibri" panose="020F0502020204030204" pitchFamily="34" charset="0"/>
                                  <a:cs typeface="Times New Roman" panose="02020603050405020304" pitchFamily="18" charset="0"/>
                                </a:rPr>
                                <m:t>⏞</m:t>
                              </m:r>
                            </m:lim>
                          </m:limUpp>
                        </m:e>
                        <m:lim>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Sum</m:t>
                          </m:r>
                          <m:r>
                            <a:rPr lang="en-GB"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of</m:t>
                          </m:r>
                          <m:r>
                            <a:rPr lang="en-GB" sz="18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GB" sz="1800">
                              <a:effectLst/>
                              <a:latin typeface="Cambria Math" panose="02040503050406030204" pitchFamily="18" charset="0"/>
                              <a:ea typeface="Calibri" panose="020F0502020204030204" pitchFamily="34" charset="0"/>
                              <a:cs typeface="Times New Roman" panose="02020603050405020304" pitchFamily="18" charset="0"/>
                            </a:rPr>
                            <m:t>squares</m:t>
                          </m:r>
                        </m:lim>
                      </m:limUpp>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mc:Choice>
        <mc:Fallback xmlns="">
          <p:sp>
            <p:nvSpPr>
              <p:cNvPr id="12" name="TextBox 11">
                <a:extLst>
                  <a:ext uri="{FF2B5EF4-FFF2-40B4-BE49-F238E27FC236}">
                    <a16:creationId xmlns:a16="http://schemas.microsoft.com/office/drawing/2014/main" id="{3EF44B09-D222-A32B-D293-20F0ACEEC2EA}"/>
                  </a:ext>
                </a:extLst>
              </p:cNvPr>
              <p:cNvSpPr txBox="1">
                <a:spLocks noRot="1" noChangeAspect="1" noMove="1" noResize="1" noEditPoints="1" noAdjustHandles="1" noChangeArrowheads="1" noChangeShapeType="1" noTextEdit="1"/>
              </p:cNvSpPr>
              <p:nvPr/>
            </p:nvSpPr>
            <p:spPr>
              <a:xfrm>
                <a:off x="5084078" y="2092041"/>
                <a:ext cx="1944280" cy="1006942"/>
              </a:xfrm>
              <a:prstGeom prst="rect">
                <a:avLst/>
              </a:prstGeom>
              <a:blipFill>
                <a:blip r:embed="rId5"/>
                <a:stretch>
                  <a:fillRect/>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63C7C26-F680-5EF1-5E55-03C53D9DF4C0}"/>
              </a:ext>
            </a:extLst>
          </p:cNvPr>
          <p:cNvSpPr txBox="1"/>
          <p:nvPr/>
        </p:nvSpPr>
        <p:spPr>
          <a:xfrm>
            <a:off x="4236845" y="1027522"/>
            <a:ext cx="3638746" cy="923330"/>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2. We create Venn diagrams with size equal to the sum of squares of the variables</a:t>
            </a:r>
          </a:p>
        </p:txBody>
      </p:sp>
      <p:pic>
        <p:nvPicPr>
          <p:cNvPr id="15" name="Picture 14">
            <a:extLst>
              <a:ext uri="{FF2B5EF4-FFF2-40B4-BE49-F238E27FC236}">
                <a16:creationId xmlns:a16="http://schemas.microsoft.com/office/drawing/2014/main" id="{0DB653AB-87C1-4245-85C9-AAF175A218A0}"/>
              </a:ext>
            </a:extLst>
          </p:cNvPr>
          <p:cNvPicPr>
            <a:picLocks noChangeAspect="1"/>
          </p:cNvPicPr>
          <p:nvPr/>
        </p:nvPicPr>
        <p:blipFill>
          <a:blip r:embed="rId6"/>
          <a:stretch>
            <a:fillRect/>
          </a:stretch>
        </p:blipFill>
        <p:spPr>
          <a:xfrm>
            <a:off x="4236845" y="2816438"/>
            <a:ext cx="3638746" cy="1738119"/>
          </a:xfrm>
          <a:prstGeom prst="rect">
            <a:avLst/>
          </a:prstGeom>
        </p:spPr>
      </p:pic>
      <p:cxnSp>
        <p:nvCxnSpPr>
          <p:cNvPr id="17" name="Straight Connector 16">
            <a:extLst>
              <a:ext uri="{FF2B5EF4-FFF2-40B4-BE49-F238E27FC236}">
                <a16:creationId xmlns:a16="http://schemas.microsoft.com/office/drawing/2014/main" id="{5F7198A1-3B40-E0D6-486B-51C7A5A61E6D}"/>
              </a:ext>
            </a:extLst>
          </p:cNvPr>
          <p:cNvCxnSpPr/>
          <p:nvPr/>
        </p:nvCxnSpPr>
        <p:spPr>
          <a:xfrm>
            <a:off x="4236845" y="1154784"/>
            <a:ext cx="0" cy="5703216"/>
          </a:xfrm>
          <a:prstGeom prst="line">
            <a:avLst/>
          </a:prstGeom>
          <a:ln>
            <a:solidFill>
              <a:srgbClr val="FF6200"/>
            </a:solidFill>
          </a:ln>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0811FB85-9A64-6E6D-266F-6BD32E92B2E9}"/>
              </a:ext>
            </a:extLst>
          </p:cNvPr>
          <p:cNvCxnSpPr/>
          <p:nvPr/>
        </p:nvCxnSpPr>
        <p:spPr>
          <a:xfrm>
            <a:off x="7875591" y="1154784"/>
            <a:ext cx="0" cy="5703216"/>
          </a:xfrm>
          <a:prstGeom prst="line">
            <a:avLst/>
          </a:prstGeom>
          <a:ln>
            <a:solidFill>
              <a:srgbClr val="FF6200"/>
            </a:solidFill>
          </a:ln>
        </p:spPr>
        <p:style>
          <a:lnRef idx="3">
            <a:schemeClr val="accent1"/>
          </a:lnRef>
          <a:fillRef idx="0">
            <a:schemeClr val="accent1"/>
          </a:fillRef>
          <a:effectRef idx="2">
            <a:schemeClr val="accent1"/>
          </a:effectRef>
          <a:fontRef idx="minor">
            <a:schemeClr val="tx1"/>
          </a:fontRef>
        </p:style>
      </p:cxnSp>
      <p:sp>
        <p:nvSpPr>
          <p:cNvPr id="19" name="TextBox 18">
            <a:extLst>
              <a:ext uri="{FF2B5EF4-FFF2-40B4-BE49-F238E27FC236}">
                <a16:creationId xmlns:a16="http://schemas.microsoft.com/office/drawing/2014/main" id="{6AA2E4D7-158B-AEE3-7508-6FE17C51ED5A}"/>
              </a:ext>
            </a:extLst>
          </p:cNvPr>
          <p:cNvSpPr txBox="1"/>
          <p:nvPr/>
        </p:nvSpPr>
        <p:spPr>
          <a:xfrm>
            <a:off x="4308049" y="4554557"/>
            <a:ext cx="3403077" cy="646331"/>
          </a:xfrm>
          <a:prstGeom prst="rect">
            <a:avLst/>
          </a:prstGeom>
          <a:noFill/>
        </p:spPr>
        <p:txBody>
          <a:bodyPr wrap="square" rtlCol="0">
            <a:spAutoFit/>
          </a:bodyPr>
          <a:lstStyle/>
          <a:p>
            <a:pPr algn="ctr"/>
            <a:r>
              <a:rPr lang="en-GB" sz="1200" b="0" i="0" dirty="0">
                <a:effectLst/>
                <a:latin typeface="ING Me" panose="02000506040000020004" pitchFamily="2" charset="0"/>
                <a:cs typeface="ING Me" panose="02000506040000020004" pitchFamily="2" charset="0"/>
              </a:rPr>
              <a:t>These two variables are related to each other though and have some covariance. We can calculate the shared covariance using ANOVA</a:t>
            </a:r>
            <a:endParaRPr lang="en-GB" sz="1200" dirty="0">
              <a:latin typeface="ING Me" panose="02000506040000020004" pitchFamily="2" charset="0"/>
              <a:cs typeface="ING Me" panose="02000506040000020004" pitchFamily="2" charset="0"/>
            </a:endParaRPr>
          </a:p>
        </p:txBody>
      </p:sp>
      <p:graphicFrame>
        <p:nvGraphicFramePr>
          <p:cNvPr id="20" name="Table 19">
            <a:extLst>
              <a:ext uri="{FF2B5EF4-FFF2-40B4-BE49-F238E27FC236}">
                <a16:creationId xmlns:a16="http://schemas.microsoft.com/office/drawing/2014/main" id="{AE1DD6C2-209A-3607-EC4C-A73BB801FDD5}"/>
              </a:ext>
            </a:extLst>
          </p:cNvPr>
          <p:cNvGraphicFramePr>
            <a:graphicFrameLocks noGrp="1"/>
          </p:cNvGraphicFramePr>
          <p:nvPr>
            <p:extLst>
              <p:ext uri="{D42A27DB-BD31-4B8C-83A1-F6EECF244321}">
                <p14:modId xmlns:p14="http://schemas.microsoft.com/office/powerpoint/2010/main" val="1816371712"/>
              </p:ext>
            </p:extLst>
          </p:nvPr>
        </p:nvGraphicFramePr>
        <p:xfrm>
          <a:off x="8228499" y="1950852"/>
          <a:ext cx="3479555" cy="1021938"/>
        </p:xfrm>
        <a:graphic>
          <a:graphicData uri="http://schemas.openxmlformats.org/drawingml/2006/table">
            <a:tbl>
              <a:tblPr>
                <a:tableStyleId>{5C22544A-7EE6-4342-B048-85BDC9FD1C3A}</a:tableStyleId>
              </a:tblPr>
              <a:tblGrid>
                <a:gridCol w="695911">
                  <a:extLst>
                    <a:ext uri="{9D8B030D-6E8A-4147-A177-3AD203B41FA5}">
                      <a16:colId xmlns:a16="http://schemas.microsoft.com/office/drawing/2014/main" val="800200766"/>
                    </a:ext>
                  </a:extLst>
                </a:gridCol>
                <a:gridCol w="695911">
                  <a:extLst>
                    <a:ext uri="{9D8B030D-6E8A-4147-A177-3AD203B41FA5}">
                      <a16:colId xmlns:a16="http://schemas.microsoft.com/office/drawing/2014/main" val="4238475214"/>
                    </a:ext>
                  </a:extLst>
                </a:gridCol>
                <a:gridCol w="695911">
                  <a:extLst>
                    <a:ext uri="{9D8B030D-6E8A-4147-A177-3AD203B41FA5}">
                      <a16:colId xmlns:a16="http://schemas.microsoft.com/office/drawing/2014/main" val="3126582595"/>
                    </a:ext>
                  </a:extLst>
                </a:gridCol>
                <a:gridCol w="695911">
                  <a:extLst>
                    <a:ext uri="{9D8B030D-6E8A-4147-A177-3AD203B41FA5}">
                      <a16:colId xmlns:a16="http://schemas.microsoft.com/office/drawing/2014/main" val="2221868573"/>
                    </a:ext>
                  </a:extLst>
                </a:gridCol>
                <a:gridCol w="695911">
                  <a:extLst>
                    <a:ext uri="{9D8B030D-6E8A-4147-A177-3AD203B41FA5}">
                      <a16:colId xmlns:a16="http://schemas.microsoft.com/office/drawing/2014/main" val="1424583026"/>
                    </a:ext>
                  </a:extLst>
                </a:gridCol>
              </a:tblGrid>
              <a:tr h="314390">
                <a:tc>
                  <a:txBody>
                    <a:bodyPr/>
                    <a:lstStyle/>
                    <a:p>
                      <a:pPr algn="ctr" fontAlgn="ctr"/>
                      <a:r>
                        <a:rPr lang="en-GB" sz="1050" b="1" u="none" strike="noStrike" dirty="0">
                          <a:effectLst/>
                          <a:latin typeface="ING Me" panose="02000506040000020004" pitchFamily="2" charset="0"/>
                          <a:cs typeface="ING Me" panose="02000506040000020004" pitchFamily="2" charset="0"/>
                        </a:rPr>
                        <a:t> </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tc>
                  <a:txBody>
                    <a:bodyPr/>
                    <a:lstStyle/>
                    <a:p>
                      <a:pPr algn="ctr" fontAlgn="ctr"/>
                      <a:r>
                        <a:rPr lang="en-GB" sz="1050" b="1" u="none" strike="noStrike" dirty="0">
                          <a:effectLst/>
                          <a:latin typeface="ING Me" panose="02000506040000020004" pitchFamily="2" charset="0"/>
                          <a:cs typeface="ING Me" panose="02000506040000020004" pitchFamily="2" charset="0"/>
                        </a:rPr>
                        <a:t>Sum of squares</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tc>
                  <a:txBody>
                    <a:bodyPr/>
                    <a:lstStyle/>
                    <a:p>
                      <a:pPr algn="ctr" fontAlgn="ctr"/>
                      <a:r>
                        <a:rPr lang="en-GB" sz="1050" b="1" u="none" strike="noStrike" dirty="0" err="1">
                          <a:effectLst/>
                          <a:latin typeface="ING Me" panose="02000506040000020004" pitchFamily="2" charset="0"/>
                          <a:cs typeface="ING Me" panose="02000506040000020004" pitchFamily="2" charset="0"/>
                        </a:rPr>
                        <a:t>df</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tc>
                  <a:txBody>
                    <a:bodyPr/>
                    <a:lstStyle/>
                    <a:p>
                      <a:pPr algn="ctr" fontAlgn="ctr"/>
                      <a:r>
                        <a:rPr lang="en-GB" sz="1050" b="1" u="none" strike="noStrike" dirty="0">
                          <a:effectLst/>
                          <a:latin typeface="ING Me" panose="02000506040000020004" pitchFamily="2" charset="0"/>
                          <a:cs typeface="ING Me" panose="02000506040000020004" pitchFamily="2" charset="0"/>
                        </a:rPr>
                        <a:t>F</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tc>
                  <a:txBody>
                    <a:bodyPr/>
                    <a:lstStyle/>
                    <a:p>
                      <a:pPr algn="ctr" fontAlgn="ctr"/>
                      <a:r>
                        <a:rPr lang="en-GB" sz="1050" b="1" u="none" strike="noStrike" dirty="0">
                          <a:effectLst/>
                          <a:latin typeface="ING Me" panose="02000506040000020004" pitchFamily="2" charset="0"/>
                          <a:cs typeface="ING Me" panose="02000506040000020004" pitchFamily="2" charset="0"/>
                        </a:rPr>
                        <a:t>PR(&gt;F)</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extLst>
                  <a:ext uri="{0D108BD9-81ED-4DB2-BD59-A6C34878D82A}">
                    <a16:rowId xmlns:a16="http://schemas.microsoft.com/office/drawing/2014/main" val="1029623954"/>
                  </a:ext>
                </a:extLst>
              </a:tr>
              <a:tr h="379888">
                <a:tc>
                  <a:txBody>
                    <a:bodyPr/>
                    <a:lstStyle/>
                    <a:p>
                      <a:pPr algn="ctr" fontAlgn="ctr"/>
                      <a:r>
                        <a:rPr lang="en-GB" sz="1050" b="1" u="none" strike="noStrike" dirty="0">
                          <a:effectLst/>
                          <a:latin typeface="ING Me" panose="02000506040000020004" pitchFamily="2" charset="0"/>
                          <a:cs typeface="ING Me" panose="02000506040000020004" pitchFamily="2" charset="0"/>
                        </a:rPr>
                        <a:t>X1</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tc>
                  <a:txBody>
                    <a:bodyPr/>
                    <a:lstStyle/>
                    <a:p>
                      <a:pPr algn="ctr" fontAlgn="ctr"/>
                      <a:r>
                        <a:rPr lang="en-GB" sz="1050" u="none" strike="noStrike" dirty="0">
                          <a:effectLst/>
                          <a:highlight>
                            <a:srgbClr val="FFFF00"/>
                          </a:highlight>
                          <a:latin typeface="ING Me" panose="02000506040000020004" pitchFamily="2" charset="0"/>
                          <a:cs typeface="ING Me" panose="02000506040000020004" pitchFamily="2" charset="0"/>
                        </a:rPr>
                        <a:t>6374.42</a:t>
                      </a:r>
                      <a:endParaRPr lang="en-GB" sz="1050" b="0" i="0" u="none" strike="noStrike" dirty="0">
                        <a:solidFill>
                          <a:srgbClr val="000000"/>
                        </a:solidFill>
                        <a:effectLst/>
                        <a:highlight>
                          <a:srgbClr val="FFFF00"/>
                        </a:highligh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tc>
                  <a:txBody>
                    <a:bodyPr/>
                    <a:lstStyle/>
                    <a:p>
                      <a:pPr algn="ctr" fontAlgn="ctr"/>
                      <a:r>
                        <a:rPr lang="en-GB" sz="1050" u="none" strike="noStrike" dirty="0">
                          <a:effectLst/>
                          <a:latin typeface="ING Me" panose="02000506040000020004" pitchFamily="2" charset="0"/>
                          <a:cs typeface="ING Me" panose="02000506040000020004" pitchFamily="2" charset="0"/>
                        </a:rPr>
                        <a:t>1</a:t>
                      </a:r>
                      <a:endParaRPr lang="en-GB" sz="105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tc>
                  <a:txBody>
                    <a:bodyPr/>
                    <a:lstStyle/>
                    <a:p>
                      <a:pPr algn="ctr" fontAlgn="ctr"/>
                      <a:r>
                        <a:rPr lang="en-GB" sz="1050" u="none" strike="noStrike" dirty="0">
                          <a:effectLst/>
                          <a:latin typeface="ING Me" panose="02000506040000020004" pitchFamily="2" charset="0"/>
                          <a:cs typeface="ING Me" panose="02000506040000020004" pitchFamily="2" charset="0"/>
                        </a:rPr>
                        <a:t>17762.94</a:t>
                      </a:r>
                      <a:endParaRPr lang="en-GB" sz="105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tc>
                  <a:txBody>
                    <a:bodyPr/>
                    <a:lstStyle/>
                    <a:p>
                      <a:pPr algn="ctr" fontAlgn="ctr"/>
                      <a:r>
                        <a:rPr lang="en-GB" sz="1050" u="none" strike="noStrike">
                          <a:effectLst/>
                          <a:latin typeface="ING Me" panose="02000506040000020004" pitchFamily="2" charset="0"/>
                          <a:cs typeface="ING Me" panose="02000506040000020004" pitchFamily="2" charset="0"/>
                        </a:rPr>
                        <a:t>0</a:t>
                      </a:r>
                      <a:endParaRPr lang="en-GB" sz="105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extLst>
                  <a:ext uri="{0D108BD9-81ED-4DB2-BD59-A6C34878D82A}">
                    <a16:rowId xmlns:a16="http://schemas.microsoft.com/office/drawing/2014/main" val="3323427845"/>
                  </a:ext>
                </a:extLst>
              </a:tr>
              <a:tr h="314390">
                <a:tc>
                  <a:txBody>
                    <a:bodyPr/>
                    <a:lstStyle/>
                    <a:p>
                      <a:pPr algn="ctr" fontAlgn="ctr"/>
                      <a:r>
                        <a:rPr lang="en-GB" sz="1050" b="1" u="none" strike="noStrike" dirty="0">
                          <a:effectLst/>
                          <a:latin typeface="ING Me" panose="02000506040000020004" pitchFamily="2" charset="0"/>
                          <a:cs typeface="ING Me" panose="02000506040000020004" pitchFamily="2" charset="0"/>
                        </a:rPr>
                        <a:t>Residual</a:t>
                      </a:r>
                      <a:endParaRPr lang="en-GB" sz="105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050" u="none" strike="noStrike" dirty="0">
                          <a:effectLst/>
                          <a:highlight>
                            <a:srgbClr val="00FFFF"/>
                          </a:highlight>
                          <a:latin typeface="ING Me" panose="02000506040000020004" pitchFamily="2" charset="0"/>
                          <a:cs typeface="ING Me" panose="02000506040000020004" pitchFamily="2" charset="0"/>
                        </a:rPr>
                        <a:t>3587.88</a:t>
                      </a:r>
                      <a:endParaRPr lang="en-GB" sz="1050" b="0" i="0" u="none" strike="noStrike" dirty="0">
                        <a:solidFill>
                          <a:srgbClr val="000000"/>
                        </a:solidFill>
                        <a:effectLst/>
                        <a:highlight>
                          <a:srgbClr val="00FFFF"/>
                        </a:highligh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050" u="none" strike="noStrike" dirty="0">
                          <a:effectLst/>
                          <a:latin typeface="ING Me" panose="02000506040000020004" pitchFamily="2" charset="0"/>
                          <a:cs typeface="ING Me" panose="02000506040000020004" pitchFamily="2" charset="0"/>
                        </a:rPr>
                        <a:t>9998</a:t>
                      </a:r>
                      <a:endParaRPr lang="en-GB" sz="105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050" u="none" strike="noStrike" dirty="0">
                          <a:effectLst/>
                          <a:latin typeface="ING Me" panose="02000506040000020004" pitchFamily="2" charset="0"/>
                          <a:cs typeface="ING Me" panose="02000506040000020004" pitchFamily="2" charset="0"/>
                        </a:rPr>
                        <a:t>-</a:t>
                      </a:r>
                      <a:endParaRPr lang="en-GB" sz="105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ctr" fontAlgn="ctr"/>
                      <a:r>
                        <a:rPr lang="en-GB" sz="1050" u="none" strike="noStrike" dirty="0">
                          <a:effectLst/>
                          <a:latin typeface="ING Me" panose="02000506040000020004" pitchFamily="2" charset="0"/>
                          <a:cs typeface="ING Me" panose="02000506040000020004" pitchFamily="2" charset="0"/>
                        </a:rPr>
                        <a:t>-</a:t>
                      </a:r>
                      <a:endParaRPr lang="en-GB" sz="105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630352736"/>
                  </a:ext>
                </a:extLst>
              </a:tr>
            </a:tbl>
          </a:graphicData>
        </a:graphic>
      </p:graphicFrame>
      <p:sp>
        <p:nvSpPr>
          <p:cNvPr id="21" name="TextBox 20">
            <a:extLst>
              <a:ext uri="{FF2B5EF4-FFF2-40B4-BE49-F238E27FC236}">
                <a16:creationId xmlns:a16="http://schemas.microsoft.com/office/drawing/2014/main" id="{46FCF74D-112B-C2B9-61A1-0DB575B4C898}"/>
              </a:ext>
            </a:extLst>
          </p:cNvPr>
          <p:cNvSpPr txBox="1"/>
          <p:nvPr/>
        </p:nvSpPr>
        <p:spPr>
          <a:xfrm>
            <a:off x="8250024" y="3177665"/>
            <a:ext cx="3567542" cy="1015663"/>
          </a:xfrm>
          <a:prstGeom prst="rect">
            <a:avLst/>
          </a:prstGeom>
          <a:noFill/>
        </p:spPr>
        <p:txBody>
          <a:bodyPr wrap="square" rtlCol="0">
            <a:spAutoFit/>
          </a:bodyPr>
          <a:lstStyle/>
          <a:p>
            <a:pPr algn="ctr"/>
            <a:r>
              <a:rPr lang="en-GB" sz="1200" dirty="0">
                <a:highlight>
                  <a:srgbClr val="FFFF00"/>
                </a:highlight>
                <a:latin typeface="ING Me" panose="02000506040000020004" pitchFamily="2" charset="0"/>
                <a:cs typeface="ING Me" panose="02000506040000020004" pitchFamily="2" charset="0"/>
              </a:rPr>
              <a:t>6374.42</a:t>
            </a:r>
            <a:r>
              <a:rPr lang="en-GB" sz="1200" dirty="0">
                <a:latin typeface="ING Me" panose="02000506040000020004" pitchFamily="2" charset="0"/>
                <a:cs typeface="ING Me" panose="02000506040000020004" pitchFamily="2" charset="0"/>
              </a:rPr>
              <a:t> (whatever units) are shared between Y and X1, with </a:t>
            </a:r>
            <a:r>
              <a:rPr lang="en-GB" sz="1200" dirty="0">
                <a:highlight>
                  <a:srgbClr val="00FFFF"/>
                </a:highlight>
                <a:latin typeface="ING Me" panose="02000506040000020004" pitchFamily="2" charset="0"/>
                <a:cs typeface="ING Me" panose="02000506040000020004" pitchFamily="2" charset="0"/>
              </a:rPr>
              <a:t>3587.88</a:t>
            </a:r>
            <a:r>
              <a:rPr lang="en-GB" sz="1200" dirty="0">
                <a:latin typeface="ING Me" panose="02000506040000020004" pitchFamily="2" charset="0"/>
                <a:cs typeface="ING Me" panose="02000506040000020004" pitchFamily="2" charset="0"/>
              </a:rPr>
              <a:t> not shared (or residual). </a:t>
            </a:r>
            <a:br>
              <a:rPr lang="en-GB" sz="1200" dirty="0">
                <a:latin typeface="ING Me" panose="02000506040000020004" pitchFamily="2" charset="0"/>
                <a:cs typeface="ING Me" panose="02000506040000020004" pitchFamily="2" charset="0"/>
              </a:rPr>
            </a:br>
            <a:br>
              <a:rPr lang="en-GB" sz="1200" dirty="0">
                <a:latin typeface="ING Me" panose="02000506040000020004" pitchFamily="2" charset="0"/>
                <a:cs typeface="ING Me" panose="02000506040000020004" pitchFamily="2" charset="0"/>
              </a:rPr>
            </a:br>
            <a:r>
              <a:rPr lang="en-GB" sz="1200" dirty="0">
                <a:latin typeface="ING Me" panose="02000506040000020004" pitchFamily="2" charset="0"/>
                <a:cs typeface="ING Me" panose="02000506040000020004" pitchFamily="2" charset="0"/>
              </a:rPr>
              <a:t>A Venn diagram helps us to visualise the covariance between these two variables.</a:t>
            </a:r>
          </a:p>
        </p:txBody>
      </p:sp>
      <p:sp>
        <p:nvSpPr>
          <p:cNvPr id="22" name="TextBox 21">
            <a:extLst>
              <a:ext uri="{FF2B5EF4-FFF2-40B4-BE49-F238E27FC236}">
                <a16:creationId xmlns:a16="http://schemas.microsoft.com/office/drawing/2014/main" id="{55D01480-BA04-D3F2-FCED-4194D1EF6FA6}"/>
              </a:ext>
            </a:extLst>
          </p:cNvPr>
          <p:cNvSpPr txBox="1"/>
          <p:nvPr/>
        </p:nvSpPr>
        <p:spPr>
          <a:xfrm>
            <a:off x="7875590" y="1027522"/>
            <a:ext cx="3638746" cy="646331"/>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3. We analyse the relationships between the variables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D8298C7-5C56-20ED-F0B2-593370242685}"/>
                  </a:ext>
                </a:extLst>
              </p:cNvPr>
              <p:cNvSpPr txBox="1"/>
              <p:nvPr/>
            </p:nvSpPr>
            <p:spPr>
              <a:xfrm>
                <a:off x="9033246" y="6388106"/>
                <a:ext cx="2729564" cy="4423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200" i="1" smtClean="0">
                              <a:solidFill>
                                <a:srgbClr val="836967"/>
                              </a:solidFill>
                              <a:latin typeface="Cambria Math" panose="02040503050406030204" pitchFamily="18" charset="0"/>
                            </a:rPr>
                          </m:ctrlPr>
                        </m:sSupPr>
                        <m:e>
                          <m:r>
                            <a:rPr lang="en-GB" sz="1200" i="1">
                              <a:latin typeface="Cambria Math" panose="02040503050406030204" pitchFamily="18" charset="0"/>
                            </a:rPr>
                            <m:t>𝑅</m:t>
                          </m:r>
                        </m:e>
                        <m:sup>
                          <m:r>
                            <a:rPr lang="en-GB" sz="1200" i="0">
                              <a:latin typeface="Cambria Math" panose="02040503050406030204" pitchFamily="18" charset="0"/>
                            </a:rPr>
                            <m:t>2</m:t>
                          </m:r>
                        </m:sup>
                      </m:sSup>
                      <m:r>
                        <a:rPr lang="en-GB" sz="1200" i="0">
                          <a:latin typeface="Cambria Math" panose="02040503050406030204" pitchFamily="18" charset="0"/>
                        </a:rPr>
                        <m:t>=</m:t>
                      </m:r>
                      <m:f>
                        <m:fPr>
                          <m:ctrlPr>
                            <a:rPr lang="en-GB" sz="1200" i="1">
                              <a:solidFill>
                                <a:srgbClr val="836967"/>
                              </a:solidFill>
                              <a:latin typeface="Cambria Math" panose="02040503050406030204" pitchFamily="18" charset="0"/>
                            </a:rPr>
                          </m:ctrlPr>
                        </m:fPr>
                        <m:num>
                          <m:r>
                            <a:rPr lang="en-GB" sz="1200" i="0">
                              <a:latin typeface="Cambria Math" panose="02040503050406030204" pitchFamily="18" charset="0"/>
                            </a:rPr>
                            <m:t>6374.42</m:t>
                          </m:r>
                        </m:num>
                        <m:den>
                          <m:r>
                            <a:rPr lang="en-GB" sz="1200" i="0">
                              <a:latin typeface="Cambria Math" panose="02040503050406030204" pitchFamily="18" charset="0"/>
                            </a:rPr>
                            <m:t>3587.8</m:t>
                          </m:r>
                          <m:r>
                            <a:rPr lang="en-GB" sz="1200" b="0" i="0" smtClean="0">
                              <a:latin typeface="Cambria Math" panose="02040503050406030204" pitchFamily="18" charset="0"/>
                            </a:rPr>
                            <m:t>9</m:t>
                          </m:r>
                          <m:r>
                            <a:rPr lang="en-GB" sz="1200" i="0">
                              <a:latin typeface="Cambria Math" panose="02040503050406030204" pitchFamily="18" charset="0"/>
                            </a:rPr>
                            <m:t>+6374.42</m:t>
                          </m:r>
                        </m:den>
                      </m:f>
                      <m:r>
                        <a:rPr lang="en-GB" sz="1200" i="0">
                          <a:latin typeface="Cambria Math" panose="02040503050406030204" pitchFamily="18" charset="0"/>
                        </a:rPr>
                        <m:t>=0.639</m:t>
                      </m:r>
                    </m:oMath>
                  </m:oMathPara>
                </a14:m>
                <a:endParaRPr lang="en-GB" sz="1200" dirty="0"/>
              </a:p>
            </p:txBody>
          </p:sp>
        </mc:Choice>
        <mc:Fallback xmlns="">
          <p:sp>
            <p:nvSpPr>
              <p:cNvPr id="30" name="TextBox 29">
                <a:extLst>
                  <a:ext uri="{FF2B5EF4-FFF2-40B4-BE49-F238E27FC236}">
                    <a16:creationId xmlns:a16="http://schemas.microsoft.com/office/drawing/2014/main" id="{FD8298C7-5C56-20ED-F0B2-593370242685}"/>
                  </a:ext>
                </a:extLst>
              </p:cNvPr>
              <p:cNvSpPr txBox="1">
                <a:spLocks noRot="1" noChangeAspect="1" noMove="1" noResize="1" noEditPoints="1" noAdjustHandles="1" noChangeArrowheads="1" noChangeShapeType="1" noTextEdit="1"/>
              </p:cNvSpPr>
              <p:nvPr/>
            </p:nvSpPr>
            <p:spPr>
              <a:xfrm>
                <a:off x="9033246" y="6388106"/>
                <a:ext cx="2729564" cy="442301"/>
              </a:xfrm>
              <a:prstGeom prst="rect">
                <a:avLst/>
              </a:prstGeom>
              <a:blipFill>
                <a:blip r:embed="rId7"/>
                <a:stretch>
                  <a:fillRect b="-1389"/>
                </a:stretch>
              </a:blipFill>
            </p:spPr>
            <p:txBody>
              <a:bodyPr/>
              <a:lstStyle/>
              <a:p>
                <a:r>
                  <a:rPr lang="en-GB">
                    <a:noFill/>
                  </a:rPr>
                  <a:t> </a:t>
                </a:r>
              </a:p>
            </p:txBody>
          </p:sp>
        </mc:Fallback>
      </mc:AlternateContent>
      <p:sp>
        <p:nvSpPr>
          <p:cNvPr id="31" name="Title 6">
            <a:extLst>
              <a:ext uri="{FF2B5EF4-FFF2-40B4-BE49-F238E27FC236}">
                <a16:creationId xmlns:a16="http://schemas.microsoft.com/office/drawing/2014/main" id="{357B145A-FD1A-CEBD-2BA1-C132C70881DF}"/>
              </a:ext>
            </a:extLst>
          </p:cNvPr>
          <p:cNvSpPr>
            <a:spLocks noGrp="1"/>
          </p:cNvSpPr>
          <p:nvPr>
            <p:ph type="title"/>
          </p:nvPr>
        </p:nvSpPr>
        <p:spPr>
          <a:xfrm>
            <a:off x="659008" y="7117"/>
            <a:ext cx="10875600" cy="817244"/>
          </a:xfrm>
        </p:spPr>
        <p:txBody>
          <a:bodyPr>
            <a:normAutofit/>
          </a:bodyPr>
          <a:lstStyle/>
          <a:p>
            <a:r>
              <a:rPr lang="en-GB" sz="2800" dirty="0">
                <a:solidFill>
                  <a:srgbClr val="FF6200"/>
                </a:solidFill>
                <a:latin typeface="ING Me" panose="02000506040000020004" pitchFamily="2" charset="0"/>
                <a:cs typeface="ING Me" panose="02000506040000020004" pitchFamily="2" charset="0"/>
              </a:rPr>
              <a:t>Introduction: Blind model bias – 2 variables model example</a:t>
            </a:r>
          </a:p>
        </p:txBody>
      </p:sp>
    </p:spTree>
    <p:extLst>
      <p:ext uri="{BB962C8B-B14F-4D97-AF65-F5344CB8AC3E}">
        <p14:creationId xmlns:p14="http://schemas.microsoft.com/office/powerpoint/2010/main" val="3318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ED0BBA24-0572-3F34-6431-D42FFA153328}"/>
              </a:ext>
            </a:extLst>
          </p:cNvPr>
          <p:cNvSpPr txBox="1">
            <a:spLocks/>
          </p:cNvSpPr>
          <p:nvPr/>
        </p:nvSpPr>
        <p:spPr>
          <a:xfrm>
            <a:off x="659008" y="7117"/>
            <a:ext cx="10875600" cy="8172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800" dirty="0">
                <a:solidFill>
                  <a:srgbClr val="FF6200"/>
                </a:solidFill>
                <a:latin typeface="ING Me" panose="02000506040000020004" pitchFamily="2" charset="0"/>
                <a:cs typeface="ING Me" panose="02000506040000020004" pitchFamily="2" charset="0"/>
              </a:rPr>
              <a:t>Introduction: Blind model bias – 3 variables model example</a:t>
            </a:r>
          </a:p>
        </p:txBody>
      </p:sp>
      <p:cxnSp>
        <p:nvCxnSpPr>
          <p:cNvPr id="5" name="Straight Connector 4">
            <a:extLst>
              <a:ext uri="{FF2B5EF4-FFF2-40B4-BE49-F238E27FC236}">
                <a16:creationId xmlns:a16="http://schemas.microsoft.com/office/drawing/2014/main" id="{A5983B01-7A1E-0369-0502-AE89D555FA6D}"/>
              </a:ext>
            </a:extLst>
          </p:cNvPr>
          <p:cNvCxnSpPr/>
          <p:nvPr/>
        </p:nvCxnSpPr>
        <p:spPr>
          <a:xfrm>
            <a:off x="4236845" y="1154784"/>
            <a:ext cx="0" cy="5703216"/>
          </a:xfrm>
          <a:prstGeom prst="line">
            <a:avLst/>
          </a:prstGeom>
          <a:ln>
            <a:solidFill>
              <a:srgbClr val="FF6200"/>
            </a:solidFill>
          </a:ln>
        </p:spPr>
        <p:style>
          <a:lnRef idx="3">
            <a:schemeClr val="accent1"/>
          </a:lnRef>
          <a:fillRef idx="0">
            <a:schemeClr val="accent1"/>
          </a:fillRef>
          <a:effectRef idx="2">
            <a:schemeClr val="accent1"/>
          </a:effectRef>
          <a:fontRef idx="minor">
            <a:schemeClr val="tx1"/>
          </a:fontRef>
        </p:style>
      </p:cxnSp>
      <p:cxnSp>
        <p:nvCxnSpPr>
          <p:cNvPr id="6" name="Straight Connector 5">
            <a:extLst>
              <a:ext uri="{FF2B5EF4-FFF2-40B4-BE49-F238E27FC236}">
                <a16:creationId xmlns:a16="http://schemas.microsoft.com/office/drawing/2014/main" id="{5F82B3F7-AEA0-A3FF-9390-1FF5356ED2B9}"/>
              </a:ext>
            </a:extLst>
          </p:cNvPr>
          <p:cNvCxnSpPr/>
          <p:nvPr/>
        </p:nvCxnSpPr>
        <p:spPr>
          <a:xfrm>
            <a:off x="8016994" y="1154784"/>
            <a:ext cx="0" cy="5703216"/>
          </a:xfrm>
          <a:prstGeom prst="line">
            <a:avLst/>
          </a:prstGeom>
          <a:ln>
            <a:solidFill>
              <a:srgbClr val="FF6200"/>
            </a:solidFill>
          </a:ln>
        </p:spPr>
        <p:style>
          <a:lnRef idx="3">
            <a:schemeClr val="accent1"/>
          </a:lnRef>
          <a:fillRef idx="0">
            <a:schemeClr val="accent1"/>
          </a:fillRef>
          <a:effectRef idx="2">
            <a:schemeClr val="accent1"/>
          </a:effectRef>
          <a:fontRef idx="minor">
            <a:schemeClr val="tx1"/>
          </a:fontRef>
        </p:style>
      </p:cxnSp>
      <p:pic>
        <p:nvPicPr>
          <p:cNvPr id="8" name="Picture 7">
            <a:extLst>
              <a:ext uri="{FF2B5EF4-FFF2-40B4-BE49-F238E27FC236}">
                <a16:creationId xmlns:a16="http://schemas.microsoft.com/office/drawing/2014/main" id="{5B80DE1D-C649-2B30-4A92-134495E4FF99}"/>
              </a:ext>
            </a:extLst>
          </p:cNvPr>
          <p:cNvPicPr>
            <a:picLocks noChangeAspect="1"/>
          </p:cNvPicPr>
          <p:nvPr/>
        </p:nvPicPr>
        <p:blipFill>
          <a:blip r:embed="rId2"/>
          <a:stretch>
            <a:fillRect/>
          </a:stretch>
        </p:blipFill>
        <p:spPr>
          <a:xfrm>
            <a:off x="659008" y="1814125"/>
            <a:ext cx="2420406" cy="2343096"/>
          </a:xfrm>
          <a:prstGeom prst="rect">
            <a:avLst/>
          </a:prstGeom>
        </p:spPr>
      </p:pic>
      <p:sp>
        <p:nvSpPr>
          <p:cNvPr id="10" name="TextBox 9">
            <a:extLst>
              <a:ext uri="{FF2B5EF4-FFF2-40B4-BE49-F238E27FC236}">
                <a16:creationId xmlns:a16="http://schemas.microsoft.com/office/drawing/2014/main" id="{648AD8A7-08A3-2365-D00B-A426B133BC4D}"/>
              </a:ext>
            </a:extLst>
          </p:cNvPr>
          <p:cNvSpPr txBox="1"/>
          <p:nvPr/>
        </p:nvSpPr>
        <p:spPr>
          <a:xfrm>
            <a:off x="94268" y="1027522"/>
            <a:ext cx="3638746" cy="646331"/>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4. We build a model with 2 explanatory variables (X1 and X2)</a:t>
            </a:r>
          </a:p>
        </p:txBody>
      </p:sp>
      <p:graphicFrame>
        <p:nvGraphicFramePr>
          <p:cNvPr id="11" name="Table 10">
            <a:extLst>
              <a:ext uri="{FF2B5EF4-FFF2-40B4-BE49-F238E27FC236}">
                <a16:creationId xmlns:a16="http://schemas.microsoft.com/office/drawing/2014/main" id="{C98113C7-424F-E910-D240-D087F006D3D4}"/>
              </a:ext>
            </a:extLst>
          </p:cNvPr>
          <p:cNvGraphicFramePr>
            <a:graphicFrameLocks noGrp="1"/>
          </p:cNvGraphicFramePr>
          <p:nvPr>
            <p:extLst>
              <p:ext uri="{D42A27DB-BD31-4B8C-83A1-F6EECF244321}">
                <p14:modId xmlns:p14="http://schemas.microsoft.com/office/powerpoint/2010/main" val="4063813135"/>
              </p:ext>
            </p:extLst>
          </p:nvPr>
        </p:nvGraphicFramePr>
        <p:xfrm>
          <a:off x="4338467" y="2276418"/>
          <a:ext cx="3559178" cy="2743200"/>
        </p:xfrm>
        <a:graphic>
          <a:graphicData uri="http://schemas.openxmlformats.org/drawingml/2006/table">
            <a:tbl>
              <a:tblPr>
                <a:tableStyleId>{5C22544A-7EE6-4342-B048-85BDC9FD1C3A}</a:tableStyleId>
              </a:tblPr>
              <a:tblGrid>
                <a:gridCol w="840051">
                  <a:extLst>
                    <a:ext uri="{9D8B030D-6E8A-4147-A177-3AD203B41FA5}">
                      <a16:colId xmlns:a16="http://schemas.microsoft.com/office/drawing/2014/main" val="39318237"/>
                    </a:ext>
                  </a:extLst>
                </a:gridCol>
                <a:gridCol w="2719127">
                  <a:extLst>
                    <a:ext uri="{9D8B030D-6E8A-4147-A177-3AD203B41FA5}">
                      <a16:colId xmlns:a16="http://schemas.microsoft.com/office/drawing/2014/main" val="2583704937"/>
                    </a:ext>
                  </a:extLst>
                </a:gridCol>
              </a:tblGrid>
              <a:tr h="182880">
                <a:tc>
                  <a:txBody>
                    <a:bodyPr/>
                    <a:lstStyle/>
                    <a:p>
                      <a:pPr algn="ctr" fontAlgn="ctr"/>
                      <a:r>
                        <a:rPr lang="en-GB" sz="1000" b="1" u="none" strike="noStrike" dirty="0">
                          <a:effectLst/>
                          <a:latin typeface="ING Me" panose="02000506040000020004" pitchFamily="2" charset="0"/>
                          <a:cs typeface="ING Me" panose="02000506040000020004" pitchFamily="2" charset="0"/>
                        </a:rPr>
                        <a:t>Segment</a:t>
                      </a:r>
                      <a:endParaRPr lang="en-GB" sz="100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tc>
                  <a:txBody>
                    <a:bodyPr/>
                    <a:lstStyle/>
                    <a:p>
                      <a:pPr algn="ctr" fontAlgn="ctr"/>
                      <a:r>
                        <a:rPr lang="en-GB" sz="1000" b="1" u="none" strike="noStrike" dirty="0">
                          <a:effectLst/>
                          <a:latin typeface="ING Me" panose="02000506040000020004" pitchFamily="2" charset="0"/>
                          <a:cs typeface="ING Me" panose="02000506040000020004" pitchFamily="2" charset="0"/>
                        </a:rPr>
                        <a:t>Explanation</a:t>
                      </a:r>
                      <a:endParaRPr lang="en-GB" sz="1000" b="1"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lnB w="12700" cap="flat" cmpd="sng" algn="ctr">
                      <a:solidFill>
                        <a:srgbClr val="FF6200"/>
                      </a:solidFill>
                      <a:prstDash val="solid"/>
                      <a:round/>
                      <a:headEnd type="none" w="med" len="med"/>
                      <a:tailEnd type="none" w="med" len="med"/>
                    </a:lnB>
                    <a:noFill/>
                  </a:tcPr>
                </a:tc>
                <a:extLst>
                  <a:ext uri="{0D108BD9-81ED-4DB2-BD59-A6C34878D82A}">
                    <a16:rowId xmlns:a16="http://schemas.microsoft.com/office/drawing/2014/main" val="4003319858"/>
                  </a:ext>
                </a:extLst>
              </a:tr>
              <a:tr h="182880">
                <a:tc>
                  <a:txBody>
                    <a:bodyPr/>
                    <a:lstStyle/>
                    <a:p>
                      <a:pPr algn="l" fontAlgn="ctr"/>
                      <a:r>
                        <a:rPr lang="en-GB" sz="800" u="none" strike="noStrike">
                          <a:effectLst/>
                          <a:latin typeface="ING Me" panose="02000506040000020004" pitchFamily="2" charset="0"/>
                          <a:cs typeface="ING Me" panose="02000506040000020004" pitchFamily="2" charset="0"/>
                        </a:rPr>
                        <a:t>A + D + E + G</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tc>
                  <a:txBody>
                    <a:bodyPr/>
                    <a:lstStyle/>
                    <a:p>
                      <a:pPr algn="l" fontAlgn="ctr"/>
                      <a:r>
                        <a:rPr lang="en-GB" sz="800" u="none" strike="noStrike">
                          <a:effectLst/>
                          <a:latin typeface="ING Me" panose="02000506040000020004" pitchFamily="2" charset="0"/>
                          <a:cs typeface="ING Me" panose="02000506040000020004" pitchFamily="2" charset="0"/>
                        </a:rPr>
                        <a:t>Total variation in Y</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lnT w="12700" cap="flat" cmpd="sng" algn="ctr">
                      <a:solidFill>
                        <a:srgbClr val="FF6200"/>
                      </a:solidFill>
                      <a:prstDash val="solid"/>
                      <a:round/>
                      <a:headEnd type="none" w="med" len="med"/>
                      <a:tailEnd type="none" w="med" len="med"/>
                    </a:lnT>
                    <a:noFill/>
                  </a:tcPr>
                </a:tc>
                <a:extLst>
                  <a:ext uri="{0D108BD9-81ED-4DB2-BD59-A6C34878D82A}">
                    <a16:rowId xmlns:a16="http://schemas.microsoft.com/office/drawing/2014/main" val="477201993"/>
                  </a:ext>
                </a:extLst>
              </a:tr>
              <a:tr h="182880">
                <a:tc>
                  <a:txBody>
                    <a:bodyPr/>
                    <a:lstStyle/>
                    <a:p>
                      <a:pPr algn="l" fontAlgn="ctr"/>
                      <a:r>
                        <a:rPr lang="en-GB" sz="800" u="none" strike="noStrike">
                          <a:effectLst/>
                          <a:latin typeface="ING Me" panose="02000506040000020004" pitchFamily="2" charset="0"/>
                          <a:cs typeface="ING Me" panose="02000506040000020004" pitchFamily="2" charset="0"/>
                        </a:rPr>
                        <a:t>B + D + F + G</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Total variation in X1</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3232091216"/>
                  </a:ext>
                </a:extLst>
              </a:tr>
              <a:tr h="182880">
                <a:tc>
                  <a:txBody>
                    <a:bodyPr/>
                    <a:lstStyle/>
                    <a:p>
                      <a:pPr algn="l" fontAlgn="ctr"/>
                      <a:r>
                        <a:rPr lang="en-GB" sz="800" u="none" strike="noStrike">
                          <a:effectLst/>
                          <a:latin typeface="ING Me" panose="02000506040000020004" pitchFamily="2" charset="0"/>
                          <a:cs typeface="ING Me" panose="02000506040000020004" pitchFamily="2" charset="0"/>
                        </a:rPr>
                        <a:t>C + E + F + G</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Total variation in X2</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537049684"/>
                  </a:ext>
                </a:extLst>
              </a:tr>
              <a:tr h="182880">
                <a:tc>
                  <a:txBody>
                    <a:bodyPr/>
                    <a:lstStyle/>
                    <a:p>
                      <a:pPr algn="l" fontAlgn="ctr"/>
                      <a:r>
                        <a:rPr lang="en-GB" sz="800" u="none" strike="noStrike" dirty="0">
                          <a:effectLst/>
                          <a:latin typeface="ING Me" panose="02000506040000020004" pitchFamily="2" charset="0"/>
                          <a:cs typeface="ING Me" panose="02000506040000020004" pitchFamily="2" charset="0"/>
                        </a:rPr>
                        <a:t>A</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Unexplained variation in Y after accounting for X1 and X2</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1856695953"/>
                  </a:ext>
                </a:extLst>
              </a:tr>
              <a:tr h="182880">
                <a:tc>
                  <a:txBody>
                    <a:bodyPr/>
                    <a:lstStyle/>
                    <a:p>
                      <a:pPr algn="l" fontAlgn="ctr"/>
                      <a:r>
                        <a:rPr lang="en-GB" sz="800" u="none" strike="noStrike" dirty="0">
                          <a:effectLst/>
                          <a:latin typeface="ING Me" panose="02000506040000020004" pitchFamily="2" charset="0"/>
                          <a:cs typeface="ING Me" panose="02000506040000020004" pitchFamily="2" charset="0"/>
                        </a:rPr>
                        <a:t>B</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dirty="0">
                          <a:effectLst/>
                          <a:latin typeface="ING Me" panose="02000506040000020004" pitchFamily="2" charset="0"/>
                          <a:cs typeface="ING Me" panose="02000506040000020004" pitchFamily="2" charset="0"/>
                        </a:rPr>
                        <a:t>Unexplained variation in X1 after accounting for Y and X2</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1862029920"/>
                  </a:ext>
                </a:extLst>
              </a:tr>
              <a:tr h="182880">
                <a:tc>
                  <a:txBody>
                    <a:bodyPr/>
                    <a:lstStyle/>
                    <a:p>
                      <a:pPr algn="l" fontAlgn="ctr"/>
                      <a:r>
                        <a:rPr lang="en-GB" sz="800" u="none" strike="noStrike">
                          <a:effectLst/>
                          <a:latin typeface="ING Me" panose="02000506040000020004" pitchFamily="2" charset="0"/>
                          <a:cs typeface="ING Me" panose="02000506040000020004" pitchFamily="2" charset="0"/>
                        </a:rPr>
                        <a:t>C</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Unexplained variation in X2 after accounting for Y and X1</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2913568766"/>
                  </a:ext>
                </a:extLst>
              </a:tr>
              <a:tr h="182880">
                <a:tc>
                  <a:txBody>
                    <a:bodyPr/>
                    <a:lstStyle/>
                    <a:p>
                      <a:pPr algn="l" fontAlgn="ctr"/>
                      <a:r>
                        <a:rPr lang="en-GB" sz="800" u="none" strike="noStrike" dirty="0">
                          <a:effectLst/>
                          <a:latin typeface="ING Me" panose="02000506040000020004" pitchFamily="2" charset="0"/>
                          <a:cs typeface="ING Me" panose="02000506040000020004" pitchFamily="2" charset="0"/>
                        </a:rPr>
                        <a:t>D + G</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dirty="0">
                          <a:effectLst/>
                          <a:latin typeface="ING Me" panose="02000506040000020004" pitchFamily="2" charset="0"/>
                          <a:cs typeface="ING Me" panose="02000506040000020004" pitchFamily="2" charset="0"/>
                        </a:rPr>
                        <a:t>Variance shared by Y and X1</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914094769"/>
                  </a:ext>
                </a:extLst>
              </a:tr>
              <a:tr h="182880">
                <a:tc>
                  <a:txBody>
                    <a:bodyPr/>
                    <a:lstStyle/>
                    <a:p>
                      <a:pPr algn="l" fontAlgn="ctr"/>
                      <a:r>
                        <a:rPr lang="en-GB" sz="800" u="none" strike="noStrike" dirty="0">
                          <a:effectLst/>
                          <a:latin typeface="ING Me" panose="02000506040000020004" pitchFamily="2" charset="0"/>
                          <a:cs typeface="ING Me" panose="02000506040000020004" pitchFamily="2" charset="0"/>
                        </a:rPr>
                        <a:t>F + G</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Variance shared by Y and X2</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3717154116"/>
                  </a:ext>
                </a:extLst>
              </a:tr>
              <a:tr h="182880">
                <a:tc>
                  <a:txBody>
                    <a:bodyPr/>
                    <a:lstStyle/>
                    <a:p>
                      <a:pPr algn="l" fontAlgn="ctr"/>
                      <a:r>
                        <a:rPr lang="en-GB" sz="800" u="none" strike="noStrike" dirty="0">
                          <a:effectLst/>
                          <a:latin typeface="ING Me" panose="02000506040000020004" pitchFamily="2" charset="0"/>
                          <a:cs typeface="ING Me" panose="02000506040000020004" pitchFamily="2" charset="0"/>
                        </a:rPr>
                        <a:t>E + G</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solidFill>
                      <a:srgbClr val="FF6200"/>
                    </a:solidFill>
                  </a:tcPr>
                </a:tc>
                <a:tc>
                  <a:txBody>
                    <a:bodyPr/>
                    <a:lstStyle/>
                    <a:p>
                      <a:pPr algn="l" fontAlgn="ctr"/>
                      <a:r>
                        <a:rPr lang="en-GB" sz="800" u="none" strike="noStrike" dirty="0">
                          <a:effectLst/>
                          <a:latin typeface="ING Me" panose="02000506040000020004" pitchFamily="2" charset="0"/>
                          <a:cs typeface="ING Me" panose="02000506040000020004" pitchFamily="2" charset="0"/>
                        </a:rPr>
                        <a:t>Variance shared by X1 and X2</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solidFill>
                      <a:srgbClr val="FF6200"/>
                    </a:solidFill>
                  </a:tcPr>
                </a:tc>
                <a:extLst>
                  <a:ext uri="{0D108BD9-81ED-4DB2-BD59-A6C34878D82A}">
                    <a16:rowId xmlns:a16="http://schemas.microsoft.com/office/drawing/2014/main" val="3228292989"/>
                  </a:ext>
                </a:extLst>
              </a:tr>
              <a:tr h="243840">
                <a:tc>
                  <a:txBody>
                    <a:bodyPr/>
                    <a:lstStyle/>
                    <a:p>
                      <a:pPr algn="l" fontAlgn="ctr"/>
                      <a:r>
                        <a:rPr lang="en-GB" sz="800" u="none" strike="noStrike">
                          <a:effectLst/>
                          <a:latin typeface="ING Me" panose="02000506040000020004" pitchFamily="2" charset="0"/>
                          <a:cs typeface="ING Me" panose="02000506040000020004" pitchFamily="2" charset="0"/>
                        </a:rPr>
                        <a:t>D</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Variance only between Y and X1, without influence from X2</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2709524301"/>
                  </a:ext>
                </a:extLst>
              </a:tr>
              <a:tr h="243840">
                <a:tc>
                  <a:txBody>
                    <a:bodyPr/>
                    <a:lstStyle/>
                    <a:p>
                      <a:pPr algn="l" fontAlgn="ctr"/>
                      <a:r>
                        <a:rPr lang="en-GB" sz="800" b="0" i="0" u="none" strike="noStrike" dirty="0">
                          <a:solidFill>
                            <a:srgbClr val="000000"/>
                          </a:solidFill>
                          <a:effectLst/>
                          <a:latin typeface="ING Me" panose="02000506040000020004" pitchFamily="2" charset="0"/>
                          <a:cs typeface="ING Me" panose="02000506040000020004" pitchFamily="2" charset="0"/>
                        </a:rPr>
                        <a:t>F</a:t>
                      </a: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Variance only between Y and X2, without influence from X1</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1451449496"/>
                  </a:ext>
                </a:extLst>
              </a:tr>
              <a:tr h="243840">
                <a:tc>
                  <a:txBody>
                    <a:bodyPr/>
                    <a:lstStyle/>
                    <a:p>
                      <a:pPr algn="l" fontAlgn="ctr"/>
                      <a:r>
                        <a:rPr lang="en-GB" sz="800" b="0" i="0" u="none" strike="noStrike" dirty="0">
                          <a:solidFill>
                            <a:srgbClr val="000000"/>
                          </a:solidFill>
                          <a:effectLst/>
                          <a:latin typeface="ING Me" panose="02000506040000020004" pitchFamily="2" charset="0"/>
                          <a:cs typeface="ING Me" panose="02000506040000020004" pitchFamily="2" charset="0"/>
                        </a:rPr>
                        <a:t>E</a:t>
                      </a:r>
                    </a:p>
                  </a:txBody>
                  <a:tcPr marL="7620" marR="7620" marT="7620" marB="0" anchor="ctr">
                    <a:noFill/>
                  </a:tcPr>
                </a:tc>
                <a:tc>
                  <a:txBody>
                    <a:bodyPr/>
                    <a:lstStyle/>
                    <a:p>
                      <a:pPr algn="l" fontAlgn="ctr"/>
                      <a:r>
                        <a:rPr lang="en-GB" sz="800" u="none" strike="noStrike">
                          <a:effectLst/>
                          <a:latin typeface="ING Me" panose="02000506040000020004" pitchFamily="2" charset="0"/>
                          <a:cs typeface="ING Me" panose="02000506040000020004" pitchFamily="2" charset="0"/>
                        </a:rPr>
                        <a:t>Variance only between X1 and X2, without influence from Y</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375408243"/>
                  </a:ext>
                </a:extLst>
              </a:tr>
              <a:tr h="182880">
                <a:tc>
                  <a:txBody>
                    <a:bodyPr/>
                    <a:lstStyle/>
                    <a:p>
                      <a:pPr algn="l" fontAlgn="ctr"/>
                      <a:r>
                        <a:rPr lang="en-GB" sz="800" u="none" strike="noStrike">
                          <a:effectLst/>
                          <a:latin typeface="ING Me" panose="02000506040000020004" pitchFamily="2" charset="0"/>
                          <a:cs typeface="ING Me" panose="02000506040000020004" pitchFamily="2" charset="0"/>
                        </a:rPr>
                        <a:t>G</a:t>
                      </a:r>
                      <a:endParaRPr lang="en-GB" sz="800" b="0" i="0" u="none" strike="noStrike">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tc>
                  <a:txBody>
                    <a:bodyPr/>
                    <a:lstStyle/>
                    <a:p>
                      <a:pPr algn="l" fontAlgn="ctr"/>
                      <a:r>
                        <a:rPr lang="en-GB" sz="800" u="none" strike="noStrike" dirty="0">
                          <a:effectLst/>
                          <a:latin typeface="ING Me" panose="02000506040000020004" pitchFamily="2" charset="0"/>
                          <a:cs typeface="ING Me" panose="02000506040000020004" pitchFamily="2" charset="0"/>
                        </a:rPr>
                        <a:t>Variance shared by Y, X1, and X2</a:t>
                      </a:r>
                      <a:endParaRPr lang="en-GB" sz="800" b="0" i="0" u="none" strike="noStrike" dirty="0">
                        <a:solidFill>
                          <a:srgbClr val="000000"/>
                        </a:solidFill>
                        <a:effectLst/>
                        <a:latin typeface="ING Me" panose="02000506040000020004" pitchFamily="2" charset="0"/>
                        <a:cs typeface="ING Me" panose="02000506040000020004" pitchFamily="2" charset="0"/>
                      </a:endParaRPr>
                    </a:p>
                  </a:txBody>
                  <a:tcPr marL="7620" marR="7620" marT="7620" marB="0" anchor="ctr">
                    <a:noFill/>
                  </a:tcPr>
                </a:tc>
                <a:extLst>
                  <a:ext uri="{0D108BD9-81ED-4DB2-BD59-A6C34878D82A}">
                    <a16:rowId xmlns:a16="http://schemas.microsoft.com/office/drawing/2014/main" val="1161785132"/>
                  </a:ext>
                </a:extLst>
              </a:tr>
            </a:tbl>
          </a:graphicData>
        </a:graphic>
      </p:graphicFrame>
      <p:pic>
        <p:nvPicPr>
          <p:cNvPr id="13" name="Picture 12">
            <a:extLst>
              <a:ext uri="{FF2B5EF4-FFF2-40B4-BE49-F238E27FC236}">
                <a16:creationId xmlns:a16="http://schemas.microsoft.com/office/drawing/2014/main" id="{75FCBFCD-573C-FEA5-D9AB-1579A9454BB6}"/>
              </a:ext>
            </a:extLst>
          </p:cNvPr>
          <p:cNvPicPr>
            <a:picLocks noChangeAspect="1"/>
          </p:cNvPicPr>
          <p:nvPr/>
        </p:nvPicPr>
        <p:blipFill>
          <a:blip r:embed="rId3"/>
          <a:stretch>
            <a:fillRect/>
          </a:stretch>
        </p:blipFill>
        <p:spPr>
          <a:xfrm>
            <a:off x="798823" y="4150104"/>
            <a:ext cx="2229636" cy="2700779"/>
          </a:xfrm>
          <a:prstGeom prst="rect">
            <a:avLst/>
          </a:prstGeom>
        </p:spPr>
      </p:pic>
      <p:pic>
        <p:nvPicPr>
          <p:cNvPr id="15" name="Picture 14">
            <a:extLst>
              <a:ext uri="{FF2B5EF4-FFF2-40B4-BE49-F238E27FC236}">
                <a16:creationId xmlns:a16="http://schemas.microsoft.com/office/drawing/2014/main" id="{B86AA0EF-C934-4C25-994E-EAC8C552045D}"/>
              </a:ext>
            </a:extLst>
          </p:cNvPr>
          <p:cNvPicPr>
            <a:picLocks noChangeAspect="1"/>
          </p:cNvPicPr>
          <p:nvPr/>
        </p:nvPicPr>
        <p:blipFill>
          <a:blip r:embed="rId4"/>
          <a:stretch>
            <a:fillRect/>
          </a:stretch>
        </p:blipFill>
        <p:spPr>
          <a:xfrm>
            <a:off x="8351446" y="2095778"/>
            <a:ext cx="3200400" cy="3876675"/>
          </a:xfrm>
          <a:prstGeom prst="rect">
            <a:avLst/>
          </a:prstGeom>
        </p:spPr>
      </p:pic>
      <p:sp>
        <p:nvSpPr>
          <p:cNvPr id="16" name="TextBox 15">
            <a:extLst>
              <a:ext uri="{FF2B5EF4-FFF2-40B4-BE49-F238E27FC236}">
                <a16:creationId xmlns:a16="http://schemas.microsoft.com/office/drawing/2014/main" id="{5F2AAB40-2DD6-042E-7488-4E7EF2510685}"/>
              </a:ext>
            </a:extLst>
          </p:cNvPr>
          <p:cNvSpPr txBox="1"/>
          <p:nvPr/>
        </p:nvSpPr>
        <p:spPr>
          <a:xfrm>
            <a:off x="8239027" y="5842337"/>
            <a:ext cx="3874416" cy="1015663"/>
          </a:xfrm>
          <a:prstGeom prst="rect">
            <a:avLst/>
          </a:prstGeom>
          <a:noFill/>
        </p:spPr>
        <p:txBody>
          <a:bodyPr wrap="square" rtlCol="0">
            <a:spAutoFit/>
          </a:bodyPr>
          <a:lstStyle/>
          <a:p>
            <a:pPr algn="ctr"/>
            <a:r>
              <a:rPr lang="en-GB" sz="1200" b="0" dirty="0">
                <a:effectLst/>
                <a:latin typeface="ING Me" panose="02000506040000020004" pitchFamily="2" charset="0"/>
                <a:cs typeface="ING Me" panose="02000506040000020004" pitchFamily="2" charset="0"/>
              </a:rPr>
              <a:t>Area </a:t>
            </a:r>
            <a:r>
              <a:rPr lang="en-GB" sz="1200" b="1" dirty="0">
                <a:latin typeface="ING Me" panose="02000506040000020004" pitchFamily="2" charset="0"/>
                <a:cs typeface="ING Me" panose="02000506040000020004" pitchFamily="2" charset="0"/>
              </a:rPr>
              <a:t>E</a:t>
            </a:r>
            <a:r>
              <a:rPr lang="en-GB" sz="1200" b="0" dirty="0">
                <a:effectLst/>
                <a:latin typeface="ING Me" panose="02000506040000020004" pitchFamily="2" charset="0"/>
                <a:cs typeface="ING Me" panose="02000506040000020004" pitchFamily="2" charset="0"/>
              </a:rPr>
              <a:t> shows the variation shared by both X1 and X2, and again it’s impossible to know which parts are </a:t>
            </a:r>
            <a:r>
              <a:rPr lang="en-GB" sz="1200" b="1" dirty="0">
                <a:effectLst/>
                <a:latin typeface="ING Me" panose="02000506040000020004" pitchFamily="2" charset="0"/>
                <a:cs typeface="ING Me" panose="02000506040000020004" pitchFamily="2" charset="0"/>
              </a:rPr>
              <a:t>unique</a:t>
            </a:r>
            <a:r>
              <a:rPr lang="en-GB" sz="1200" b="0" dirty="0">
                <a:effectLst/>
                <a:latin typeface="ING Me" panose="02000506040000020004" pitchFamily="2" charset="0"/>
                <a:cs typeface="ING Me" panose="02000506040000020004" pitchFamily="2" charset="0"/>
              </a:rPr>
              <a:t>. As a result, the area (E + G) represents the total </a:t>
            </a:r>
            <a:r>
              <a:rPr lang="en-GB" sz="1200" b="1" dirty="0">
                <a:effectLst/>
                <a:latin typeface="ING Me" panose="02000506040000020004" pitchFamily="2" charset="0"/>
                <a:cs typeface="ING Me" panose="02000506040000020004" pitchFamily="2" charset="0"/>
              </a:rPr>
              <a:t>multicollinearity</a:t>
            </a:r>
            <a:r>
              <a:rPr lang="en-GB" sz="1200" b="0" dirty="0">
                <a:effectLst/>
                <a:latin typeface="ING Me" panose="02000506040000020004" pitchFamily="2" charset="0"/>
                <a:cs typeface="ING Me" panose="02000506040000020004" pitchFamily="2" charset="0"/>
              </a:rPr>
              <a:t> in the model:</a:t>
            </a:r>
          </a:p>
          <a:p>
            <a:endParaRPr lang="en-GB" sz="1200" dirty="0">
              <a:latin typeface="ING Me" panose="02000506040000020004" pitchFamily="2" charset="0"/>
              <a:cs typeface="ING Me" panose="02000506040000020004" pitchFamily="2"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DE33FE-273E-9139-D8AA-75079182353A}"/>
                  </a:ext>
                </a:extLst>
              </p:cNvPr>
              <p:cNvSpPr txBox="1"/>
              <p:nvPr/>
            </p:nvSpPr>
            <p:spPr>
              <a:xfrm>
                <a:off x="3048786" y="5622183"/>
                <a:ext cx="6094428" cy="3986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GB" sz="1050" b="1" i="1" smtClean="0">
                              <a:solidFill>
                                <a:srgbClr val="836967"/>
                              </a:solidFill>
                              <a:latin typeface="Cambria Math" panose="02040503050406030204" pitchFamily="18" charset="0"/>
                            </a:rPr>
                          </m:ctrlPr>
                        </m:sSupPr>
                        <m:e>
                          <m:r>
                            <a:rPr lang="en-GB" sz="1050" b="1" i="1">
                              <a:latin typeface="Cambria Math" panose="02040503050406030204" pitchFamily="18" charset="0"/>
                            </a:rPr>
                            <m:t>𝑹</m:t>
                          </m:r>
                        </m:e>
                        <m:sup>
                          <m:r>
                            <a:rPr lang="en-GB" sz="1050" b="1" i="0">
                              <a:latin typeface="Cambria Math" panose="02040503050406030204" pitchFamily="18" charset="0"/>
                            </a:rPr>
                            <m:t>𝟐</m:t>
                          </m:r>
                        </m:sup>
                      </m:sSup>
                      <m:r>
                        <a:rPr lang="en-GB" sz="1050" b="1" i="0">
                          <a:latin typeface="Cambria Math" panose="02040503050406030204" pitchFamily="18" charset="0"/>
                        </a:rPr>
                        <m:t>=</m:t>
                      </m:r>
                      <m:f>
                        <m:fPr>
                          <m:ctrlPr>
                            <a:rPr lang="en-GB" sz="1050" b="1" i="1">
                              <a:solidFill>
                                <a:srgbClr val="836967"/>
                              </a:solidFill>
                              <a:latin typeface="Cambria Math" panose="02040503050406030204" pitchFamily="18" charset="0"/>
                            </a:rPr>
                          </m:ctrlPr>
                        </m:fPr>
                        <m:num>
                          <m:r>
                            <a:rPr lang="en-GB" sz="1050" b="1" i="1" smtClean="0">
                              <a:solidFill>
                                <a:srgbClr val="E0BC99"/>
                              </a:solidFill>
                              <a:latin typeface="Cambria Math" panose="02040503050406030204" pitchFamily="18" charset="0"/>
                            </a:rPr>
                            <m:t>𝑫</m:t>
                          </m:r>
                          <m:r>
                            <a:rPr lang="en-GB" sz="1050" b="1" i="0">
                              <a:latin typeface="Cambria Math" panose="02040503050406030204" pitchFamily="18" charset="0"/>
                            </a:rPr>
                            <m:t>+</m:t>
                          </m:r>
                          <m:r>
                            <a:rPr lang="en-GB" sz="1050" b="1" i="1" smtClean="0">
                              <a:solidFill>
                                <a:srgbClr val="C1ADC1"/>
                              </a:solidFill>
                              <a:latin typeface="Cambria Math" panose="02040503050406030204" pitchFamily="18" charset="0"/>
                            </a:rPr>
                            <m:t>𝑮</m:t>
                          </m:r>
                          <m:r>
                            <a:rPr lang="en-GB" sz="1050" b="1" i="0">
                              <a:latin typeface="Cambria Math" panose="02040503050406030204" pitchFamily="18" charset="0"/>
                            </a:rPr>
                            <m:t>+</m:t>
                          </m:r>
                          <m:r>
                            <a:rPr lang="en-GB" sz="1050" b="1" i="1" smtClean="0">
                              <a:solidFill>
                                <a:srgbClr val="E099E0"/>
                              </a:solidFill>
                              <a:latin typeface="Cambria Math" panose="02040503050406030204" pitchFamily="18" charset="0"/>
                            </a:rPr>
                            <m:t>𝑭</m:t>
                          </m:r>
                        </m:num>
                        <m:den>
                          <m:r>
                            <a:rPr lang="en-GB" sz="1050" b="1" i="1" smtClean="0">
                              <a:solidFill>
                                <a:srgbClr val="FF9999"/>
                              </a:solidFill>
                              <a:latin typeface="Cambria Math" panose="02040503050406030204" pitchFamily="18" charset="0"/>
                            </a:rPr>
                            <m:t>𝑨</m:t>
                          </m:r>
                          <m:r>
                            <a:rPr lang="en-GB" sz="1050" b="1" i="0">
                              <a:latin typeface="Cambria Math" panose="02040503050406030204" pitchFamily="18" charset="0"/>
                            </a:rPr>
                            <m:t>+</m:t>
                          </m:r>
                          <m:r>
                            <a:rPr lang="en-GB" sz="1050" b="1" i="1" smtClean="0">
                              <a:solidFill>
                                <a:srgbClr val="E0BC99"/>
                              </a:solidFill>
                              <a:latin typeface="Cambria Math" panose="02040503050406030204" pitchFamily="18" charset="0"/>
                            </a:rPr>
                            <m:t>𝑫</m:t>
                          </m:r>
                          <m:r>
                            <a:rPr lang="en-GB" sz="1050" b="1" i="0">
                              <a:latin typeface="Cambria Math" panose="02040503050406030204" pitchFamily="18" charset="0"/>
                            </a:rPr>
                            <m:t>+</m:t>
                          </m:r>
                          <m:r>
                            <a:rPr lang="en-GB" sz="1050" b="1" i="1" smtClean="0">
                              <a:solidFill>
                                <a:srgbClr val="C1ADC1"/>
                              </a:solidFill>
                              <a:latin typeface="Cambria Math" panose="02040503050406030204" pitchFamily="18" charset="0"/>
                            </a:rPr>
                            <m:t>𝑮</m:t>
                          </m:r>
                          <m:r>
                            <a:rPr lang="en-GB" sz="1050" b="1" i="0">
                              <a:latin typeface="Cambria Math" panose="02040503050406030204" pitchFamily="18" charset="0"/>
                            </a:rPr>
                            <m:t>+</m:t>
                          </m:r>
                          <m:r>
                            <a:rPr lang="en-GB" sz="1050" b="1" i="1">
                              <a:solidFill>
                                <a:srgbClr val="E099E0"/>
                              </a:solidFill>
                              <a:latin typeface="Cambria Math" panose="02040503050406030204" pitchFamily="18" charset="0"/>
                            </a:rPr>
                            <m:t>𝑭</m:t>
                          </m:r>
                        </m:den>
                      </m:f>
                      <m:r>
                        <a:rPr lang="en-GB" sz="1050" i="0">
                          <a:latin typeface="Cambria Math" panose="02040503050406030204" pitchFamily="18" charset="0"/>
                        </a:rPr>
                        <m:t>=</m:t>
                      </m:r>
                      <m:f>
                        <m:fPr>
                          <m:ctrlPr>
                            <a:rPr lang="en-GB" sz="1050" i="1">
                              <a:solidFill>
                                <a:srgbClr val="836967"/>
                              </a:solidFill>
                              <a:latin typeface="Cambria Math" panose="02040503050406030204" pitchFamily="18" charset="0"/>
                            </a:rPr>
                          </m:ctrlPr>
                        </m:fPr>
                        <m:num>
                          <m:r>
                            <a:rPr lang="en-GB" sz="1050" i="0">
                              <a:latin typeface="Cambria Math" panose="02040503050406030204" pitchFamily="18" charset="0"/>
                            </a:rPr>
                            <m:t>4707+1667+7</m:t>
                          </m:r>
                          <m:r>
                            <a:rPr lang="en-GB" sz="1050" b="0" i="1" smtClean="0">
                              <a:latin typeface="Cambria Math" panose="02040503050406030204" pitchFamily="18" charset="0"/>
                            </a:rPr>
                            <m:t>90</m:t>
                          </m:r>
                        </m:num>
                        <m:den>
                          <m:r>
                            <a:rPr lang="en-GB" sz="1050" i="0">
                              <a:latin typeface="Cambria Math" panose="02040503050406030204" pitchFamily="18" charset="0"/>
                            </a:rPr>
                            <m:t>2798.05+4707+1667+7</m:t>
                          </m:r>
                          <m:r>
                            <a:rPr lang="en-GB" sz="1050" b="0" i="1" smtClean="0">
                              <a:latin typeface="Cambria Math" panose="02040503050406030204" pitchFamily="18" charset="0"/>
                            </a:rPr>
                            <m:t>90</m:t>
                          </m:r>
                        </m:den>
                      </m:f>
                      <m:r>
                        <a:rPr lang="en-GB" sz="1050" i="0">
                          <a:latin typeface="Cambria Math" panose="02040503050406030204" pitchFamily="18" charset="0"/>
                        </a:rPr>
                        <m:t>=</m:t>
                      </m:r>
                      <m:r>
                        <a:rPr lang="en-GB" sz="1050" b="1" i="0">
                          <a:latin typeface="Cambria Math" panose="02040503050406030204" pitchFamily="18" charset="0"/>
                        </a:rPr>
                        <m:t>𝟎</m:t>
                      </m:r>
                      <m:r>
                        <a:rPr lang="en-GB" sz="1050" b="1" i="0">
                          <a:latin typeface="Cambria Math" panose="02040503050406030204" pitchFamily="18" charset="0"/>
                        </a:rPr>
                        <m:t>.</m:t>
                      </m:r>
                      <m:r>
                        <a:rPr lang="en-GB" sz="1050" b="1" i="0">
                          <a:latin typeface="Cambria Math" panose="02040503050406030204" pitchFamily="18" charset="0"/>
                        </a:rPr>
                        <m:t>𝟕𝟐</m:t>
                      </m:r>
                    </m:oMath>
                  </m:oMathPara>
                </a14:m>
                <a:endParaRPr lang="en-GB" sz="1050" b="1" dirty="0"/>
              </a:p>
            </p:txBody>
          </p:sp>
        </mc:Choice>
        <mc:Fallback xmlns="">
          <p:sp>
            <p:nvSpPr>
              <p:cNvPr id="18" name="TextBox 17">
                <a:extLst>
                  <a:ext uri="{FF2B5EF4-FFF2-40B4-BE49-F238E27FC236}">
                    <a16:creationId xmlns:a16="http://schemas.microsoft.com/office/drawing/2014/main" id="{6FDE33FE-273E-9139-D8AA-75079182353A}"/>
                  </a:ext>
                </a:extLst>
              </p:cNvPr>
              <p:cNvSpPr txBox="1">
                <a:spLocks noRot="1" noChangeAspect="1" noMove="1" noResize="1" noEditPoints="1" noAdjustHandles="1" noChangeArrowheads="1" noChangeShapeType="1" noTextEdit="1"/>
              </p:cNvSpPr>
              <p:nvPr/>
            </p:nvSpPr>
            <p:spPr>
              <a:xfrm>
                <a:off x="3048786" y="5622183"/>
                <a:ext cx="6094428" cy="39863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C35746B-1EF0-DB70-6843-F3AA7CBCE164}"/>
                  </a:ext>
                </a:extLst>
              </p:cNvPr>
              <p:cNvSpPr txBox="1"/>
              <p:nvPr/>
            </p:nvSpPr>
            <p:spPr>
              <a:xfrm>
                <a:off x="4276627" y="1027522"/>
                <a:ext cx="3638746" cy="646331"/>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5. Let’s calculate </a:t>
                </a:r>
                <a14:m>
                  <m:oMath xmlns:m="http://schemas.openxmlformats.org/officeDocument/2006/math">
                    <m:sSup>
                      <m:sSupPr>
                        <m:ctrlPr>
                          <a:rPr lang="en-GB" sz="1800" b="1" i="1" smtClean="0">
                            <a:solidFill>
                              <a:srgbClr val="836967"/>
                            </a:solidFill>
                            <a:latin typeface="Cambria Math" panose="02040503050406030204" pitchFamily="18" charset="0"/>
                          </a:rPr>
                        </m:ctrlPr>
                      </m:sSupPr>
                      <m:e>
                        <m:r>
                          <a:rPr lang="en-GB" sz="1800" b="1" i="1">
                            <a:latin typeface="Cambria Math" panose="02040503050406030204" pitchFamily="18" charset="0"/>
                          </a:rPr>
                          <m:t>𝑹</m:t>
                        </m:r>
                      </m:e>
                      <m:sup>
                        <m:r>
                          <a:rPr lang="en-GB" sz="1800" b="1" i="0">
                            <a:latin typeface="Cambria Math" panose="02040503050406030204" pitchFamily="18" charset="0"/>
                          </a:rPr>
                          <m:t>𝟐</m:t>
                        </m:r>
                      </m:sup>
                    </m:sSup>
                    <m:r>
                      <a:rPr lang="en-GB" sz="1800" b="1" i="1">
                        <a:latin typeface="Cambria Math" panose="02040503050406030204" pitchFamily="18" charset="0"/>
                      </a:rPr>
                      <m:t> </m:t>
                    </m:r>
                  </m:oMath>
                </a14:m>
                <a:r>
                  <a:rPr lang="en-GB" dirty="0">
                    <a:latin typeface="ING Me" panose="02000506040000020004" pitchFamily="2" charset="0"/>
                    <a:cs typeface="ING Me" panose="02000506040000020004" pitchFamily="2" charset="0"/>
                  </a:rPr>
                  <a:t>and focus on the segments </a:t>
                </a:r>
                <a:r>
                  <a:rPr lang="en-GB" b="1" dirty="0">
                    <a:latin typeface="ING Me" panose="02000506040000020004" pitchFamily="2" charset="0"/>
                    <a:cs typeface="ING Me" panose="02000506040000020004" pitchFamily="2" charset="0"/>
                  </a:rPr>
                  <a:t>E + G</a:t>
                </a:r>
              </a:p>
            </p:txBody>
          </p:sp>
        </mc:Choice>
        <mc:Fallback xmlns="">
          <p:sp>
            <p:nvSpPr>
              <p:cNvPr id="19" name="TextBox 18">
                <a:extLst>
                  <a:ext uri="{FF2B5EF4-FFF2-40B4-BE49-F238E27FC236}">
                    <a16:creationId xmlns:a16="http://schemas.microsoft.com/office/drawing/2014/main" id="{3C35746B-1EF0-DB70-6843-F3AA7CBCE164}"/>
                  </a:ext>
                </a:extLst>
              </p:cNvPr>
              <p:cNvSpPr txBox="1">
                <a:spLocks noRot="1" noChangeAspect="1" noMove="1" noResize="1" noEditPoints="1" noAdjustHandles="1" noChangeArrowheads="1" noChangeShapeType="1" noTextEdit="1"/>
              </p:cNvSpPr>
              <p:nvPr/>
            </p:nvSpPr>
            <p:spPr>
              <a:xfrm>
                <a:off x="4276627" y="1027522"/>
                <a:ext cx="3638746" cy="646331"/>
              </a:xfrm>
              <a:prstGeom prst="rect">
                <a:avLst/>
              </a:prstGeom>
              <a:blipFill>
                <a:blip r:embed="rId6"/>
                <a:stretch>
                  <a:fillRect l="-839" t="-3774" r="-2181" b="-15094"/>
                </a:stretch>
              </a:blipFill>
            </p:spPr>
            <p:txBody>
              <a:bodyPr/>
              <a:lstStyle/>
              <a:p>
                <a:r>
                  <a:rPr lang="en-GB">
                    <a:noFill/>
                  </a:rPr>
                  <a:t> </a:t>
                </a:r>
              </a:p>
            </p:txBody>
          </p:sp>
        </mc:Fallback>
      </mc:AlternateContent>
      <p:sp>
        <p:nvSpPr>
          <p:cNvPr id="20" name="TextBox 19">
            <a:extLst>
              <a:ext uri="{FF2B5EF4-FFF2-40B4-BE49-F238E27FC236}">
                <a16:creationId xmlns:a16="http://schemas.microsoft.com/office/drawing/2014/main" id="{70AE47EB-DE2C-DBF0-87A8-D0C54DC16B7A}"/>
              </a:ext>
            </a:extLst>
          </p:cNvPr>
          <p:cNvSpPr txBox="1"/>
          <p:nvPr/>
        </p:nvSpPr>
        <p:spPr>
          <a:xfrm>
            <a:off x="8239027" y="1005134"/>
            <a:ext cx="3638746" cy="923330"/>
          </a:xfrm>
          <a:prstGeom prst="rect">
            <a:avLst/>
          </a:prstGeom>
          <a:noFill/>
        </p:spPr>
        <p:txBody>
          <a:bodyPr wrap="square" rtlCol="0">
            <a:spAutoFit/>
          </a:bodyPr>
          <a:lstStyle/>
          <a:p>
            <a:pPr algn="ctr"/>
            <a:r>
              <a:rPr lang="en-GB" dirty="0">
                <a:latin typeface="ING Me" panose="02000506040000020004" pitchFamily="2" charset="0"/>
                <a:cs typeface="ING Me" panose="02000506040000020004" pitchFamily="2" charset="0"/>
              </a:rPr>
              <a:t>6. We analyse the shared area between X1 and X2. Spot Multicollinearity in the model</a:t>
            </a:r>
          </a:p>
        </p:txBody>
      </p:sp>
    </p:spTree>
    <p:extLst>
      <p:ext uri="{BB962C8B-B14F-4D97-AF65-F5344CB8AC3E}">
        <p14:creationId xmlns:p14="http://schemas.microsoft.com/office/powerpoint/2010/main" val="4001691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 name="TextBox 7">
            <a:extLst>
              <a:ext uri="{FF2B5EF4-FFF2-40B4-BE49-F238E27FC236}">
                <a16:creationId xmlns:a16="http://schemas.microsoft.com/office/drawing/2014/main" id="{77502C91-87C3-4C05-A384-807C501778BE}"/>
              </a:ext>
            </a:extLst>
          </p:cNvPr>
          <p:cNvSpPr txBox="1"/>
          <p:nvPr/>
        </p:nvSpPr>
        <p:spPr>
          <a:xfrm>
            <a:off x="737291" y="634121"/>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Machine learning models developed across different industries are becoming influential in people’s lives</a:t>
            </a:r>
          </a:p>
        </p:txBody>
      </p:sp>
      <p:sp>
        <p:nvSpPr>
          <p:cNvPr id="9" name="Title 6">
            <a:extLst>
              <a:ext uri="{FF2B5EF4-FFF2-40B4-BE49-F238E27FC236}">
                <a16:creationId xmlns:a16="http://schemas.microsoft.com/office/drawing/2014/main" id="{7B930BA8-F82F-4F88-9A07-5B58E8EBEE38}"/>
              </a:ext>
            </a:extLst>
          </p:cNvPr>
          <p:cNvSpPr>
            <a:spLocks noGrp="1"/>
          </p:cNvSpPr>
          <p:nvPr>
            <p:ph type="title"/>
          </p:nvPr>
        </p:nvSpPr>
        <p:spPr>
          <a:xfrm>
            <a:off x="659008" y="7117"/>
            <a:ext cx="10875600" cy="817244"/>
          </a:xfrm>
        </p:spPr>
        <p:txBody>
          <a:bodyPr>
            <a:normAutofit/>
          </a:bodyPr>
          <a:lstStyle/>
          <a:p>
            <a:r>
              <a:rPr lang="en-GB" sz="2800" dirty="0">
                <a:solidFill>
                  <a:srgbClr val="FF6200"/>
                </a:solidFill>
                <a:latin typeface="ING Me" panose="02000506040000020004" pitchFamily="2" charset="0"/>
                <a:cs typeface="ING Me" panose="02000506040000020004" pitchFamily="2" charset="0"/>
              </a:rPr>
              <a:t>Model fairness – General overview</a:t>
            </a:r>
          </a:p>
        </p:txBody>
      </p:sp>
      <p:sp>
        <p:nvSpPr>
          <p:cNvPr id="2" name="TextBox 1">
            <a:extLst>
              <a:ext uri="{FF2B5EF4-FFF2-40B4-BE49-F238E27FC236}">
                <a16:creationId xmlns:a16="http://schemas.microsoft.com/office/drawing/2014/main" id="{2ACEC180-22BC-4A08-8A1A-A66F182528AB}"/>
              </a:ext>
            </a:extLst>
          </p:cNvPr>
          <p:cNvSpPr txBox="1"/>
          <p:nvPr/>
        </p:nvSpPr>
        <p:spPr>
          <a:xfrm>
            <a:off x="2816064" y="6270059"/>
            <a:ext cx="8059081" cy="400110"/>
          </a:xfrm>
          <a:prstGeom prst="rect">
            <a:avLst/>
          </a:prstGeom>
          <a:noFill/>
        </p:spPr>
        <p:txBody>
          <a:bodyPr wrap="square" rtlCol="0">
            <a:spAutoFit/>
          </a:bodyPr>
          <a:lstStyle/>
          <a:p>
            <a:r>
              <a:rPr lang="en-GB" sz="1000">
                <a:latin typeface="ING Me" panose="02000506040000020004" pitchFamily="2" charset="0"/>
                <a:cs typeface="ING Me" panose="02000506040000020004" pitchFamily="2" charset="0"/>
              </a:rPr>
              <a:t>1. </a:t>
            </a:r>
            <a:r>
              <a:rPr lang="en-GB" sz="1000">
                <a:effectLst/>
                <a:latin typeface="ING Me" panose="02000506040000020004" pitchFamily="2" charset="0"/>
                <a:ea typeface="Calibri" panose="020F0502020204030204" pitchFamily="34" charset="0"/>
                <a:cs typeface="ING Me" panose="02000506040000020004" pitchFamily="2" charset="0"/>
              </a:rPr>
              <a:t>Bellamy et al. (2018)</a:t>
            </a:r>
            <a:endParaRPr lang="en-GB" sz="1000">
              <a:latin typeface="ING Me" panose="02000506040000020004" pitchFamily="2" charset="0"/>
              <a:cs typeface="ING Me" panose="02000506040000020004" pitchFamily="2" charset="0"/>
            </a:endParaRPr>
          </a:p>
          <a:p>
            <a:r>
              <a:rPr lang="en-GB" sz="1000">
                <a:latin typeface="ING Me" panose="02000506040000020004" pitchFamily="2" charset="0"/>
                <a:cs typeface="ING Me" panose="02000506040000020004" pitchFamily="2" charset="0"/>
              </a:rPr>
              <a:t>2. High-Level Expert Group on Artificial Intelligence of the (European Commission, 2019)</a:t>
            </a:r>
          </a:p>
        </p:txBody>
      </p:sp>
      <p:grpSp>
        <p:nvGrpSpPr>
          <p:cNvPr id="19" name="Group 18">
            <a:extLst>
              <a:ext uri="{FF2B5EF4-FFF2-40B4-BE49-F238E27FC236}">
                <a16:creationId xmlns:a16="http://schemas.microsoft.com/office/drawing/2014/main" id="{2CCBD32B-F6E7-4724-BBCA-9656D052C64B}"/>
              </a:ext>
            </a:extLst>
          </p:cNvPr>
          <p:cNvGrpSpPr/>
          <p:nvPr/>
        </p:nvGrpSpPr>
        <p:grpSpPr>
          <a:xfrm>
            <a:off x="737291" y="2139633"/>
            <a:ext cx="3311370" cy="2578734"/>
            <a:chOff x="935833" y="2490635"/>
            <a:chExt cx="3983879" cy="2578734"/>
          </a:xfrm>
        </p:grpSpPr>
        <p:grpSp>
          <p:nvGrpSpPr>
            <p:cNvPr id="21" name="Group 20">
              <a:extLst>
                <a:ext uri="{FF2B5EF4-FFF2-40B4-BE49-F238E27FC236}">
                  <a16:creationId xmlns:a16="http://schemas.microsoft.com/office/drawing/2014/main" id="{9D025EED-C98E-407E-9686-C6F2C4BF93FB}"/>
                </a:ext>
              </a:extLst>
            </p:cNvPr>
            <p:cNvGrpSpPr/>
            <p:nvPr/>
          </p:nvGrpSpPr>
          <p:grpSpPr>
            <a:xfrm>
              <a:off x="935833" y="2490635"/>
              <a:ext cx="3983879" cy="2578734"/>
              <a:chOff x="1089891" y="3527807"/>
              <a:chExt cx="4507345" cy="3521861"/>
            </a:xfrm>
          </p:grpSpPr>
          <p:sp>
            <p:nvSpPr>
              <p:cNvPr id="25" name="Rectangle 24">
                <a:extLst>
                  <a:ext uri="{FF2B5EF4-FFF2-40B4-BE49-F238E27FC236}">
                    <a16:creationId xmlns:a16="http://schemas.microsoft.com/office/drawing/2014/main" id="{7CDC8F88-A1BB-4E73-9D69-CAC13319E2A4}"/>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29" name="Rectangle: Rounded Corners 28">
                <a:extLst>
                  <a:ext uri="{FF2B5EF4-FFF2-40B4-BE49-F238E27FC236}">
                    <a16:creationId xmlns:a16="http://schemas.microsoft.com/office/drawing/2014/main" id="{E880B4D2-104A-40FF-9924-2BC3469B3878}"/>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What is a classifier? </a:t>
                </a:r>
              </a:p>
            </p:txBody>
          </p:sp>
        </p:grpSp>
        <p:sp>
          <p:nvSpPr>
            <p:cNvPr id="23" name="TextBox 22">
              <a:extLst>
                <a:ext uri="{FF2B5EF4-FFF2-40B4-BE49-F238E27FC236}">
                  <a16:creationId xmlns:a16="http://schemas.microsoft.com/office/drawing/2014/main" id="{932F4AE5-0A7E-418B-AEB7-C284B1940C39}"/>
                </a:ext>
              </a:extLst>
            </p:cNvPr>
            <p:cNvSpPr txBox="1"/>
            <p:nvPr/>
          </p:nvSpPr>
          <p:spPr>
            <a:xfrm>
              <a:off x="1136650" y="2959100"/>
              <a:ext cx="3596116" cy="1753997"/>
            </a:xfrm>
            <a:prstGeom prst="rect">
              <a:avLst/>
            </a:prstGeom>
            <a:noFill/>
          </p:spPr>
          <p:txBody>
            <a:bodyPr wrap="square" lIns="36000" tIns="36000" rIns="36000" bIns="36000" rtlCol="0">
              <a:spAutoFit/>
            </a:bodyPr>
            <a:lstStyle/>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Classifiers leverage the existence of patterns that connect the outcome of interest in a population to pieces of information that we can observe. </a:t>
              </a:r>
            </a:p>
            <a:p>
              <a:pPr algn="ctr">
                <a:lnSpc>
                  <a:spcPct val="107000"/>
                </a:lnSpc>
                <a:spcAft>
                  <a:spcPts val="800"/>
                </a:spcAft>
              </a:pPr>
              <a:endParaRPr lang="en-GB" sz="1200" b="1">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For example: </a:t>
              </a:r>
            </a:p>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Risky loan applicants might have a track record of high credit utilization.</a:t>
              </a:r>
            </a:p>
          </p:txBody>
        </p:sp>
      </p:grpSp>
      <p:sp>
        <p:nvSpPr>
          <p:cNvPr id="30" name="Arrow: Chevron 29">
            <a:extLst>
              <a:ext uri="{FF2B5EF4-FFF2-40B4-BE49-F238E27FC236}">
                <a16:creationId xmlns:a16="http://schemas.microsoft.com/office/drawing/2014/main" id="{C79B717D-B799-4B56-A424-FC6FBA4158A9}"/>
              </a:ext>
            </a:extLst>
          </p:cNvPr>
          <p:cNvSpPr/>
          <p:nvPr/>
        </p:nvSpPr>
        <p:spPr>
          <a:xfrm>
            <a:off x="4185761" y="3323350"/>
            <a:ext cx="187388" cy="363894"/>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grpSp>
        <p:nvGrpSpPr>
          <p:cNvPr id="31" name="Group 30">
            <a:extLst>
              <a:ext uri="{FF2B5EF4-FFF2-40B4-BE49-F238E27FC236}">
                <a16:creationId xmlns:a16="http://schemas.microsoft.com/office/drawing/2014/main" id="{D722D4DB-E318-4A4A-8DE9-B915037F9ED6}"/>
              </a:ext>
            </a:extLst>
          </p:cNvPr>
          <p:cNvGrpSpPr/>
          <p:nvPr/>
        </p:nvGrpSpPr>
        <p:grpSpPr>
          <a:xfrm>
            <a:off x="4500676" y="2139633"/>
            <a:ext cx="3311370" cy="2578734"/>
            <a:chOff x="935833" y="2490635"/>
            <a:chExt cx="3983879" cy="2578734"/>
          </a:xfrm>
        </p:grpSpPr>
        <p:grpSp>
          <p:nvGrpSpPr>
            <p:cNvPr id="32" name="Group 31">
              <a:extLst>
                <a:ext uri="{FF2B5EF4-FFF2-40B4-BE49-F238E27FC236}">
                  <a16:creationId xmlns:a16="http://schemas.microsoft.com/office/drawing/2014/main" id="{BC5C743C-16D3-40EF-B5A0-BAE1BB8B507E}"/>
                </a:ext>
              </a:extLst>
            </p:cNvPr>
            <p:cNvGrpSpPr/>
            <p:nvPr/>
          </p:nvGrpSpPr>
          <p:grpSpPr>
            <a:xfrm>
              <a:off x="935833" y="2490635"/>
              <a:ext cx="3983879" cy="2578734"/>
              <a:chOff x="1089891" y="3527807"/>
              <a:chExt cx="4507345" cy="3521861"/>
            </a:xfrm>
          </p:grpSpPr>
          <p:sp>
            <p:nvSpPr>
              <p:cNvPr id="34" name="Rectangle 33">
                <a:extLst>
                  <a:ext uri="{FF2B5EF4-FFF2-40B4-BE49-F238E27FC236}">
                    <a16:creationId xmlns:a16="http://schemas.microsoft.com/office/drawing/2014/main" id="{78B0A217-B6DC-4EA9-B64B-AEED79E2A95B}"/>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35" name="Rectangle: Rounded Corners 34">
                <a:extLst>
                  <a:ext uri="{FF2B5EF4-FFF2-40B4-BE49-F238E27FC236}">
                    <a16:creationId xmlns:a16="http://schemas.microsoft.com/office/drawing/2014/main" id="{4DF777E0-B1EB-465D-8E1E-E291077D8871}"/>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Fairness through unawareness</a:t>
                </a:r>
              </a:p>
            </p:txBody>
          </p:sp>
        </p:grpSp>
        <p:sp>
          <p:nvSpPr>
            <p:cNvPr id="33" name="TextBox 32">
              <a:extLst>
                <a:ext uri="{FF2B5EF4-FFF2-40B4-BE49-F238E27FC236}">
                  <a16:creationId xmlns:a16="http://schemas.microsoft.com/office/drawing/2014/main" id="{F99B604F-291A-4AC1-BB5A-591CD83131D1}"/>
                </a:ext>
              </a:extLst>
            </p:cNvPr>
            <p:cNvSpPr txBox="1"/>
            <p:nvPr/>
          </p:nvSpPr>
          <p:spPr>
            <a:xfrm>
              <a:off x="1136651" y="2959100"/>
              <a:ext cx="3596116" cy="1651405"/>
            </a:xfrm>
            <a:prstGeom prst="rect">
              <a:avLst/>
            </a:prstGeom>
            <a:noFill/>
          </p:spPr>
          <p:txBody>
            <a:bodyPr wrap="square" lIns="36000" tIns="36000" rIns="36000" bIns="36000" rtlCol="0">
              <a:spAutoFit/>
            </a:bodyPr>
            <a:lstStyle/>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Removing or ignoring sensitive attributes can be ineffective and even harmful.</a:t>
              </a:r>
            </a:p>
            <a:p>
              <a:pPr algn="ctr">
                <a:lnSpc>
                  <a:spcPct val="107000"/>
                </a:lnSpc>
                <a:spcAft>
                  <a:spcPts val="800"/>
                </a:spcAft>
              </a:pPr>
              <a:endParaRPr lang="en-GB" sz="1200">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a:latin typeface="ING Me" panose="02000506040000020004" pitchFamily="2" charset="0"/>
                  <a:ea typeface="Calibri" panose="020F0502020204030204" pitchFamily="34" charset="0"/>
                  <a:cs typeface="ING Me" panose="02000506040000020004" pitchFamily="2" charset="0"/>
                </a:rPr>
                <a:t>A model will discriminate when trained with covariates that are correlated with a </a:t>
              </a:r>
              <a:r>
                <a:rPr lang="en-GB" sz="1200" b="1">
                  <a:latin typeface="ING Me" panose="02000506040000020004" pitchFamily="2" charset="0"/>
                  <a:ea typeface="Calibri" panose="020F0502020204030204" pitchFamily="34" charset="0"/>
                  <a:cs typeface="ING Me" panose="02000506040000020004" pitchFamily="2" charset="0"/>
                </a:rPr>
                <a:t>protected attribute</a:t>
              </a:r>
              <a:r>
                <a:rPr lang="en-GB" sz="1200">
                  <a:latin typeface="ING Me" panose="02000506040000020004" pitchFamily="2" charset="0"/>
                  <a:ea typeface="Calibri" panose="020F0502020204030204" pitchFamily="34" charset="0"/>
                  <a:cs typeface="ING Me" panose="02000506040000020004" pitchFamily="2" charset="0"/>
                </a:rPr>
                <a:t>, even if this variable is removed from the model</a:t>
              </a:r>
            </a:p>
          </p:txBody>
        </p:sp>
      </p:grpSp>
      <p:grpSp>
        <p:nvGrpSpPr>
          <p:cNvPr id="36" name="Group 35">
            <a:extLst>
              <a:ext uri="{FF2B5EF4-FFF2-40B4-BE49-F238E27FC236}">
                <a16:creationId xmlns:a16="http://schemas.microsoft.com/office/drawing/2014/main" id="{BDCA1AFE-A7CA-4C1B-8CFA-41BC3533291D}"/>
              </a:ext>
            </a:extLst>
          </p:cNvPr>
          <p:cNvGrpSpPr/>
          <p:nvPr/>
        </p:nvGrpSpPr>
        <p:grpSpPr>
          <a:xfrm>
            <a:off x="8332878" y="2139633"/>
            <a:ext cx="3311370" cy="2578734"/>
            <a:chOff x="935833" y="2490635"/>
            <a:chExt cx="3983879" cy="2578734"/>
          </a:xfrm>
        </p:grpSpPr>
        <p:grpSp>
          <p:nvGrpSpPr>
            <p:cNvPr id="37" name="Group 36">
              <a:extLst>
                <a:ext uri="{FF2B5EF4-FFF2-40B4-BE49-F238E27FC236}">
                  <a16:creationId xmlns:a16="http://schemas.microsoft.com/office/drawing/2014/main" id="{F1610DA5-71ED-41AD-8CF1-BF25FDF84DC7}"/>
                </a:ext>
              </a:extLst>
            </p:cNvPr>
            <p:cNvGrpSpPr/>
            <p:nvPr/>
          </p:nvGrpSpPr>
          <p:grpSpPr>
            <a:xfrm>
              <a:off x="935833" y="2490635"/>
              <a:ext cx="3983879" cy="2578734"/>
              <a:chOff x="1089891" y="3527807"/>
              <a:chExt cx="4507345" cy="3521861"/>
            </a:xfrm>
          </p:grpSpPr>
          <p:sp>
            <p:nvSpPr>
              <p:cNvPr id="39" name="Rectangle 38">
                <a:extLst>
                  <a:ext uri="{FF2B5EF4-FFF2-40B4-BE49-F238E27FC236}">
                    <a16:creationId xmlns:a16="http://schemas.microsoft.com/office/drawing/2014/main" id="{90049B97-E1B0-4C1A-8EB8-6FE946F74B7B}"/>
                  </a:ext>
                </a:extLst>
              </p:cNvPr>
              <p:cNvSpPr/>
              <p:nvPr/>
            </p:nvSpPr>
            <p:spPr>
              <a:xfrm>
                <a:off x="1183563" y="3648363"/>
                <a:ext cx="4320001" cy="3401305"/>
              </a:xfrm>
              <a:prstGeom prst="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40" name="Rectangle: Rounded Corners 39">
                <a:extLst>
                  <a:ext uri="{FF2B5EF4-FFF2-40B4-BE49-F238E27FC236}">
                    <a16:creationId xmlns:a16="http://schemas.microsoft.com/office/drawing/2014/main" id="{886F2EAF-4AE5-4F19-A550-FA4ACC0CB6F7}"/>
                  </a:ext>
                </a:extLst>
              </p:cNvPr>
              <p:cNvSpPr/>
              <p:nvPr/>
            </p:nvSpPr>
            <p:spPr>
              <a:xfrm>
                <a:off x="1089891" y="3527807"/>
                <a:ext cx="4507345" cy="516593"/>
              </a:xfrm>
              <a:prstGeom prst="roundRect">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GB" sz="1600" b="1">
                    <a:solidFill>
                      <a:schemeClr val="bg1"/>
                    </a:solidFill>
                    <a:latin typeface="ING Me"/>
                  </a:rPr>
                  <a:t>Multiple views of fairness</a:t>
                </a:r>
                <a:r>
                  <a:rPr lang="en-GB" sz="1600" baseline="30000">
                    <a:solidFill>
                      <a:schemeClr val="bg1"/>
                    </a:solidFill>
                    <a:effectLst/>
                    <a:latin typeface="Times New Roman" panose="02020603050405020304" pitchFamily="18" charset="0"/>
                    <a:ea typeface="Calibri" panose="020F0502020204030204" pitchFamily="34" charset="0"/>
                  </a:rPr>
                  <a:t>1</a:t>
                </a:r>
                <a:endParaRPr lang="en-GB" sz="1600" b="1">
                  <a:solidFill>
                    <a:schemeClr val="bg1"/>
                  </a:solidFill>
                  <a:latin typeface="ING Me"/>
                </a:endParaRPr>
              </a:p>
            </p:txBody>
          </p:sp>
        </p:grpSp>
        <p:sp>
          <p:nvSpPr>
            <p:cNvPr id="38" name="TextBox 37">
              <a:extLst>
                <a:ext uri="{FF2B5EF4-FFF2-40B4-BE49-F238E27FC236}">
                  <a16:creationId xmlns:a16="http://schemas.microsoft.com/office/drawing/2014/main" id="{1CC3797D-927F-45DF-A66F-20B7B623913C}"/>
                </a:ext>
              </a:extLst>
            </p:cNvPr>
            <p:cNvSpPr txBox="1"/>
            <p:nvPr/>
          </p:nvSpPr>
          <p:spPr>
            <a:xfrm>
              <a:off x="1136651" y="2959100"/>
              <a:ext cx="3596116" cy="1849023"/>
            </a:xfrm>
            <a:prstGeom prst="rect">
              <a:avLst/>
            </a:prstGeom>
            <a:noFill/>
          </p:spPr>
          <p:txBody>
            <a:bodyPr wrap="square" lIns="36000" tIns="36000" rIns="36000" bIns="36000" rtlCol="0">
              <a:spAutoFit/>
            </a:bodyPr>
            <a:lstStyle/>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Individual fairness </a:t>
              </a:r>
              <a:r>
                <a:rPr lang="en-GB" sz="1200">
                  <a:latin typeface="ING Me" panose="02000506040000020004" pitchFamily="2" charset="0"/>
                  <a:ea typeface="Calibri" panose="020F0502020204030204" pitchFamily="34" charset="0"/>
                  <a:cs typeface="ING Me" panose="02000506040000020004" pitchFamily="2" charset="0"/>
                </a:rPr>
                <a:t>ensures that people who are ‘similar’ with respect to the classification task receive similar outcomes </a:t>
              </a:r>
            </a:p>
            <a:p>
              <a:pPr algn="ctr">
                <a:lnSpc>
                  <a:spcPct val="107000"/>
                </a:lnSpc>
                <a:spcAft>
                  <a:spcPts val="800"/>
                </a:spcAft>
              </a:pPr>
              <a:endParaRPr lang="en-GB" sz="1200">
                <a:latin typeface="ING Me" panose="02000506040000020004" pitchFamily="2" charset="0"/>
                <a:ea typeface="Calibri" panose="020F0502020204030204" pitchFamily="34" charset="0"/>
                <a:cs typeface="ING Me" panose="02000506040000020004" pitchFamily="2" charset="0"/>
              </a:endParaRPr>
            </a:p>
            <a:p>
              <a:pPr algn="ctr">
                <a:lnSpc>
                  <a:spcPct val="107000"/>
                </a:lnSpc>
                <a:spcAft>
                  <a:spcPts val="800"/>
                </a:spcAft>
              </a:pPr>
              <a:r>
                <a:rPr lang="en-GB" sz="1200" b="1">
                  <a:latin typeface="ING Me" panose="02000506040000020004" pitchFamily="2" charset="0"/>
                  <a:ea typeface="Calibri" panose="020F0502020204030204" pitchFamily="34" charset="0"/>
                  <a:cs typeface="ING Me" panose="02000506040000020004" pitchFamily="2" charset="0"/>
                </a:rPr>
                <a:t>Group fairness </a:t>
              </a:r>
              <a:r>
                <a:rPr lang="en-GB" sz="1200">
                  <a:latin typeface="ING Me" panose="02000506040000020004" pitchFamily="2" charset="0"/>
                  <a:ea typeface="Calibri" panose="020F0502020204030204" pitchFamily="34" charset="0"/>
                  <a:cs typeface="ING Me" panose="02000506040000020004" pitchFamily="2" charset="0"/>
                </a:rPr>
                <a:t>ensures statistical parity for members of different protected groups (e.g. gender or race)</a:t>
              </a:r>
            </a:p>
          </p:txBody>
        </p:sp>
      </p:grpSp>
      <p:sp>
        <p:nvSpPr>
          <p:cNvPr id="41" name="Arrow: Chevron 40">
            <a:extLst>
              <a:ext uri="{FF2B5EF4-FFF2-40B4-BE49-F238E27FC236}">
                <a16:creationId xmlns:a16="http://schemas.microsoft.com/office/drawing/2014/main" id="{2B0AD5C9-0519-4065-8B5B-7B58942EEC4A}"/>
              </a:ext>
            </a:extLst>
          </p:cNvPr>
          <p:cNvSpPr/>
          <p:nvPr/>
        </p:nvSpPr>
        <p:spPr>
          <a:xfrm>
            <a:off x="8007785" y="3323350"/>
            <a:ext cx="187388" cy="363894"/>
          </a:xfrm>
          <a:prstGeom prst="chevron">
            <a:avLst/>
          </a:prstGeom>
          <a:solidFill>
            <a:srgbClr val="FF6200"/>
          </a:solidFill>
          <a:ln w="6350">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sp>
        <p:nvSpPr>
          <p:cNvPr id="26" name="Slide Number Placeholder 4">
            <a:extLst>
              <a:ext uri="{FF2B5EF4-FFF2-40B4-BE49-F238E27FC236}">
                <a16:creationId xmlns:a16="http://schemas.microsoft.com/office/drawing/2014/main" id="{4B53F114-C9A2-462D-904D-92C74510608A}"/>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5</a:t>
            </a:fld>
            <a:endParaRPr lang="en-GB" sz="1000">
              <a:solidFill>
                <a:srgbClr val="000000"/>
              </a:solidFill>
              <a:latin typeface="ING Me"/>
            </a:endParaRPr>
          </a:p>
        </p:txBody>
      </p:sp>
    </p:spTree>
    <p:extLst>
      <p:ext uri="{BB962C8B-B14F-4D97-AF65-F5344CB8AC3E}">
        <p14:creationId xmlns:p14="http://schemas.microsoft.com/office/powerpoint/2010/main" val="284977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44063"/>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Fairness metrics: Statistical non-discrimination criteria (1/2)</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61450" y="631158"/>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Absence of discrimination can be defined in terms of statistical expressions that equalise some group-dependent statistical quantity across different groups</a:t>
            </a:r>
          </a:p>
        </p:txBody>
      </p:sp>
      <p:sp>
        <p:nvSpPr>
          <p:cNvPr id="82" name="TextBox 81">
            <a:extLst>
              <a:ext uri="{FF2B5EF4-FFF2-40B4-BE49-F238E27FC236}">
                <a16:creationId xmlns:a16="http://schemas.microsoft.com/office/drawing/2014/main" id="{5275EC4A-BE14-4561-8776-0417336BF54D}"/>
              </a:ext>
            </a:extLst>
          </p:cNvPr>
          <p:cNvSpPr txBox="1"/>
          <p:nvPr/>
        </p:nvSpPr>
        <p:spPr>
          <a:xfrm>
            <a:off x="5413503" y="2087581"/>
            <a:ext cx="2069243" cy="91474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82C2DE-54D4-4493-9E45-9340479B1C44}"/>
                  </a:ext>
                </a:extLst>
              </p:cNvPr>
              <p:cNvSpPr txBox="1"/>
              <p:nvPr/>
            </p:nvSpPr>
            <p:spPr>
              <a:xfrm>
                <a:off x="3210494" y="1367218"/>
                <a:ext cx="1875613"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_tradnl" sz="1400">
                    <a:solidFill>
                      <a:srgbClr val="FF6200"/>
                    </a:solidFill>
                    <a:latin typeface="ING Me" panose="02000506040000020004" pitchFamily="2" charset="0"/>
                    <a:cs typeface="ING Me" panose="02000506040000020004" pitchFamily="2" charset="0"/>
                  </a:rPr>
                  <a:t>Independence          </a:t>
                </a:r>
                <a14:m>
                  <m:oMath xmlns:m="http://schemas.openxmlformats.org/officeDocument/2006/math">
                    <m:acc>
                      <m:accPr>
                        <m:chr m:val="̂"/>
                        <m:ctrlPr>
                          <a:rPr lang="en-GB" sz="1600" b="0" i="1" smtClean="0">
                            <a:solidFill>
                              <a:srgbClr val="FF6200"/>
                            </a:solidFill>
                            <a:latin typeface="Cambria Math" panose="02040503050406030204" pitchFamily="18" charset="0"/>
                          </a:rPr>
                        </m:ctrlPr>
                      </m:accPr>
                      <m:e>
                        <m:r>
                          <a:rPr lang="en-GB" sz="1600" b="0" i="1" smtClean="0">
                            <a:solidFill>
                              <a:srgbClr val="FF6200"/>
                            </a:solidFill>
                            <a:latin typeface="Cambria Math" panose="02040503050406030204" pitchFamily="18" charset="0"/>
                          </a:rPr>
                          <m:t>𝑌</m:t>
                        </m:r>
                      </m:e>
                    </m:acc>
                    <m:r>
                      <a:rPr lang="en-GB" sz="1600" i="0">
                        <a:solidFill>
                          <a:srgbClr val="FF6200"/>
                        </a:solidFill>
                        <a:latin typeface="Cambria Math" panose="02040503050406030204" pitchFamily="18" charset="0"/>
                      </a:rPr>
                      <m:t>⊥</m:t>
                    </m:r>
                    <m:r>
                      <a:rPr lang="en-GB" sz="1600" i="1">
                        <a:solidFill>
                          <a:srgbClr val="FF6200"/>
                        </a:solidFill>
                        <a:latin typeface="Cambria Math" panose="02040503050406030204" pitchFamily="18" charset="0"/>
                      </a:rPr>
                      <m:t>𝐴</m:t>
                    </m:r>
                    <m:r>
                      <a:rPr lang="en-GB" sz="1600" i="0">
                        <a:solidFill>
                          <a:srgbClr val="FF6200"/>
                        </a:solidFill>
                        <a:latin typeface="Cambria Math" panose="02040503050406030204" pitchFamily="18" charset="0"/>
                      </a:rPr>
                      <m:t> </m:t>
                    </m:r>
                  </m:oMath>
                </a14:m>
                <a:endParaRPr lang="es-ES" sz="1600">
                  <a:solidFill>
                    <a:srgbClr val="FF6200"/>
                  </a:solidFill>
                  <a:latin typeface="ING Me" panose="02000506040000020004" pitchFamily="2" charset="0"/>
                  <a:cs typeface="ING Me" panose="02000506040000020004" pitchFamily="2" charset="0"/>
                </a:endParaRPr>
              </a:p>
            </p:txBody>
          </p:sp>
        </mc:Choice>
        <mc:Fallback xmlns="">
          <p:sp>
            <p:nvSpPr>
              <p:cNvPr id="83" name="TextBox 82">
                <a:extLst>
                  <a:ext uri="{FF2B5EF4-FFF2-40B4-BE49-F238E27FC236}">
                    <a16:creationId xmlns:a16="http://schemas.microsoft.com/office/drawing/2014/main" id="{8A82C2DE-54D4-4493-9E45-9340479B1C44}"/>
                  </a:ext>
                </a:extLst>
              </p:cNvPr>
              <p:cNvSpPr txBox="1">
                <a:spLocks noRot="1" noChangeAspect="1" noMove="1" noResize="1" noEditPoints="1" noAdjustHandles="1" noChangeArrowheads="1" noChangeShapeType="1" noTextEdit="1"/>
              </p:cNvSpPr>
              <p:nvPr/>
            </p:nvSpPr>
            <p:spPr>
              <a:xfrm>
                <a:off x="3210494" y="1367218"/>
                <a:ext cx="1875613" cy="504629"/>
              </a:xfrm>
              <a:prstGeom prst="roundRect">
                <a:avLst/>
              </a:prstGeom>
              <a:blipFill>
                <a:blip r:embed="rId4"/>
                <a:stretch>
                  <a:fillRect t="-7229" r="-488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0304905-7365-48FD-9799-1EBBD4DB6982}"/>
                  </a:ext>
                </a:extLst>
              </p:cNvPr>
              <p:cNvSpPr txBox="1"/>
              <p:nvPr/>
            </p:nvSpPr>
            <p:spPr>
              <a:xfrm>
                <a:off x="5413503" y="1370820"/>
                <a:ext cx="2050205" cy="501027"/>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sz="1200" b="1">
                    <a:solidFill>
                      <a:prstClr val="white"/>
                    </a:solidFill>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rgbClr val="FF6200"/>
                    </a:solidFill>
                    <a:latin typeface="ING Me" panose="02000506040000020004" pitchFamily="2" charset="0"/>
                    <a:cs typeface="ING Me" panose="02000506040000020004" pitchFamily="2" charset="0"/>
                  </a:rPr>
                  <a:t>Separation                </a:t>
                </a:r>
                <a14:m>
                  <m:oMath xmlns:m="http://schemas.openxmlformats.org/officeDocument/2006/math">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4" name="TextBox 83">
                <a:extLst>
                  <a:ext uri="{FF2B5EF4-FFF2-40B4-BE49-F238E27FC236}">
                    <a16:creationId xmlns:a16="http://schemas.microsoft.com/office/drawing/2014/main" id="{C0304905-7365-48FD-9799-1EBBD4DB6982}"/>
                  </a:ext>
                </a:extLst>
              </p:cNvPr>
              <p:cNvSpPr txBox="1">
                <a:spLocks noRot="1" noChangeAspect="1" noMove="1" noResize="1" noEditPoints="1" noAdjustHandles="1" noChangeArrowheads="1" noChangeShapeType="1" noTextEdit="1"/>
              </p:cNvSpPr>
              <p:nvPr/>
            </p:nvSpPr>
            <p:spPr>
              <a:xfrm>
                <a:off x="5413503" y="1370820"/>
                <a:ext cx="2050205" cy="501027"/>
              </a:xfrm>
              <a:prstGeom prst="roundRect">
                <a:avLst/>
              </a:prstGeom>
              <a:blipFill>
                <a:blip r:embed="rId5"/>
                <a:stretch>
                  <a:fillRect t="-8537" b="-7317"/>
                </a:stretch>
              </a:blipFill>
              <a:ln w="28575">
                <a:noFill/>
              </a:ln>
            </p:spPr>
            <p:txBody>
              <a:bodyPr/>
              <a:lstStyle/>
              <a:p>
                <a:r>
                  <a:rPr lang="en-US">
                    <a:noFill/>
                  </a:rPr>
                  <a:t> </a:t>
                </a:r>
              </a:p>
            </p:txBody>
          </p:sp>
        </mc:Fallback>
      </mc:AlternateContent>
      <p:sp>
        <p:nvSpPr>
          <p:cNvPr id="85" name="TextBox 84">
            <a:extLst>
              <a:ext uri="{FF2B5EF4-FFF2-40B4-BE49-F238E27FC236}">
                <a16:creationId xmlns:a16="http://schemas.microsoft.com/office/drawing/2014/main" id="{AAC0E526-A323-43D7-80F1-FF3100CBD3AB}"/>
              </a:ext>
            </a:extLst>
          </p:cNvPr>
          <p:cNvSpPr txBox="1"/>
          <p:nvPr/>
        </p:nvSpPr>
        <p:spPr>
          <a:xfrm>
            <a:off x="3200975" y="2085657"/>
            <a:ext cx="1875613" cy="916211"/>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86" name="TextBox 85">
            <a:extLst>
              <a:ext uri="{FF2B5EF4-FFF2-40B4-BE49-F238E27FC236}">
                <a16:creationId xmlns:a16="http://schemas.microsoft.com/office/drawing/2014/main" id="{5742BFE6-E9B6-47EF-AE5F-61E4CFADF2C5}"/>
              </a:ext>
            </a:extLst>
          </p:cNvPr>
          <p:cNvSpPr txBox="1"/>
          <p:nvPr/>
        </p:nvSpPr>
        <p:spPr>
          <a:xfrm>
            <a:off x="7933956" y="2085747"/>
            <a:ext cx="1874359" cy="901802"/>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FFAD74A-B18F-41F0-9666-936A49B3441D}"/>
                  </a:ext>
                </a:extLst>
              </p:cNvPr>
              <p:cNvSpPr txBox="1"/>
              <p:nvPr/>
            </p:nvSpPr>
            <p:spPr>
              <a:xfrm>
                <a:off x="7933956" y="1359208"/>
                <a:ext cx="1870692" cy="504629"/>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ctr">
                  <a:defRPr sz="14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s-ES_tradnl" b="1" i="0" u="none" strike="noStrike" kern="1200" cap="none" spc="0" normalizeH="0" baseline="0" noProof="0">
                    <a:ln>
                      <a:noFill/>
                    </a:ln>
                    <a:solidFill>
                      <a:srgbClr val="FF6200"/>
                    </a:solidFill>
                    <a:effectLst/>
                    <a:uLnTx/>
                    <a:uFillTx/>
                    <a:latin typeface="ING Me" panose="02000506040000020004" pitchFamily="2" charset="0"/>
                    <a:cs typeface="ING Me" panose="02000506040000020004" pitchFamily="2" charset="0"/>
                  </a:rPr>
                  <a:t>Sufficiency           </a:t>
                </a:r>
                <a14:m>
                  <m:oMath xmlns:m="http://schemas.openxmlformats.org/officeDocument/2006/math">
                    <m:r>
                      <a:rPr lang="en-GB" sz="1600" b="0" i="1" smtClean="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7" name="TextBox 86">
                <a:extLst>
                  <a:ext uri="{FF2B5EF4-FFF2-40B4-BE49-F238E27FC236}">
                    <a16:creationId xmlns:a16="http://schemas.microsoft.com/office/drawing/2014/main" id="{BFFAD74A-B18F-41F0-9666-936A49B3441D}"/>
                  </a:ext>
                </a:extLst>
              </p:cNvPr>
              <p:cNvSpPr txBox="1">
                <a:spLocks noRot="1" noChangeAspect="1" noMove="1" noResize="1" noEditPoints="1" noAdjustHandles="1" noChangeArrowheads="1" noChangeShapeType="1" noTextEdit="1"/>
              </p:cNvSpPr>
              <p:nvPr/>
            </p:nvSpPr>
            <p:spPr>
              <a:xfrm>
                <a:off x="7933956" y="1359208"/>
                <a:ext cx="1870692" cy="504629"/>
              </a:xfrm>
              <a:prstGeom prst="roundRect">
                <a:avLst/>
              </a:prstGeom>
              <a:blipFill>
                <a:blip r:embed="rId6"/>
                <a:stretch>
                  <a:fillRect t="-4819" b="-7229"/>
                </a:stretch>
              </a:blipFill>
              <a:ln>
                <a:no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9A33AE89-2331-4F96-A011-2E3076ECD54F}"/>
              </a:ext>
            </a:extLst>
          </p:cNvPr>
          <p:cNvSpPr txBox="1"/>
          <p:nvPr/>
        </p:nvSpPr>
        <p:spPr>
          <a:xfrm>
            <a:off x="3200973" y="2080132"/>
            <a:ext cx="1875613"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model prediction</a:t>
            </a:r>
            <a:r>
              <a:rPr lang="en-GB" sz="1200">
                <a:latin typeface="ING Me" panose="02000506040000020004" pitchFamily="2" charset="0"/>
                <a:cs typeface="ING Me" panose="02000506040000020004" pitchFamily="2" charset="0"/>
              </a:rPr>
              <a:t>.</a:t>
            </a:r>
            <a:endParaRPr lang="en-US" sz="1200">
              <a:latin typeface="ING Me" panose="02000506040000020004" pitchFamily="2" charset="0"/>
              <a:cs typeface="ING Me" panose="02000506040000020004" pitchFamily="2" charset="0"/>
            </a:endParaRPr>
          </a:p>
        </p:txBody>
      </p:sp>
      <p:sp>
        <p:nvSpPr>
          <p:cNvPr id="89" name="TextBox 88">
            <a:extLst>
              <a:ext uri="{FF2B5EF4-FFF2-40B4-BE49-F238E27FC236}">
                <a16:creationId xmlns:a16="http://schemas.microsoft.com/office/drawing/2014/main" id="{7B1283DC-8769-4975-B9C7-44B6086052FF}"/>
              </a:ext>
            </a:extLst>
          </p:cNvPr>
          <p:cNvSpPr txBox="1"/>
          <p:nvPr/>
        </p:nvSpPr>
        <p:spPr>
          <a:xfrm>
            <a:off x="5394465" y="2071359"/>
            <a:ext cx="2088280"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prediction</a:t>
            </a:r>
            <a:r>
              <a:rPr lang="en-GB" sz="1200">
                <a:latin typeface="ING Me" panose="02000506040000020004" pitchFamily="2" charset="0"/>
                <a:cs typeface="ING Me" panose="02000506040000020004" pitchFamily="2" charset="0"/>
              </a:rPr>
              <a:t> is assumed to be independent of the </a:t>
            </a:r>
            <a:r>
              <a:rPr lang="en-GB" sz="1200" b="1">
                <a:latin typeface="ING Me" panose="02000506040000020004" pitchFamily="2" charset="0"/>
                <a:cs typeface="ING Me" panose="02000506040000020004" pitchFamily="2" charset="0"/>
              </a:rPr>
              <a:t>protected attributes </a:t>
            </a:r>
            <a:r>
              <a:rPr lang="en-GB" sz="1200">
                <a:latin typeface="ING Me" panose="02000506040000020004" pitchFamily="2" charset="0"/>
                <a:cs typeface="ING Me" panose="02000506040000020004" pitchFamily="2" charset="0"/>
              </a:rPr>
              <a:t>given the actual outcome</a:t>
            </a:r>
          </a:p>
        </p:txBody>
      </p:sp>
      <p:sp>
        <p:nvSpPr>
          <p:cNvPr id="90" name="TextBox 89">
            <a:extLst>
              <a:ext uri="{FF2B5EF4-FFF2-40B4-BE49-F238E27FC236}">
                <a16:creationId xmlns:a16="http://schemas.microsoft.com/office/drawing/2014/main" id="{DA26164D-43C9-476E-A254-B43C82B437B1}"/>
              </a:ext>
            </a:extLst>
          </p:cNvPr>
          <p:cNvSpPr txBox="1"/>
          <p:nvPr/>
        </p:nvSpPr>
        <p:spPr>
          <a:xfrm>
            <a:off x="7930289" y="1986892"/>
            <a:ext cx="1875613" cy="1123712"/>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actual outcome </a:t>
            </a:r>
            <a:r>
              <a:rPr lang="en-GB" sz="1200">
                <a:latin typeface="ING Me" panose="02000506040000020004" pitchFamily="2" charset="0"/>
                <a:cs typeface="ING Me" panose="02000506040000020004" pitchFamily="2" charset="0"/>
              </a:rPr>
              <a:t>given the model prediction</a:t>
            </a:r>
          </a:p>
        </p:txBody>
      </p:sp>
      <p:sp>
        <p:nvSpPr>
          <p:cNvPr id="91" name="TextBox 90">
            <a:extLst>
              <a:ext uri="{FF2B5EF4-FFF2-40B4-BE49-F238E27FC236}">
                <a16:creationId xmlns:a16="http://schemas.microsoft.com/office/drawing/2014/main" id="{3E97D07B-EBED-4818-8BBB-50836B37BAE1}"/>
              </a:ext>
            </a:extLst>
          </p:cNvPr>
          <p:cNvSpPr txBox="1"/>
          <p:nvPr/>
        </p:nvSpPr>
        <p:spPr>
          <a:xfrm>
            <a:off x="5413503" y="3238385"/>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2" name="TextBox 91">
            <a:extLst>
              <a:ext uri="{FF2B5EF4-FFF2-40B4-BE49-F238E27FC236}">
                <a16:creationId xmlns:a16="http://schemas.microsoft.com/office/drawing/2014/main" id="{C7CB1F19-56CF-4DA5-BA59-C00CC6472B40}"/>
              </a:ext>
            </a:extLst>
          </p:cNvPr>
          <p:cNvSpPr txBox="1"/>
          <p:nvPr/>
        </p:nvSpPr>
        <p:spPr>
          <a:xfrm>
            <a:off x="3200975" y="3230372"/>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93" name="TextBox 92">
            <a:extLst>
              <a:ext uri="{FF2B5EF4-FFF2-40B4-BE49-F238E27FC236}">
                <a16:creationId xmlns:a16="http://schemas.microsoft.com/office/drawing/2014/main" id="{2AD48449-D1FD-4959-933B-40ABB43856C1}"/>
              </a:ext>
            </a:extLst>
          </p:cNvPr>
          <p:cNvSpPr txBox="1"/>
          <p:nvPr/>
        </p:nvSpPr>
        <p:spPr>
          <a:xfrm>
            <a:off x="7920770" y="3238385"/>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4" name="TextBox 93">
            <a:extLst>
              <a:ext uri="{FF2B5EF4-FFF2-40B4-BE49-F238E27FC236}">
                <a16:creationId xmlns:a16="http://schemas.microsoft.com/office/drawing/2014/main" id="{1772F966-342A-4887-BACC-D615713DDCBB}"/>
              </a:ext>
            </a:extLst>
          </p:cNvPr>
          <p:cNvSpPr txBox="1"/>
          <p:nvPr/>
        </p:nvSpPr>
        <p:spPr>
          <a:xfrm>
            <a:off x="3200973" y="3130008"/>
            <a:ext cx="1875613" cy="1123712"/>
          </a:xfrm>
          <a:prstGeom prst="roundRect">
            <a:avLst/>
          </a:prstGeom>
          <a:noFill/>
        </p:spPr>
        <p:txBody>
          <a:bodyPr wrap="square" rtlCol="0">
            <a:spAutoFit/>
          </a:bodyPr>
          <a:lstStyle/>
          <a:p>
            <a:pPr algn="ctr"/>
            <a:r>
              <a:rPr lang="en-GB" sz="1200" b="1">
                <a:latin typeface="ING Me" panose="02000506040000020004" pitchFamily="2" charset="0"/>
                <a:cs typeface="ING Me" panose="02000506040000020004" pitchFamily="2" charset="0"/>
              </a:rPr>
              <a:t>Statistical parity</a:t>
            </a:r>
            <a:r>
              <a:rPr lang="en-GB" sz="1200">
                <a:latin typeface="ING Me" panose="02000506040000020004" pitchFamily="2" charset="0"/>
                <a:cs typeface="ING Me" panose="02000506040000020004" pitchFamily="2" charset="0"/>
              </a:rPr>
              <a:t>: Equal proportion of positive predictions in each group (acceptance rate)</a:t>
            </a:r>
            <a:endParaRPr lang="en-US"/>
          </a:p>
        </p:txBody>
      </p:sp>
      <p:sp>
        <p:nvSpPr>
          <p:cNvPr id="95" name="TextBox 94">
            <a:extLst>
              <a:ext uri="{FF2B5EF4-FFF2-40B4-BE49-F238E27FC236}">
                <a16:creationId xmlns:a16="http://schemas.microsoft.com/office/drawing/2014/main" id="{1A797EC8-BA83-41A8-AEFA-F9BBD29D8A46}"/>
              </a:ext>
            </a:extLst>
          </p:cNvPr>
          <p:cNvSpPr txBox="1"/>
          <p:nvPr/>
        </p:nvSpPr>
        <p:spPr>
          <a:xfrm>
            <a:off x="5394465" y="3418097"/>
            <a:ext cx="2069243" cy="510778"/>
          </a:xfrm>
          <a:prstGeom prst="roundRect">
            <a:avLst/>
          </a:prstGeom>
          <a:noFill/>
        </p:spPr>
        <p:txBody>
          <a:bodyPr wrap="square" rtlCol="0">
            <a:spAutoFit/>
          </a:bodyPr>
          <a:lstStyle/>
          <a:p>
            <a:pPr algn="ctr"/>
            <a:r>
              <a:rPr lang="en-US" sz="1200" b="1" err="1">
                <a:latin typeface="ING Me" panose="02000506040000020004" pitchFamily="2" charset="0"/>
                <a:cs typeface="ING Me" panose="02000506040000020004" pitchFamily="2" charset="0"/>
              </a:rPr>
              <a:t>Equalised</a:t>
            </a:r>
            <a:r>
              <a:rPr lang="en-US" sz="1200" b="1">
                <a:latin typeface="ING Me" panose="02000506040000020004" pitchFamily="2" charset="0"/>
                <a:cs typeface="ING Me" panose="02000506040000020004" pitchFamily="2" charset="0"/>
              </a:rPr>
              <a:t> odds</a:t>
            </a:r>
            <a:r>
              <a:rPr lang="en-US" sz="1200">
                <a:latin typeface="ING Me" panose="02000506040000020004" pitchFamily="2" charset="0"/>
                <a:cs typeface="ING Me" panose="02000506040000020004" pitchFamily="2" charset="0"/>
              </a:rPr>
              <a:t>: Equal error rates across groups</a:t>
            </a:r>
          </a:p>
        </p:txBody>
      </p:sp>
      <p:sp>
        <p:nvSpPr>
          <p:cNvPr id="96" name="TextBox 95">
            <a:extLst>
              <a:ext uri="{FF2B5EF4-FFF2-40B4-BE49-F238E27FC236}">
                <a16:creationId xmlns:a16="http://schemas.microsoft.com/office/drawing/2014/main" id="{2E469DCF-5EC2-4D20-96F5-D1E22B55782D}"/>
              </a:ext>
            </a:extLst>
          </p:cNvPr>
          <p:cNvSpPr txBox="1"/>
          <p:nvPr/>
        </p:nvSpPr>
        <p:spPr>
          <a:xfrm>
            <a:off x="7930289" y="3355507"/>
            <a:ext cx="1874359" cy="715089"/>
          </a:xfrm>
          <a:prstGeom prst="roundRect">
            <a:avLst/>
          </a:prstGeom>
          <a:noFill/>
        </p:spPr>
        <p:txBody>
          <a:bodyPr wrap="square" rtlCol="0">
            <a:spAutoFit/>
          </a:bodyPr>
          <a:lstStyle/>
          <a:p>
            <a:pPr algn="ctr"/>
            <a:r>
              <a:rPr lang="en-US" sz="1200" b="1">
                <a:latin typeface="ING Me" panose="02000506040000020004" pitchFamily="2" charset="0"/>
                <a:cs typeface="ING Me" panose="02000506040000020004" pitchFamily="2" charset="0"/>
              </a:rPr>
              <a:t>Predictive parity</a:t>
            </a:r>
            <a:r>
              <a:rPr lang="en-US" sz="1200">
                <a:latin typeface="ING Me" panose="02000506040000020004" pitchFamily="2" charset="0"/>
                <a:cs typeface="ING Me" panose="02000506040000020004" pitchFamily="2" charset="0"/>
              </a:rPr>
              <a:t>: Equal </a:t>
            </a:r>
            <a:r>
              <a:rPr lang="en-GB" sz="1200" b="0" i="0">
                <a:solidFill>
                  <a:srgbClr val="333333"/>
                </a:solidFill>
                <a:effectLst/>
                <a:latin typeface="ING Me" panose="02000506040000020004" pitchFamily="2" charset="0"/>
                <a:cs typeface="ING Me" panose="02000506040000020004" pitchFamily="2" charset="0"/>
              </a:rPr>
              <a:t>chances of success/fail in each group</a:t>
            </a:r>
            <a:endParaRPr lang="en-GB" sz="1200">
              <a:latin typeface="ING Me" panose="02000506040000020004" pitchFamily="2" charset="0"/>
              <a:cs typeface="ING Me" panose="02000506040000020004" pitchFamily="2" charset="0"/>
            </a:endParaRPr>
          </a:p>
        </p:txBody>
      </p:sp>
      <p:sp>
        <p:nvSpPr>
          <p:cNvPr id="97" name="Pentagon 21">
            <a:extLst>
              <a:ext uri="{FF2B5EF4-FFF2-40B4-BE49-F238E27FC236}">
                <a16:creationId xmlns:a16="http://schemas.microsoft.com/office/drawing/2014/main" id="{72AEB320-0A6D-42D8-86E4-6A17BA4CE047}"/>
              </a:ext>
            </a:extLst>
          </p:cNvPr>
          <p:cNvSpPr/>
          <p:nvPr/>
        </p:nvSpPr>
        <p:spPr>
          <a:xfrm>
            <a:off x="890009" y="2085657"/>
            <a:ext cx="2259632" cy="947629"/>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kumimoji="0" lang="es-ES" sz="1400" b="1" i="0" u="none" strike="noStrike" kern="1200" cap="none" spc="0" normalizeH="0" baseline="0" noProof="0" err="1">
                <a:ln>
                  <a:noFill/>
                </a:ln>
                <a:solidFill>
                  <a:prstClr val="white"/>
                </a:solidFill>
                <a:effectLst/>
                <a:uLnTx/>
                <a:uFillTx/>
                <a:latin typeface="ING Me" panose="02000506040000020004" pitchFamily="2" charset="0"/>
                <a:cs typeface="ING Me" panose="02000506040000020004" pitchFamily="2" charset="0"/>
              </a:rPr>
              <a:t>Definition</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8" name="Pentagon 21">
            <a:extLst>
              <a:ext uri="{FF2B5EF4-FFF2-40B4-BE49-F238E27FC236}">
                <a16:creationId xmlns:a16="http://schemas.microsoft.com/office/drawing/2014/main" id="{5B842A15-8345-471E-9961-23EA22BBBFAA}"/>
              </a:ext>
            </a:extLst>
          </p:cNvPr>
          <p:cNvSpPr/>
          <p:nvPr/>
        </p:nvSpPr>
        <p:spPr>
          <a:xfrm>
            <a:off x="890009" y="3199624"/>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a:solidFill>
                  <a:prstClr val="white"/>
                </a:solidFill>
                <a:latin typeface="ING Me" panose="02000506040000020004" pitchFamily="2" charset="0"/>
                <a:cs typeface="ING Me" panose="02000506040000020004" pitchFamily="2" charset="0"/>
              </a:rPr>
              <a:t>Common </a:t>
            </a:r>
            <a:r>
              <a:rPr lang="es-ES" sz="1400" b="1" err="1">
                <a:solidFill>
                  <a:prstClr val="white"/>
                </a:solidFill>
                <a:latin typeface="ING Me" panose="02000506040000020004" pitchFamily="2" charset="0"/>
                <a:cs typeface="ING Me" panose="02000506040000020004" pitchFamily="2" charset="0"/>
              </a:rPr>
              <a:t>metrics</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9" name="TextBox 98">
            <a:extLst>
              <a:ext uri="{FF2B5EF4-FFF2-40B4-BE49-F238E27FC236}">
                <a16:creationId xmlns:a16="http://schemas.microsoft.com/office/drawing/2014/main" id="{A6678232-AE00-4CB1-978E-4805C7759BC8}"/>
              </a:ext>
            </a:extLst>
          </p:cNvPr>
          <p:cNvSpPr txBox="1"/>
          <p:nvPr/>
        </p:nvSpPr>
        <p:spPr>
          <a:xfrm>
            <a:off x="5413503" y="4434856"/>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0" name="TextBox 99">
            <a:extLst>
              <a:ext uri="{FF2B5EF4-FFF2-40B4-BE49-F238E27FC236}">
                <a16:creationId xmlns:a16="http://schemas.microsoft.com/office/drawing/2014/main" id="{8AE472F9-803A-458D-A932-7A91D668A531}"/>
              </a:ext>
            </a:extLst>
          </p:cNvPr>
          <p:cNvSpPr txBox="1"/>
          <p:nvPr/>
        </p:nvSpPr>
        <p:spPr>
          <a:xfrm>
            <a:off x="3200975" y="4426843"/>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101" name="TextBox 100">
            <a:extLst>
              <a:ext uri="{FF2B5EF4-FFF2-40B4-BE49-F238E27FC236}">
                <a16:creationId xmlns:a16="http://schemas.microsoft.com/office/drawing/2014/main" id="{0093E81D-BD25-493D-B9BF-7EE96D0C969E}"/>
              </a:ext>
            </a:extLst>
          </p:cNvPr>
          <p:cNvSpPr txBox="1"/>
          <p:nvPr/>
        </p:nvSpPr>
        <p:spPr>
          <a:xfrm>
            <a:off x="7920770" y="4434856"/>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4" name="Pentagon 21">
            <a:extLst>
              <a:ext uri="{FF2B5EF4-FFF2-40B4-BE49-F238E27FC236}">
                <a16:creationId xmlns:a16="http://schemas.microsoft.com/office/drawing/2014/main" id="{BC19E79B-4511-4FED-AC38-12D8EFF97CAB}"/>
              </a:ext>
            </a:extLst>
          </p:cNvPr>
          <p:cNvSpPr/>
          <p:nvPr/>
        </p:nvSpPr>
        <p:spPr>
          <a:xfrm>
            <a:off x="890009" y="4396095"/>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err="1">
                <a:solidFill>
                  <a:prstClr val="white"/>
                </a:solidFill>
                <a:latin typeface="ING Me" panose="02000506040000020004" pitchFamily="2" charset="0"/>
                <a:cs typeface="ING Me" panose="02000506040000020004" pitchFamily="2" charset="0"/>
              </a:rPr>
              <a:t>Fairness</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for</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whom</a:t>
            </a:r>
            <a:r>
              <a:rPr lang="es-ES" sz="1400" b="1">
                <a:solidFill>
                  <a:prstClr val="white"/>
                </a:solidFill>
                <a:latin typeface="ING Me" panose="02000506040000020004" pitchFamily="2" charset="0"/>
                <a:cs typeface="ING Me" panose="02000506040000020004" pitchFamily="2" charset="0"/>
              </a:rPr>
              <a:t>?</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105" name="TextBox 104">
            <a:extLst>
              <a:ext uri="{FF2B5EF4-FFF2-40B4-BE49-F238E27FC236}">
                <a16:creationId xmlns:a16="http://schemas.microsoft.com/office/drawing/2014/main" id="{4909C4D0-76D1-44D1-B03B-6618386CE893}"/>
              </a:ext>
            </a:extLst>
          </p:cNvPr>
          <p:cNvSpPr txBox="1"/>
          <p:nvPr/>
        </p:nvSpPr>
        <p:spPr>
          <a:xfrm>
            <a:off x="7819660" y="4702472"/>
            <a:ext cx="2069243" cy="306467"/>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Credit applicant</a:t>
            </a:r>
          </a:p>
        </p:txBody>
      </p:sp>
      <p:sp>
        <p:nvSpPr>
          <p:cNvPr id="32" name="TextBox 31">
            <a:extLst>
              <a:ext uri="{FF2B5EF4-FFF2-40B4-BE49-F238E27FC236}">
                <a16:creationId xmlns:a16="http://schemas.microsoft.com/office/drawing/2014/main" id="{E734E0BD-4AFA-438C-899A-DD32ACED9A1D}"/>
              </a:ext>
            </a:extLst>
          </p:cNvPr>
          <p:cNvSpPr txBox="1"/>
          <p:nvPr/>
        </p:nvSpPr>
        <p:spPr>
          <a:xfrm>
            <a:off x="3200974" y="5623313"/>
            <a:ext cx="6594156" cy="305581"/>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600">
                <a:solidFill>
                  <a:srgbClr val="FF6200"/>
                </a:solidFill>
                <a:latin typeface="ING Me" panose="02000506040000020004" pitchFamily="2" charset="0"/>
                <a:cs typeface="ING Me" panose="02000506040000020004" pitchFamily="2" charset="0"/>
              </a:rPr>
              <a:t>The above metrics have a particular “relaxation” to achieve fairness</a:t>
            </a:r>
            <a:endParaRPr lang="es-ES" sz="1800">
              <a:solidFill>
                <a:srgbClr val="FF6200"/>
              </a:solidFill>
              <a:latin typeface="ING Me" panose="02000506040000020004" pitchFamily="2" charset="0"/>
              <a:cs typeface="ING Me" panose="02000506040000020004" pitchFamily="2" charset="0"/>
            </a:endParaRPr>
          </a:p>
        </p:txBody>
      </p:sp>
      <p:sp>
        <p:nvSpPr>
          <p:cNvPr id="33" name="TextBox 32">
            <a:extLst>
              <a:ext uri="{FF2B5EF4-FFF2-40B4-BE49-F238E27FC236}">
                <a16:creationId xmlns:a16="http://schemas.microsoft.com/office/drawing/2014/main" id="{FBB2896B-F86A-46CC-8247-9277FCACFCC9}"/>
              </a:ext>
            </a:extLst>
          </p:cNvPr>
          <p:cNvSpPr txBox="1"/>
          <p:nvPr/>
        </p:nvSpPr>
        <p:spPr>
          <a:xfrm>
            <a:off x="5841683" y="4634963"/>
            <a:ext cx="1193844"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lender (e.g. a Bank)</a:t>
            </a:r>
          </a:p>
        </p:txBody>
      </p:sp>
      <p:sp>
        <p:nvSpPr>
          <p:cNvPr id="34" name="TextBox 33">
            <a:extLst>
              <a:ext uri="{FF2B5EF4-FFF2-40B4-BE49-F238E27FC236}">
                <a16:creationId xmlns:a16="http://schemas.microsoft.com/office/drawing/2014/main" id="{F483569E-A42D-4689-9D15-A4826CC52DFA}"/>
              </a:ext>
            </a:extLst>
          </p:cNvPr>
          <p:cNvSpPr txBox="1"/>
          <p:nvPr/>
        </p:nvSpPr>
        <p:spPr>
          <a:xfrm>
            <a:off x="3483581" y="4597851"/>
            <a:ext cx="1310395"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A third party (e.g. Society)</a:t>
            </a:r>
          </a:p>
        </p:txBody>
      </p:sp>
      <p:sp>
        <p:nvSpPr>
          <p:cNvPr id="35" name="Slide Number Placeholder 4">
            <a:extLst>
              <a:ext uri="{FF2B5EF4-FFF2-40B4-BE49-F238E27FC236}">
                <a16:creationId xmlns:a16="http://schemas.microsoft.com/office/drawing/2014/main" id="{5A964117-84EE-49BE-B09B-DE7840A63DED}"/>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6</a:t>
            </a:fld>
            <a:endParaRPr lang="en-GB" sz="1000">
              <a:solidFill>
                <a:srgbClr val="000000"/>
              </a:solidFill>
              <a:latin typeface="ING Me"/>
            </a:endParaRPr>
          </a:p>
        </p:txBody>
      </p:sp>
    </p:spTree>
    <p:extLst>
      <p:ext uri="{BB962C8B-B14F-4D97-AF65-F5344CB8AC3E}">
        <p14:creationId xmlns:p14="http://schemas.microsoft.com/office/powerpoint/2010/main" val="4087534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16354"/>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Fairness metrics: Statistical non-discrimination criteria (2/2)</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61450" y="621922"/>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Absence of discrimination can be defined in terms of statistical expressions that equalise some group-dependent statistical quantity across different groups</a:t>
            </a:r>
          </a:p>
        </p:txBody>
      </p:sp>
      <p:sp>
        <p:nvSpPr>
          <p:cNvPr id="82" name="TextBox 81">
            <a:extLst>
              <a:ext uri="{FF2B5EF4-FFF2-40B4-BE49-F238E27FC236}">
                <a16:creationId xmlns:a16="http://schemas.microsoft.com/office/drawing/2014/main" id="{5275EC4A-BE14-4561-8776-0417336BF54D}"/>
              </a:ext>
            </a:extLst>
          </p:cNvPr>
          <p:cNvSpPr txBox="1"/>
          <p:nvPr/>
        </p:nvSpPr>
        <p:spPr>
          <a:xfrm>
            <a:off x="5413503" y="2087581"/>
            <a:ext cx="2069243" cy="91474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8A82C2DE-54D4-4493-9E45-9340479B1C44}"/>
                  </a:ext>
                </a:extLst>
              </p:cNvPr>
              <p:cNvSpPr txBox="1"/>
              <p:nvPr/>
            </p:nvSpPr>
            <p:spPr>
              <a:xfrm>
                <a:off x="3210494" y="1367218"/>
                <a:ext cx="1875613"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s-ES_tradnl" sz="1400">
                    <a:solidFill>
                      <a:srgbClr val="FF6200"/>
                    </a:solidFill>
                    <a:latin typeface="ING Me" panose="02000506040000020004" pitchFamily="2" charset="0"/>
                    <a:cs typeface="ING Me" panose="02000506040000020004" pitchFamily="2" charset="0"/>
                  </a:rPr>
                  <a:t>Independence          </a:t>
                </a:r>
                <a14:m>
                  <m:oMath xmlns:m="http://schemas.openxmlformats.org/officeDocument/2006/math">
                    <m:acc>
                      <m:accPr>
                        <m:chr m:val="̂"/>
                        <m:ctrlPr>
                          <a:rPr lang="en-GB" sz="1600" b="0" i="1" smtClean="0">
                            <a:solidFill>
                              <a:srgbClr val="FF6200"/>
                            </a:solidFill>
                            <a:latin typeface="Cambria Math" panose="02040503050406030204" pitchFamily="18" charset="0"/>
                          </a:rPr>
                        </m:ctrlPr>
                      </m:accPr>
                      <m:e>
                        <m:r>
                          <a:rPr lang="en-GB" sz="1600" b="0" i="1" smtClean="0">
                            <a:solidFill>
                              <a:srgbClr val="FF6200"/>
                            </a:solidFill>
                            <a:latin typeface="Cambria Math" panose="02040503050406030204" pitchFamily="18" charset="0"/>
                          </a:rPr>
                          <m:t>𝑌</m:t>
                        </m:r>
                      </m:e>
                    </m:acc>
                    <m:r>
                      <a:rPr lang="en-GB" sz="1600" i="0">
                        <a:solidFill>
                          <a:srgbClr val="FF6200"/>
                        </a:solidFill>
                        <a:latin typeface="Cambria Math" panose="02040503050406030204" pitchFamily="18" charset="0"/>
                      </a:rPr>
                      <m:t>⊥</m:t>
                    </m:r>
                    <m:r>
                      <a:rPr lang="en-GB" sz="1600" i="1">
                        <a:solidFill>
                          <a:srgbClr val="FF6200"/>
                        </a:solidFill>
                        <a:latin typeface="Cambria Math" panose="02040503050406030204" pitchFamily="18" charset="0"/>
                      </a:rPr>
                      <m:t>𝐴</m:t>
                    </m:r>
                    <m:r>
                      <a:rPr lang="en-GB" sz="1600" i="0">
                        <a:solidFill>
                          <a:srgbClr val="FF6200"/>
                        </a:solidFill>
                        <a:latin typeface="Cambria Math" panose="02040503050406030204" pitchFamily="18" charset="0"/>
                      </a:rPr>
                      <m:t> </m:t>
                    </m:r>
                  </m:oMath>
                </a14:m>
                <a:endParaRPr lang="es-ES" sz="1600">
                  <a:solidFill>
                    <a:srgbClr val="FF6200"/>
                  </a:solidFill>
                  <a:latin typeface="ING Me" panose="02000506040000020004" pitchFamily="2" charset="0"/>
                  <a:cs typeface="ING Me" panose="02000506040000020004" pitchFamily="2" charset="0"/>
                </a:endParaRPr>
              </a:p>
            </p:txBody>
          </p:sp>
        </mc:Choice>
        <mc:Fallback xmlns="">
          <p:sp>
            <p:nvSpPr>
              <p:cNvPr id="83" name="TextBox 82">
                <a:extLst>
                  <a:ext uri="{FF2B5EF4-FFF2-40B4-BE49-F238E27FC236}">
                    <a16:creationId xmlns:a16="http://schemas.microsoft.com/office/drawing/2014/main" id="{8A82C2DE-54D4-4493-9E45-9340479B1C44}"/>
                  </a:ext>
                </a:extLst>
              </p:cNvPr>
              <p:cNvSpPr txBox="1">
                <a:spLocks noRot="1" noChangeAspect="1" noMove="1" noResize="1" noEditPoints="1" noAdjustHandles="1" noChangeArrowheads="1" noChangeShapeType="1" noTextEdit="1"/>
              </p:cNvSpPr>
              <p:nvPr/>
            </p:nvSpPr>
            <p:spPr>
              <a:xfrm>
                <a:off x="3210494" y="1367218"/>
                <a:ext cx="1875613" cy="504629"/>
              </a:xfrm>
              <a:prstGeom prst="roundRect">
                <a:avLst/>
              </a:prstGeom>
              <a:blipFill>
                <a:blip r:embed="rId4"/>
                <a:stretch>
                  <a:fillRect t="-7229" r="-4886"/>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0304905-7365-48FD-9799-1EBBD4DB6982}"/>
                  </a:ext>
                </a:extLst>
              </p:cNvPr>
              <p:cNvSpPr txBox="1"/>
              <p:nvPr/>
            </p:nvSpPr>
            <p:spPr>
              <a:xfrm>
                <a:off x="5413503" y="1370820"/>
                <a:ext cx="2050205" cy="501027"/>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sz="1200" b="1">
                    <a:solidFill>
                      <a:prstClr val="white"/>
                    </a:solidFill>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rgbClr val="FF6200"/>
                    </a:solidFill>
                    <a:latin typeface="ING Me" panose="02000506040000020004" pitchFamily="2" charset="0"/>
                    <a:cs typeface="ING Me" panose="02000506040000020004" pitchFamily="2" charset="0"/>
                  </a:rPr>
                  <a:t>Separation                </a:t>
                </a:r>
                <a14:m>
                  <m:oMath xmlns:m="http://schemas.openxmlformats.org/officeDocument/2006/math">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4" name="TextBox 83">
                <a:extLst>
                  <a:ext uri="{FF2B5EF4-FFF2-40B4-BE49-F238E27FC236}">
                    <a16:creationId xmlns:a16="http://schemas.microsoft.com/office/drawing/2014/main" id="{C0304905-7365-48FD-9799-1EBBD4DB6982}"/>
                  </a:ext>
                </a:extLst>
              </p:cNvPr>
              <p:cNvSpPr txBox="1">
                <a:spLocks noRot="1" noChangeAspect="1" noMove="1" noResize="1" noEditPoints="1" noAdjustHandles="1" noChangeArrowheads="1" noChangeShapeType="1" noTextEdit="1"/>
              </p:cNvSpPr>
              <p:nvPr/>
            </p:nvSpPr>
            <p:spPr>
              <a:xfrm>
                <a:off x="5413503" y="1370820"/>
                <a:ext cx="2050205" cy="501027"/>
              </a:xfrm>
              <a:prstGeom prst="roundRect">
                <a:avLst/>
              </a:prstGeom>
              <a:blipFill>
                <a:blip r:embed="rId5"/>
                <a:stretch>
                  <a:fillRect t="-8537" b="-7317"/>
                </a:stretch>
              </a:blipFill>
              <a:ln w="28575">
                <a:noFill/>
              </a:ln>
            </p:spPr>
            <p:txBody>
              <a:bodyPr/>
              <a:lstStyle/>
              <a:p>
                <a:r>
                  <a:rPr lang="en-US">
                    <a:noFill/>
                  </a:rPr>
                  <a:t> </a:t>
                </a:r>
              </a:p>
            </p:txBody>
          </p:sp>
        </mc:Fallback>
      </mc:AlternateContent>
      <p:sp>
        <p:nvSpPr>
          <p:cNvPr id="85" name="TextBox 84">
            <a:extLst>
              <a:ext uri="{FF2B5EF4-FFF2-40B4-BE49-F238E27FC236}">
                <a16:creationId xmlns:a16="http://schemas.microsoft.com/office/drawing/2014/main" id="{AAC0E526-A323-43D7-80F1-FF3100CBD3AB}"/>
              </a:ext>
            </a:extLst>
          </p:cNvPr>
          <p:cNvSpPr txBox="1"/>
          <p:nvPr/>
        </p:nvSpPr>
        <p:spPr>
          <a:xfrm>
            <a:off x="3200975" y="2085657"/>
            <a:ext cx="1875613" cy="916211"/>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86" name="TextBox 85">
            <a:extLst>
              <a:ext uri="{FF2B5EF4-FFF2-40B4-BE49-F238E27FC236}">
                <a16:creationId xmlns:a16="http://schemas.microsoft.com/office/drawing/2014/main" id="{5742BFE6-E9B6-47EF-AE5F-61E4CFADF2C5}"/>
              </a:ext>
            </a:extLst>
          </p:cNvPr>
          <p:cNvSpPr txBox="1"/>
          <p:nvPr/>
        </p:nvSpPr>
        <p:spPr>
          <a:xfrm>
            <a:off x="7933956" y="2085747"/>
            <a:ext cx="1874359" cy="901802"/>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BFFAD74A-B18F-41F0-9666-936A49B3441D}"/>
                  </a:ext>
                </a:extLst>
              </p:cNvPr>
              <p:cNvSpPr txBox="1"/>
              <p:nvPr/>
            </p:nvSpPr>
            <p:spPr>
              <a:xfrm>
                <a:off x="7933956" y="1359208"/>
                <a:ext cx="1870692" cy="504629"/>
              </a:xfrm>
              <a:prstGeom prst="round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vl1pPr algn="ctr">
                  <a:defRPr sz="1400" b="1">
                    <a:solidFill>
                      <a:prstClr val="white"/>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kumimoji="0" lang="es-ES_tradnl" b="1" i="0" u="none" strike="noStrike" kern="1200" cap="none" spc="0" normalizeH="0" baseline="0" noProof="0">
                    <a:ln>
                      <a:noFill/>
                    </a:ln>
                    <a:solidFill>
                      <a:srgbClr val="FF6200"/>
                    </a:solidFill>
                    <a:effectLst/>
                    <a:uLnTx/>
                    <a:uFillTx/>
                    <a:latin typeface="ING Me" panose="02000506040000020004" pitchFamily="2" charset="0"/>
                    <a:cs typeface="ING Me" panose="02000506040000020004" pitchFamily="2" charset="0"/>
                  </a:rPr>
                  <a:t>Sufficiency           </a:t>
                </a:r>
                <a14:m>
                  <m:oMath xmlns:m="http://schemas.openxmlformats.org/officeDocument/2006/math">
                    <m:r>
                      <a:rPr lang="en-GB" sz="1600" b="0" i="1" smtClean="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𝑌</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r>
                      <a:rPr lang="en-US" sz="1600" i="1">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𝐴</m:t>
                    </m:r>
                    <m:r>
                      <a:rPr lang="en-US" sz="1600">
                        <a:solidFill>
                          <a:srgbClr val="FF6200"/>
                        </a:solidFill>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GB" sz="1600" b="0" i="1">
                            <a:solidFill>
                              <a:srgbClr val="FF6200"/>
                            </a:solidFill>
                            <a:latin typeface="Cambria Math" panose="02040503050406030204" pitchFamily="18" charset="0"/>
                          </a:rPr>
                        </m:ctrlPr>
                      </m:accPr>
                      <m:e>
                        <m:r>
                          <a:rPr lang="en-GB" sz="1600" b="0" i="1">
                            <a:solidFill>
                              <a:srgbClr val="FF6200"/>
                            </a:solidFill>
                            <a:latin typeface="Cambria Math" panose="02040503050406030204" pitchFamily="18" charset="0"/>
                          </a:rPr>
                          <m:t>𝑌</m:t>
                        </m:r>
                      </m:e>
                    </m:acc>
                  </m:oMath>
                </a14:m>
                <a:endParaRPr lang="en-GB" sz="1600">
                  <a:solidFill>
                    <a:srgbClr val="FF6200"/>
                  </a:solidFill>
                  <a:effectLst/>
                  <a:latin typeface="ING Me" panose="02000506040000020004" pitchFamily="2" charset="0"/>
                  <a:ea typeface="Calibri" panose="020F0502020204030204" pitchFamily="34" charset="0"/>
                  <a:cs typeface="ING Me" panose="02000506040000020004" pitchFamily="2" charset="0"/>
                </a:endParaRPr>
              </a:p>
            </p:txBody>
          </p:sp>
        </mc:Choice>
        <mc:Fallback xmlns="">
          <p:sp>
            <p:nvSpPr>
              <p:cNvPr id="87" name="TextBox 86">
                <a:extLst>
                  <a:ext uri="{FF2B5EF4-FFF2-40B4-BE49-F238E27FC236}">
                    <a16:creationId xmlns:a16="http://schemas.microsoft.com/office/drawing/2014/main" id="{BFFAD74A-B18F-41F0-9666-936A49B3441D}"/>
                  </a:ext>
                </a:extLst>
              </p:cNvPr>
              <p:cNvSpPr txBox="1">
                <a:spLocks noRot="1" noChangeAspect="1" noMove="1" noResize="1" noEditPoints="1" noAdjustHandles="1" noChangeArrowheads="1" noChangeShapeType="1" noTextEdit="1"/>
              </p:cNvSpPr>
              <p:nvPr/>
            </p:nvSpPr>
            <p:spPr>
              <a:xfrm>
                <a:off x="7933956" y="1359208"/>
                <a:ext cx="1870692" cy="504629"/>
              </a:xfrm>
              <a:prstGeom prst="roundRect">
                <a:avLst/>
              </a:prstGeom>
              <a:blipFill>
                <a:blip r:embed="rId6"/>
                <a:stretch>
                  <a:fillRect t="-4819" b="-7229"/>
                </a:stretch>
              </a:blipFill>
              <a:ln>
                <a:noFill/>
              </a:ln>
            </p:spPr>
            <p:txBody>
              <a:bodyPr/>
              <a:lstStyle/>
              <a:p>
                <a:r>
                  <a:rPr lang="en-US">
                    <a:noFill/>
                  </a:rPr>
                  <a:t> </a:t>
                </a:r>
              </a:p>
            </p:txBody>
          </p:sp>
        </mc:Fallback>
      </mc:AlternateContent>
      <p:sp>
        <p:nvSpPr>
          <p:cNvPr id="88" name="TextBox 87">
            <a:extLst>
              <a:ext uri="{FF2B5EF4-FFF2-40B4-BE49-F238E27FC236}">
                <a16:creationId xmlns:a16="http://schemas.microsoft.com/office/drawing/2014/main" id="{9A33AE89-2331-4F96-A011-2E3076ECD54F}"/>
              </a:ext>
            </a:extLst>
          </p:cNvPr>
          <p:cNvSpPr txBox="1"/>
          <p:nvPr/>
        </p:nvSpPr>
        <p:spPr>
          <a:xfrm>
            <a:off x="3200973" y="2080132"/>
            <a:ext cx="1875613"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model prediction</a:t>
            </a:r>
            <a:r>
              <a:rPr lang="en-GB" sz="1200">
                <a:latin typeface="ING Me" panose="02000506040000020004" pitchFamily="2" charset="0"/>
                <a:cs typeface="ING Me" panose="02000506040000020004" pitchFamily="2" charset="0"/>
              </a:rPr>
              <a:t>.</a:t>
            </a:r>
            <a:endParaRPr lang="en-US" sz="1200">
              <a:latin typeface="ING Me" panose="02000506040000020004" pitchFamily="2" charset="0"/>
              <a:cs typeface="ING Me" panose="02000506040000020004" pitchFamily="2" charset="0"/>
            </a:endParaRPr>
          </a:p>
        </p:txBody>
      </p:sp>
      <p:sp>
        <p:nvSpPr>
          <p:cNvPr id="89" name="TextBox 88">
            <a:extLst>
              <a:ext uri="{FF2B5EF4-FFF2-40B4-BE49-F238E27FC236}">
                <a16:creationId xmlns:a16="http://schemas.microsoft.com/office/drawing/2014/main" id="{7B1283DC-8769-4975-B9C7-44B6086052FF}"/>
              </a:ext>
            </a:extLst>
          </p:cNvPr>
          <p:cNvSpPr txBox="1"/>
          <p:nvPr/>
        </p:nvSpPr>
        <p:spPr>
          <a:xfrm>
            <a:off x="5394465" y="2071359"/>
            <a:ext cx="2088280" cy="919401"/>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prediction</a:t>
            </a:r>
            <a:r>
              <a:rPr lang="en-GB" sz="1200">
                <a:latin typeface="ING Me" panose="02000506040000020004" pitchFamily="2" charset="0"/>
                <a:cs typeface="ING Me" panose="02000506040000020004" pitchFamily="2" charset="0"/>
              </a:rPr>
              <a:t> is assumed to be independent of the </a:t>
            </a:r>
            <a:r>
              <a:rPr lang="en-GB" sz="1200" b="1">
                <a:latin typeface="ING Me" panose="02000506040000020004" pitchFamily="2" charset="0"/>
                <a:cs typeface="ING Me" panose="02000506040000020004" pitchFamily="2" charset="0"/>
              </a:rPr>
              <a:t>protected attributes </a:t>
            </a:r>
            <a:r>
              <a:rPr lang="en-GB" sz="1200">
                <a:latin typeface="ING Me" panose="02000506040000020004" pitchFamily="2" charset="0"/>
                <a:cs typeface="ING Me" panose="02000506040000020004" pitchFamily="2" charset="0"/>
              </a:rPr>
              <a:t>given the actual outcome</a:t>
            </a:r>
          </a:p>
        </p:txBody>
      </p:sp>
      <p:sp>
        <p:nvSpPr>
          <p:cNvPr id="90" name="TextBox 89">
            <a:extLst>
              <a:ext uri="{FF2B5EF4-FFF2-40B4-BE49-F238E27FC236}">
                <a16:creationId xmlns:a16="http://schemas.microsoft.com/office/drawing/2014/main" id="{DA26164D-43C9-476E-A254-B43C82B437B1}"/>
              </a:ext>
            </a:extLst>
          </p:cNvPr>
          <p:cNvSpPr txBox="1"/>
          <p:nvPr/>
        </p:nvSpPr>
        <p:spPr>
          <a:xfrm>
            <a:off x="7930289" y="1986892"/>
            <a:ext cx="1875613" cy="1123712"/>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a:t>
            </a:r>
            <a:r>
              <a:rPr lang="en-GB" sz="1200" b="1">
                <a:latin typeface="ING Me" panose="02000506040000020004" pitchFamily="2" charset="0"/>
                <a:cs typeface="ING Me" panose="02000506040000020004" pitchFamily="2" charset="0"/>
              </a:rPr>
              <a:t>protected attribute </a:t>
            </a:r>
            <a:r>
              <a:rPr lang="en-GB" sz="1200">
                <a:latin typeface="ING Me" panose="02000506040000020004" pitchFamily="2" charset="0"/>
                <a:cs typeface="ING Me" panose="02000506040000020004" pitchFamily="2" charset="0"/>
              </a:rPr>
              <a:t>is statistically independent of the </a:t>
            </a:r>
            <a:r>
              <a:rPr lang="en-GB" sz="1200" b="1">
                <a:latin typeface="ING Me" panose="02000506040000020004" pitchFamily="2" charset="0"/>
                <a:cs typeface="ING Me" panose="02000506040000020004" pitchFamily="2" charset="0"/>
              </a:rPr>
              <a:t>actual outcome </a:t>
            </a:r>
            <a:r>
              <a:rPr lang="en-GB" sz="1200">
                <a:latin typeface="ING Me" panose="02000506040000020004" pitchFamily="2" charset="0"/>
                <a:cs typeface="ING Me" panose="02000506040000020004" pitchFamily="2" charset="0"/>
              </a:rPr>
              <a:t>given the model prediction</a:t>
            </a:r>
          </a:p>
        </p:txBody>
      </p:sp>
      <p:sp>
        <p:nvSpPr>
          <p:cNvPr id="91" name="TextBox 90">
            <a:extLst>
              <a:ext uri="{FF2B5EF4-FFF2-40B4-BE49-F238E27FC236}">
                <a16:creationId xmlns:a16="http://schemas.microsoft.com/office/drawing/2014/main" id="{3E97D07B-EBED-4818-8BBB-50836B37BAE1}"/>
              </a:ext>
            </a:extLst>
          </p:cNvPr>
          <p:cNvSpPr txBox="1"/>
          <p:nvPr/>
        </p:nvSpPr>
        <p:spPr>
          <a:xfrm>
            <a:off x="5413503" y="3238385"/>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2" name="TextBox 91">
            <a:extLst>
              <a:ext uri="{FF2B5EF4-FFF2-40B4-BE49-F238E27FC236}">
                <a16:creationId xmlns:a16="http://schemas.microsoft.com/office/drawing/2014/main" id="{C7CB1F19-56CF-4DA5-BA59-C00CC6472B40}"/>
              </a:ext>
            </a:extLst>
          </p:cNvPr>
          <p:cNvSpPr txBox="1"/>
          <p:nvPr/>
        </p:nvSpPr>
        <p:spPr>
          <a:xfrm>
            <a:off x="3200975" y="3230372"/>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93" name="TextBox 92">
            <a:extLst>
              <a:ext uri="{FF2B5EF4-FFF2-40B4-BE49-F238E27FC236}">
                <a16:creationId xmlns:a16="http://schemas.microsoft.com/office/drawing/2014/main" id="{2AD48449-D1FD-4959-933B-40ABB43856C1}"/>
              </a:ext>
            </a:extLst>
          </p:cNvPr>
          <p:cNvSpPr txBox="1"/>
          <p:nvPr/>
        </p:nvSpPr>
        <p:spPr>
          <a:xfrm>
            <a:off x="7920770" y="3238385"/>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94" name="TextBox 93">
            <a:extLst>
              <a:ext uri="{FF2B5EF4-FFF2-40B4-BE49-F238E27FC236}">
                <a16:creationId xmlns:a16="http://schemas.microsoft.com/office/drawing/2014/main" id="{1772F966-342A-4887-BACC-D615713DDCBB}"/>
              </a:ext>
            </a:extLst>
          </p:cNvPr>
          <p:cNvSpPr txBox="1"/>
          <p:nvPr/>
        </p:nvSpPr>
        <p:spPr>
          <a:xfrm>
            <a:off x="3200973" y="3130008"/>
            <a:ext cx="1875613" cy="1123712"/>
          </a:xfrm>
          <a:prstGeom prst="roundRect">
            <a:avLst/>
          </a:prstGeom>
          <a:noFill/>
        </p:spPr>
        <p:txBody>
          <a:bodyPr wrap="square" rtlCol="0">
            <a:spAutoFit/>
          </a:bodyPr>
          <a:lstStyle/>
          <a:p>
            <a:pPr algn="ctr"/>
            <a:r>
              <a:rPr lang="en-GB" sz="1200" b="1">
                <a:latin typeface="ING Me" panose="02000506040000020004" pitchFamily="2" charset="0"/>
                <a:cs typeface="ING Me" panose="02000506040000020004" pitchFamily="2" charset="0"/>
              </a:rPr>
              <a:t>Statistical parity</a:t>
            </a:r>
            <a:r>
              <a:rPr lang="en-GB" sz="1200">
                <a:latin typeface="ING Me" panose="02000506040000020004" pitchFamily="2" charset="0"/>
                <a:cs typeface="ING Me" panose="02000506040000020004" pitchFamily="2" charset="0"/>
              </a:rPr>
              <a:t>: Equal proportion of positive predictions in each group (acceptance rate)</a:t>
            </a:r>
            <a:endParaRPr lang="en-US"/>
          </a:p>
        </p:txBody>
      </p:sp>
      <p:sp>
        <p:nvSpPr>
          <p:cNvPr id="95" name="TextBox 94">
            <a:extLst>
              <a:ext uri="{FF2B5EF4-FFF2-40B4-BE49-F238E27FC236}">
                <a16:creationId xmlns:a16="http://schemas.microsoft.com/office/drawing/2014/main" id="{1A797EC8-BA83-41A8-AEFA-F9BBD29D8A46}"/>
              </a:ext>
            </a:extLst>
          </p:cNvPr>
          <p:cNvSpPr txBox="1"/>
          <p:nvPr/>
        </p:nvSpPr>
        <p:spPr>
          <a:xfrm>
            <a:off x="5394465" y="3418097"/>
            <a:ext cx="2069243" cy="510778"/>
          </a:xfrm>
          <a:prstGeom prst="roundRect">
            <a:avLst/>
          </a:prstGeom>
          <a:noFill/>
        </p:spPr>
        <p:txBody>
          <a:bodyPr wrap="square" rtlCol="0">
            <a:spAutoFit/>
          </a:bodyPr>
          <a:lstStyle/>
          <a:p>
            <a:pPr algn="ctr"/>
            <a:r>
              <a:rPr lang="en-US" sz="1200" b="1" err="1">
                <a:latin typeface="ING Me" panose="02000506040000020004" pitchFamily="2" charset="0"/>
                <a:cs typeface="ING Me" panose="02000506040000020004" pitchFamily="2" charset="0"/>
              </a:rPr>
              <a:t>Equalised</a:t>
            </a:r>
            <a:r>
              <a:rPr lang="en-US" sz="1200" b="1">
                <a:latin typeface="ING Me" panose="02000506040000020004" pitchFamily="2" charset="0"/>
                <a:cs typeface="ING Me" panose="02000506040000020004" pitchFamily="2" charset="0"/>
              </a:rPr>
              <a:t> odds</a:t>
            </a:r>
            <a:r>
              <a:rPr lang="en-US" sz="1200">
                <a:latin typeface="ING Me" panose="02000506040000020004" pitchFamily="2" charset="0"/>
                <a:cs typeface="ING Me" panose="02000506040000020004" pitchFamily="2" charset="0"/>
              </a:rPr>
              <a:t>: Equal error rates across groups</a:t>
            </a:r>
          </a:p>
        </p:txBody>
      </p:sp>
      <p:sp>
        <p:nvSpPr>
          <p:cNvPr id="96" name="TextBox 95">
            <a:extLst>
              <a:ext uri="{FF2B5EF4-FFF2-40B4-BE49-F238E27FC236}">
                <a16:creationId xmlns:a16="http://schemas.microsoft.com/office/drawing/2014/main" id="{2E469DCF-5EC2-4D20-96F5-D1E22B55782D}"/>
              </a:ext>
            </a:extLst>
          </p:cNvPr>
          <p:cNvSpPr txBox="1"/>
          <p:nvPr/>
        </p:nvSpPr>
        <p:spPr>
          <a:xfrm>
            <a:off x="7930289" y="3355507"/>
            <a:ext cx="1874359" cy="715089"/>
          </a:xfrm>
          <a:prstGeom prst="roundRect">
            <a:avLst/>
          </a:prstGeom>
          <a:noFill/>
        </p:spPr>
        <p:txBody>
          <a:bodyPr wrap="square" rtlCol="0">
            <a:spAutoFit/>
          </a:bodyPr>
          <a:lstStyle/>
          <a:p>
            <a:pPr algn="ctr"/>
            <a:r>
              <a:rPr lang="en-US" sz="1200" b="1">
                <a:latin typeface="ING Me" panose="02000506040000020004" pitchFamily="2" charset="0"/>
                <a:cs typeface="ING Me" panose="02000506040000020004" pitchFamily="2" charset="0"/>
              </a:rPr>
              <a:t>Predictive parity</a:t>
            </a:r>
            <a:r>
              <a:rPr lang="en-US" sz="1200">
                <a:latin typeface="ING Me" panose="02000506040000020004" pitchFamily="2" charset="0"/>
                <a:cs typeface="ING Me" panose="02000506040000020004" pitchFamily="2" charset="0"/>
              </a:rPr>
              <a:t>: Equal </a:t>
            </a:r>
            <a:r>
              <a:rPr lang="en-GB" sz="1200" b="0" i="0">
                <a:solidFill>
                  <a:srgbClr val="333333"/>
                </a:solidFill>
                <a:effectLst/>
                <a:latin typeface="Lato" panose="020F0502020204030203" pitchFamily="34" charset="0"/>
              </a:rPr>
              <a:t>chances of success/fail in each group</a:t>
            </a:r>
            <a:endParaRPr lang="en-GB" sz="1200">
              <a:latin typeface="ING Me" panose="02000506040000020004" pitchFamily="2" charset="0"/>
              <a:cs typeface="ING Me" panose="02000506040000020004" pitchFamily="2" charset="0"/>
            </a:endParaRPr>
          </a:p>
        </p:txBody>
      </p:sp>
      <p:sp>
        <p:nvSpPr>
          <p:cNvPr id="97" name="Pentagon 21">
            <a:extLst>
              <a:ext uri="{FF2B5EF4-FFF2-40B4-BE49-F238E27FC236}">
                <a16:creationId xmlns:a16="http://schemas.microsoft.com/office/drawing/2014/main" id="{72AEB320-0A6D-42D8-86E4-6A17BA4CE047}"/>
              </a:ext>
            </a:extLst>
          </p:cNvPr>
          <p:cNvSpPr/>
          <p:nvPr/>
        </p:nvSpPr>
        <p:spPr>
          <a:xfrm>
            <a:off x="890009" y="2085657"/>
            <a:ext cx="2259632" cy="947629"/>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kumimoji="0" lang="es-ES" sz="1400" b="1" i="0" u="none" strike="noStrike" kern="1200" cap="none" spc="0" normalizeH="0" baseline="0" noProof="0" err="1">
                <a:ln>
                  <a:noFill/>
                </a:ln>
                <a:solidFill>
                  <a:prstClr val="white"/>
                </a:solidFill>
                <a:effectLst/>
                <a:uLnTx/>
                <a:uFillTx/>
                <a:latin typeface="ING Me" panose="02000506040000020004" pitchFamily="2" charset="0"/>
                <a:cs typeface="ING Me" panose="02000506040000020004" pitchFamily="2" charset="0"/>
              </a:rPr>
              <a:t>Definition</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8" name="Pentagon 21">
            <a:extLst>
              <a:ext uri="{FF2B5EF4-FFF2-40B4-BE49-F238E27FC236}">
                <a16:creationId xmlns:a16="http://schemas.microsoft.com/office/drawing/2014/main" id="{5B842A15-8345-471E-9961-23EA22BBBFAA}"/>
              </a:ext>
            </a:extLst>
          </p:cNvPr>
          <p:cNvSpPr/>
          <p:nvPr/>
        </p:nvSpPr>
        <p:spPr>
          <a:xfrm>
            <a:off x="890009" y="3199624"/>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a:solidFill>
                  <a:prstClr val="white"/>
                </a:solidFill>
                <a:latin typeface="ING Me" panose="02000506040000020004" pitchFamily="2" charset="0"/>
                <a:cs typeface="ING Me" panose="02000506040000020004" pitchFamily="2" charset="0"/>
              </a:rPr>
              <a:t>Common </a:t>
            </a:r>
            <a:r>
              <a:rPr lang="es-ES" sz="1400" b="1" err="1">
                <a:solidFill>
                  <a:prstClr val="white"/>
                </a:solidFill>
                <a:latin typeface="ING Me" panose="02000506040000020004" pitchFamily="2" charset="0"/>
                <a:cs typeface="ING Me" panose="02000506040000020004" pitchFamily="2" charset="0"/>
              </a:rPr>
              <a:t>metrics</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99" name="TextBox 98">
            <a:extLst>
              <a:ext uri="{FF2B5EF4-FFF2-40B4-BE49-F238E27FC236}">
                <a16:creationId xmlns:a16="http://schemas.microsoft.com/office/drawing/2014/main" id="{A6678232-AE00-4CB1-978E-4805C7759BC8}"/>
              </a:ext>
            </a:extLst>
          </p:cNvPr>
          <p:cNvSpPr txBox="1"/>
          <p:nvPr/>
        </p:nvSpPr>
        <p:spPr>
          <a:xfrm>
            <a:off x="5413503" y="4434856"/>
            <a:ext cx="2069243"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0" name="TextBox 99">
            <a:extLst>
              <a:ext uri="{FF2B5EF4-FFF2-40B4-BE49-F238E27FC236}">
                <a16:creationId xmlns:a16="http://schemas.microsoft.com/office/drawing/2014/main" id="{8AE472F9-803A-458D-A932-7A91D668A531}"/>
              </a:ext>
            </a:extLst>
          </p:cNvPr>
          <p:cNvSpPr txBox="1"/>
          <p:nvPr/>
        </p:nvSpPr>
        <p:spPr>
          <a:xfrm>
            <a:off x="3200975" y="4426843"/>
            <a:ext cx="1875613" cy="907350"/>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0" lvl="4" algn="ctr">
              <a:spcBef>
                <a:spcPts val="400"/>
              </a:spcBef>
              <a:spcAft>
                <a:spcPts val="400"/>
              </a:spcAft>
              <a:buClr>
                <a:srgbClr val="FF6600"/>
              </a:buClr>
              <a:tabLst>
                <a:tab pos="4667250" algn="l"/>
              </a:tabLst>
            </a:pPr>
            <a:endParaRPr lang="en-GB" sz="1300">
              <a:latin typeface="ING Me" panose="02000506040000020004" pitchFamily="2" charset="0"/>
              <a:cs typeface="ING Me" panose="02000506040000020004" pitchFamily="2" charset="0"/>
            </a:endParaRPr>
          </a:p>
        </p:txBody>
      </p:sp>
      <p:sp>
        <p:nvSpPr>
          <p:cNvPr id="101" name="TextBox 100">
            <a:extLst>
              <a:ext uri="{FF2B5EF4-FFF2-40B4-BE49-F238E27FC236}">
                <a16:creationId xmlns:a16="http://schemas.microsoft.com/office/drawing/2014/main" id="{0093E81D-BD25-493D-B9BF-7EE96D0C969E}"/>
              </a:ext>
            </a:extLst>
          </p:cNvPr>
          <p:cNvSpPr txBox="1"/>
          <p:nvPr/>
        </p:nvSpPr>
        <p:spPr>
          <a:xfrm>
            <a:off x="7920770" y="4434856"/>
            <a:ext cx="1874359" cy="901803"/>
          </a:xfrm>
          <a:prstGeom prst="roundRect">
            <a:avLst/>
          </a:prstGeom>
          <a:ln>
            <a:solidFill>
              <a:srgbClr val="FF6200"/>
            </a:solidFill>
          </a:ln>
        </p:spPr>
        <p:style>
          <a:lnRef idx="2">
            <a:schemeClr val="accent1"/>
          </a:lnRef>
          <a:fillRef idx="1">
            <a:schemeClr val="lt1"/>
          </a:fillRef>
          <a:effectRef idx="0">
            <a:schemeClr val="accent1"/>
          </a:effectRef>
          <a:fontRef idx="minor">
            <a:schemeClr val="dk1"/>
          </a:fontRef>
        </p:style>
        <p:txBody>
          <a:bodyPr wrap="square" lIns="108000" tIns="216000" rIns="108000" rtlCol="0" anchor="ctr">
            <a:noAutofit/>
          </a:bodyPr>
          <a:lstStyle/>
          <a:p>
            <a:pPr marL="285750" lvl="4" indent="-285750" algn="just">
              <a:spcBef>
                <a:spcPts val="400"/>
              </a:spcBef>
              <a:spcAft>
                <a:spcPts val="400"/>
              </a:spcAft>
              <a:buClr>
                <a:srgbClr val="FF6600"/>
              </a:buClr>
              <a:buFont typeface="Arial" panose="020B0604020202020204" pitchFamily="34" charset="0"/>
              <a:buChar char="•"/>
            </a:pPr>
            <a:endParaRPr lang="en-GB" sz="1300"/>
          </a:p>
        </p:txBody>
      </p:sp>
      <p:sp>
        <p:nvSpPr>
          <p:cNvPr id="104" name="Pentagon 21">
            <a:extLst>
              <a:ext uri="{FF2B5EF4-FFF2-40B4-BE49-F238E27FC236}">
                <a16:creationId xmlns:a16="http://schemas.microsoft.com/office/drawing/2014/main" id="{BC19E79B-4511-4FED-AC38-12D8EFF97CAB}"/>
              </a:ext>
            </a:extLst>
          </p:cNvPr>
          <p:cNvSpPr/>
          <p:nvPr/>
        </p:nvSpPr>
        <p:spPr>
          <a:xfrm>
            <a:off x="890009" y="4396095"/>
            <a:ext cx="2259632" cy="996113"/>
          </a:xfrm>
          <a:prstGeom prst="homePlate">
            <a:avLst>
              <a:gd name="adj" fmla="val 30690"/>
            </a:avLst>
          </a:prstGeom>
          <a:solidFill>
            <a:srgbClr val="FF6200"/>
          </a:solidFill>
          <a:ln>
            <a:solidFill>
              <a:srgbClr val="FF6200"/>
            </a:solidFill>
          </a:ln>
        </p:spPr>
        <p:style>
          <a:lnRef idx="1">
            <a:schemeClr val="accent1"/>
          </a:lnRef>
          <a:fillRef idx="2">
            <a:schemeClr val="accent1"/>
          </a:fillRef>
          <a:effectRef idx="1">
            <a:schemeClr val="accent1"/>
          </a:effectRef>
          <a:fontRef idx="minor">
            <a:schemeClr val="dk1"/>
          </a:fontRef>
        </p:style>
        <p:txBody>
          <a:bodyPr numCol="1" rtlCol="0" anchor="ctr"/>
          <a:lstStyle/>
          <a:p>
            <a:pPr lvl="0" algn="ctr">
              <a:defRPr/>
            </a:pPr>
            <a:r>
              <a:rPr lang="es-ES" sz="1400" b="1" err="1">
                <a:solidFill>
                  <a:prstClr val="white"/>
                </a:solidFill>
                <a:latin typeface="ING Me" panose="02000506040000020004" pitchFamily="2" charset="0"/>
                <a:cs typeface="ING Me" panose="02000506040000020004" pitchFamily="2" charset="0"/>
              </a:rPr>
              <a:t>Fairness</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for</a:t>
            </a:r>
            <a:r>
              <a:rPr lang="es-ES" sz="1400" b="1">
                <a:solidFill>
                  <a:prstClr val="white"/>
                </a:solidFill>
                <a:latin typeface="ING Me" panose="02000506040000020004" pitchFamily="2" charset="0"/>
                <a:cs typeface="ING Me" panose="02000506040000020004" pitchFamily="2" charset="0"/>
              </a:rPr>
              <a:t> </a:t>
            </a:r>
            <a:r>
              <a:rPr lang="es-ES" sz="1400" b="1" err="1">
                <a:solidFill>
                  <a:prstClr val="white"/>
                </a:solidFill>
                <a:latin typeface="ING Me" panose="02000506040000020004" pitchFamily="2" charset="0"/>
                <a:cs typeface="ING Me" panose="02000506040000020004" pitchFamily="2" charset="0"/>
              </a:rPr>
              <a:t>whom</a:t>
            </a:r>
            <a:r>
              <a:rPr lang="es-ES" sz="1400" b="1">
                <a:solidFill>
                  <a:prstClr val="white"/>
                </a:solidFill>
                <a:latin typeface="ING Me" panose="02000506040000020004" pitchFamily="2" charset="0"/>
                <a:cs typeface="ING Me" panose="02000506040000020004" pitchFamily="2" charset="0"/>
              </a:rPr>
              <a:t>?</a:t>
            </a:r>
            <a:endParaRPr kumimoji="0" lang="es-ES" sz="1400" b="1" i="0" u="none" strike="noStrike" kern="1200" cap="none" spc="0" normalizeH="0" baseline="0" noProof="0">
              <a:ln>
                <a:noFill/>
              </a:ln>
              <a:solidFill>
                <a:prstClr val="white"/>
              </a:solidFill>
              <a:effectLst/>
              <a:uLnTx/>
              <a:uFillTx/>
              <a:latin typeface="ING Me" panose="02000506040000020004" pitchFamily="2" charset="0"/>
              <a:cs typeface="ING Me" panose="02000506040000020004" pitchFamily="2" charset="0"/>
            </a:endParaRPr>
          </a:p>
        </p:txBody>
      </p:sp>
      <p:sp>
        <p:nvSpPr>
          <p:cNvPr id="105" name="TextBox 104">
            <a:extLst>
              <a:ext uri="{FF2B5EF4-FFF2-40B4-BE49-F238E27FC236}">
                <a16:creationId xmlns:a16="http://schemas.microsoft.com/office/drawing/2014/main" id="{4909C4D0-76D1-44D1-B03B-6618386CE893}"/>
              </a:ext>
            </a:extLst>
          </p:cNvPr>
          <p:cNvSpPr txBox="1"/>
          <p:nvPr/>
        </p:nvSpPr>
        <p:spPr>
          <a:xfrm>
            <a:off x="7819660" y="4702472"/>
            <a:ext cx="2069243" cy="306467"/>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Credit applicant</a:t>
            </a:r>
          </a:p>
        </p:txBody>
      </p:sp>
      <p:sp>
        <p:nvSpPr>
          <p:cNvPr id="32" name="TextBox 31">
            <a:extLst>
              <a:ext uri="{FF2B5EF4-FFF2-40B4-BE49-F238E27FC236}">
                <a16:creationId xmlns:a16="http://schemas.microsoft.com/office/drawing/2014/main" id="{E734E0BD-4AFA-438C-899A-DD32ACED9A1D}"/>
              </a:ext>
            </a:extLst>
          </p:cNvPr>
          <p:cNvSpPr txBox="1"/>
          <p:nvPr/>
        </p:nvSpPr>
        <p:spPr>
          <a:xfrm>
            <a:off x="3200974" y="5623313"/>
            <a:ext cx="6594156" cy="305581"/>
          </a:xfrm>
          <a:prstGeom prst="roundRect">
            <a:avLst/>
          </a:prstGeom>
          <a:solidFill>
            <a:schemeClr val="bg1">
              <a:lumMod val="8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600">
                <a:solidFill>
                  <a:srgbClr val="FF6200"/>
                </a:solidFill>
                <a:latin typeface="ING Me" panose="02000506040000020004" pitchFamily="2" charset="0"/>
                <a:cs typeface="ING Me" panose="02000506040000020004" pitchFamily="2" charset="0"/>
              </a:rPr>
              <a:t>The above metrics have a particular “relaxation” to achieve fairness</a:t>
            </a:r>
            <a:endParaRPr lang="es-ES" sz="1800">
              <a:solidFill>
                <a:srgbClr val="FF6200"/>
              </a:solidFill>
              <a:latin typeface="ING Me" panose="02000506040000020004" pitchFamily="2" charset="0"/>
              <a:cs typeface="ING Me" panose="02000506040000020004" pitchFamily="2" charset="0"/>
            </a:endParaRPr>
          </a:p>
        </p:txBody>
      </p:sp>
      <p:sp>
        <p:nvSpPr>
          <p:cNvPr id="33" name="TextBox 32">
            <a:extLst>
              <a:ext uri="{FF2B5EF4-FFF2-40B4-BE49-F238E27FC236}">
                <a16:creationId xmlns:a16="http://schemas.microsoft.com/office/drawing/2014/main" id="{FBB2896B-F86A-46CC-8247-9277FCACFCC9}"/>
              </a:ext>
            </a:extLst>
          </p:cNvPr>
          <p:cNvSpPr txBox="1"/>
          <p:nvPr/>
        </p:nvSpPr>
        <p:spPr>
          <a:xfrm>
            <a:off x="5841683" y="4634963"/>
            <a:ext cx="1193844"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The lender (e.g. a Bank)</a:t>
            </a:r>
          </a:p>
        </p:txBody>
      </p:sp>
      <p:sp>
        <p:nvSpPr>
          <p:cNvPr id="34" name="TextBox 33">
            <a:extLst>
              <a:ext uri="{FF2B5EF4-FFF2-40B4-BE49-F238E27FC236}">
                <a16:creationId xmlns:a16="http://schemas.microsoft.com/office/drawing/2014/main" id="{F483569E-A42D-4689-9D15-A4826CC52DFA}"/>
              </a:ext>
            </a:extLst>
          </p:cNvPr>
          <p:cNvSpPr txBox="1"/>
          <p:nvPr/>
        </p:nvSpPr>
        <p:spPr>
          <a:xfrm>
            <a:off x="3483581" y="4597851"/>
            <a:ext cx="1310395" cy="510778"/>
          </a:xfrm>
          <a:prstGeom prst="roundRect">
            <a:avLst/>
          </a:prstGeom>
          <a:noFill/>
        </p:spPr>
        <p:txBody>
          <a:bodyPr wrap="square" rtlCol="0">
            <a:spAutoFit/>
          </a:bodyPr>
          <a:lstStyle/>
          <a:p>
            <a:pPr algn="ctr"/>
            <a:r>
              <a:rPr lang="en-GB" sz="1200">
                <a:latin typeface="ING Me" panose="02000506040000020004" pitchFamily="2" charset="0"/>
                <a:cs typeface="ING Me" panose="02000506040000020004" pitchFamily="2" charset="0"/>
              </a:rPr>
              <a:t>A third party (e.g. Society)</a:t>
            </a:r>
          </a:p>
        </p:txBody>
      </p:sp>
      <p:sp>
        <p:nvSpPr>
          <p:cNvPr id="35" name="Rectangle 34">
            <a:extLst>
              <a:ext uri="{FF2B5EF4-FFF2-40B4-BE49-F238E27FC236}">
                <a16:creationId xmlns:a16="http://schemas.microsoft.com/office/drawing/2014/main" id="{32D8E7CF-FE88-41E6-A626-655B6AB8F33C}"/>
              </a:ext>
            </a:extLst>
          </p:cNvPr>
          <p:cNvSpPr/>
          <p:nvPr/>
        </p:nvSpPr>
        <p:spPr>
          <a:xfrm>
            <a:off x="669418" y="2094979"/>
            <a:ext cx="9488169" cy="4029501"/>
          </a:xfrm>
          <a:prstGeom prst="rect">
            <a:avLst/>
          </a:prstGeom>
          <a:solidFill>
            <a:srgbClr val="FFFFFF">
              <a:alpha val="89804"/>
            </a:srgb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pl-PL" sz="1600" err="1">
              <a:solidFill>
                <a:schemeClr val="tx1"/>
              </a:solidFill>
            </a:endParaRPr>
          </a:p>
        </p:txBody>
      </p:sp>
      <p:sp>
        <p:nvSpPr>
          <p:cNvPr id="39" name="Rectangle: Rounded Corners 38">
            <a:extLst>
              <a:ext uri="{FF2B5EF4-FFF2-40B4-BE49-F238E27FC236}">
                <a16:creationId xmlns:a16="http://schemas.microsoft.com/office/drawing/2014/main" id="{78F478BD-2A19-4996-AD6B-132CA55439AA}"/>
              </a:ext>
            </a:extLst>
          </p:cNvPr>
          <p:cNvSpPr/>
          <p:nvPr/>
        </p:nvSpPr>
        <p:spPr>
          <a:xfrm>
            <a:off x="4537634" y="3484487"/>
            <a:ext cx="3817159" cy="2583214"/>
          </a:xfrm>
          <a:prstGeom prst="roundRect">
            <a:avLst/>
          </a:prstGeom>
          <a:solidFill>
            <a:srgbClr val="F0F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CCBBF3A-2EEE-46CE-B75F-570C85BD1F88}"/>
              </a:ext>
            </a:extLst>
          </p:cNvPr>
          <p:cNvSpPr txBox="1"/>
          <p:nvPr/>
        </p:nvSpPr>
        <p:spPr>
          <a:xfrm>
            <a:off x="5832760" y="4359746"/>
            <a:ext cx="1081005" cy="665445"/>
          </a:xfrm>
          <a:prstGeom prst="roundRect">
            <a:avLst/>
          </a:prstGeom>
          <a:solidFill>
            <a:schemeClr val="bg1">
              <a:lumMod val="8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True Positives</a:t>
            </a:r>
            <a:endParaRPr lang="es-ES" sz="1600">
              <a:solidFill>
                <a:schemeClr val="tx1"/>
              </a:solidFill>
              <a:latin typeface="ING Me" panose="02000506040000020004" pitchFamily="2" charset="0"/>
              <a:cs typeface="ING Me" panose="02000506040000020004" pitchFamily="2" charset="0"/>
            </a:endParaRPr>
          </a:p>
        </p:txBody>
      </p:sp>
      <p:sp>
        <p:nvSpPr>
          <p:cNvPr id="41" name="TextBox 40">
            <a:extLst>
              <a:ext uri="{FF2B5EF4-FFF2-40B4-BE49-F238E27FC236}">
                <a16:creationId xmlns:a16="http://schemas.microsoft.com/office/drawing/2014/main" id="{F268E248-1E06-426A-98F4-F05A2690A62D}"/>
              </a:ext>
            </a:extLst>
          </p:cNvPr>
          <p:cNvSpPr txBox="1"/>
          <p:nvPr/>
        </p:nvSpPr>
        <p:spPr>
          <a:xfrm>
            <a:off x="5832760" y="5219237"/>
            <a:ext cx="1081005" cy="665445"/>
          </a:xfrm>
          <a:prstGeom prst="roundRect">
            <a:avLst/>
          </a:prstGeom>
          <a:solidFill>
            <a:schemeClr val="bg1">
              <a:lumMod val="9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False Negative</a:t>
            </a:r>
            <a:endParaRPr lang="es-ES" sz="1600">
              <a:solidFill>
                <a:schemeClr val="tx1"/>
              </a:solidFill>
              <a:latin typeface="ING Me" panose="02000506040000020004" pitchFamily="2" charset="0"/>
              <a:cs typeface="ING Me" panose="02000506040000020004" pitchFamily="2" charset="0"/>
            </a:endParaRPr>
          </a:p>
        </p:txBody>
      </p:sp>
      <p:sp>
        <p:nvSpPr>
          <p:cNvPr id="42" name="TextBox 41">
            <a:extLst>
              <a:ext uri="{FF2B5EF4-FFF2-40B4-BE49-F238E27FC236}">
                <a16:creationId xmlns:a16="http://schemas.microsoft.com/office/drawing/2014/main" id="{096A9D21-21DF-46D1-87CB-B91BEE417690}"/>
              </a:ext>
            </a:extLst>
          </p:cNvPr>
          <p:cNvSpPr txBox="1"/>
          <p:nvPr/>
        </p:nvSpPr>
        <p:spPr>
          <a:xfrm>
            <a:off x="7115867" y="4371385"/>
            <a:ext cx="1081005" cy="665445"/>
          </a:xfrm>
          <a:prstGeom prst="roundRect">
            <a:avLst/>
          </a:prstGeom>
          <a:solidFill>
            <a:schemeClr val="bg1">
              <a:lumMod val="9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False Positive</a:t>
            </a:r>
            <a:endParaRPr lang="es-ES" sz="1600">
              <a:solidFill>
                <a:schemeClr val="tx1"/>
              </a:solidFill>
              <a:latin typeface="ING Me" panose="02000506040000020004" pitchFamily="2" charset="0"/>
              <a:cs typeface="ING Me" panose="02000506040000020004" pitchFamily="2" charset="0"/>
            </a:endParaRPr>
          </a:p>
        </p:txBody>
      </p:sp>
      <p:sp>
        <p:nvSpPr>
          <p:cNvPr id="43" name="TextBox 42">
            <a:extLst>
              <a:ext uri="{FF2B5EF4-FFF2-40B4-BE49-F238E27FC236}">
                <a16:creationId xmlns:a16="http://schemas.microsoft.com/office/drawing/2014/main" id="{57B05899-1C14-4C3D-974A-A4B7A70E860F}"/>
              </a:ext>
            </a:extLst>
          </p:cNvPr>
          <p:cNvSpPr txBox="1"/>
          <p:nvPr/>
        </p:nvSpPr>
        <p:spPr>
          <a:xfrm>
            <a:off x="7106631" y="5221640"/>
            <a:ext cx="1081005" cy="665445"/>
          </a:xfrm>
          <a:prstGeom prst="roundRect">
            <a:avLst/>
          </a:prstGeom>
          <a:solidFill>
            <a:schemeClr val="bg1">
              <a:lumMod val="85000"/>
            </a:schemeClr>
          </a:solidFill>
          <a:ln w="28575">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400">
                <a:solidFill>
                  <a:schemeClr val="tx1"/>
                </a:solidFill>
                <a:latin typeface="ING Me" panose="02000506040000020004" pitchFamily="2" charset="0"/>
                <a:cs typeface="ING Me" panose="02000506040000020004" pitchFamily="2" charset="0"/>
              </a:rPr>
              <a:t>True Negative</a:t>
            </a:r>
            <a:endParaRPr lang="es-ES" sz="1600">
              <a:solidFill>
                <a:schemeClr val="tx1"/>
              </a:solidFill>
              <a:latin typeface="ING Me" panose="02000506040000020004" pitchFamily="2" charset="0"/>
              <a:cs typeface="ING Me" panose="02000506040000020004" pitchFamily="2" charset="0"/>
            </a:endParaRPr>
          </a:p>
        </p:txBody>
      </p:sp>
      <p:sp>
        <p:nvSpPr>
          <p:cNvPr id="44" name="TextBox 43">
            <a:extLst>
              <a:ext uri="{FF2B5EF4-FFF2-40B4-BE49-F238E27FC236}">
                <a16:creationId xmlns:a16="http://schemas.microsoft.com/office/drawing/2014/main" id="{FB8EBA25-A268-48C6-8091-CFDD586AE9E4}"/>
              </a:ext>
            </a:extLst>
          </p:cNvPr>
          <p:cNvSpPr txBox="1"/>
          <p:nvPr/>
        </p:nvSpPr>
        <p:spPr>
          <a:xfrm>
            <a:off x="4618956" y="4357249"/>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Predicted</a:t>
            </a:r>
          </a:p>
          <a:p>
            <a:r>
              <a:rPr lang="en-GB" sz="1100">
                <a:solidFill>
                  <a:schemeClr val="bg1"/>
                </a:solidFill>
                <a:latin typeface="ING Me" panose="02000506040000020004" pitchFamily="2" charset="0"/>
                <a:cs typeface="ING Me" panose="02000506040000020004" pitchFamily="2" charset="0"/>
              </a:rPr>
              <a:t>Good loan</a:t>
            </a:r>
            <a:endParaRPr lang="es-ES">
              <a:solidFill>
                <a:schemeClr val="bg1"/>
              </a:solidFill>
              <a:latin typeface="ING Me" panose="02000506040000020004" pitchFamily="2" charset="0"/>
              <a:cs typeface="ING Me" panose="02000506040000020004" pitchFamily="2" charset="0"/>
            </a:endParaRPr>
          </a:p>
        </p:txBody>
      </p:sp>
      <p:sp>
        <p:nvSpPr>
          <p:cNvPr id="45" name="TextBox 44">
            <a:extLst>
              <a:ext uri="{FF2B5EF4-FFF2-40B4-BE49-F238E27FC236}">
                <a16:creationId xmlns:a16="http://schemas.microsoft.com/office/drawing/2014/main" id="{4E7F9A7C-A87A-4179-93B0-C91592CEAB4A}"/>
              </a:ext>
            </a:extLst>
          </p:cNvPr>
          <p:cNvSpPr txBox="1"/>
          <p:nvPr/>
        </p:nvSpPr>
        <p:spPr>
          <a:xfrm>
            <a:off x="4618956" y="5201853"/>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Predicted</a:t>
            </a:r>
          </a:p>
          <a:p>
            <a:r>
              <a:rPr lang="en-GB" sz="1100">
                <a:solidFill>
                  <a:schemeClr val="bg1"/>
                </a:solidFill>
                <a:latin typeface="ING Me" panose="02000506040000020004" pitchFamily="2" charset="0"/>
                <a:cs typeface="ING Me" panose="02000506040000020004" pitchFamily="2" charset="0"/>
              </a:rPr>
              <a:t>Bad loan</a:t>
            </a:r>
            <a:endParaRPr lang="es-ES">
              <a:solidFill>
                <a:schemeClr val="bg1"/>
              </a:solidFill>
              <a:latin typeface="ING Me" panose="02000506040000020004" pitchFamily="2" charset="0"/>
              <a:cs typeface="ING Me" panose="02000506040000020004" pitchFamily="2" charset="0"/>
            </a:endParaRPr>
          </a:p>
        </p:txBody>
      </p:sp>
      <p:sp>
        <p:nvSpPr>
          <p:cNvPr id="46" name="TextBox 45">
            <a:extLst>
              <a:ext uri="{FF2B5EF4-FFF2-40B4-BE49-F238E27FC236}">
                <a16:creationId xmlns:a16="http://schemas.microsoft.com/office/drawing/2014/main" id="{72FF462C-0292-4E36-B063-10FE3C90D117}"/>
              </a:ext>
            </a:extLst>
          </p:cNvPr>
          <p:cNvSpPr txBox="1"/>
          <p:nvPr/>
        </p:nvSpPr>
        <p:spPr>
          <a:xfrm>
            <a:off x="5829423" y="3569079"/>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Actual</a:t>
            </a:r>
          </a:p>
          <a:p>
            <a:r>
              <a:rPr lang="en-GB" sz="1100">
                <a:solidFill>
                  <a:schemeClr val="bg1"/>
                </a:solidFill>
                <a:latin typeface="ING Me" panose="02000506040000020004" pitchFamily="2" charset="0"/>
                <a:cs typeface="ING Me" panose="02000506040000020004" pitchFamily="2" charset="0"/>
              </a:rPr>
              <a:t>Good loan</a:t>
            </a:r>
            <a:endParaRPr lang="es-ES">
              <a:solidFill>
                <a:schemeClr val="bg1"/>
              </a:solidFill>
              <a:latin typeface="ING Me" panose="02000506040000020004" pitchFamily="2" charset="0"/>
              <a:cs typeface="ING Me" panose="02000506040000020004" pitchFamily="2" charset="0"/>
            </a:endParaRPr>
          </a:p>
        </p:txBody>
      </p:sp>
      <p:sp>
        <p:nvSpPr>
          <p:cNvPr id="47" name="TextBox 46">
            <a:extLst>
              <a:ext uri="{FF2B5EF4-FFF2-40B4-BE49-F238E27FC236}">
                <a16:creationId xmlns:a16="http://schemas.microsoft.com/office/drawing/2014/main" id="{577B6B79-15D4-46B5-8236-A3E2F6B4AD98}"/>
              </a:ext>
            </a:extLst>
          </p:cNvPr>
          <p:cNvSpPr txBox="1"/>
          <p:nvPr/>
        </p:nvSpPr>
        <p:spPr>
          <a:xfrm>
            <a:off x="7078922" y="3551393"/>
            <a:ext cx="1081005" cy="665445"/>
          </a:xfrm>
          <a:prstGeom prst="roundRect">
            <a:avLst/>
          </a:prstGeom>
          <a:solidFill>
            <a:srgbClr val="FF62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100">
                <a:solidFill>
                  <a:schemeClr val="bg1"/>
                </a:solidFill>
                <a:latin typeface="ING Me" panose="02000506040000020004" pitchFamily="2" charset="0"/>
                <a:cs typeface="ING Me" panose="02000506040000020004" pitchFamily="2" charset="0"/>
              </a:rPr>
              <a:t>Actual</a:t>
            </a:r>
          </a:p>
          <a:p>
            <a:r>
              <a:rPr lang="en-GB" sz="1100">
                <a:solidFill>
                  <a:schemeClr val="bg1"/>
                </a:solidFill>
                <a:latin typeface="ING Me" panose="02000506040000020004" pitchFamily="2" charset="0"/>
                <a:cs typeface="ING Me" panose="02000506040000020004" pitchFamily="2" charset="0"/>
              </a:rPr>
              <a:t>Bad loan</a:t>
            </a:r>
            <a:endParaRPr lang="es-ES">
              <a:solidFill>
                <a:schemeClr val="bg1"/>
              </a:solidFill>
              <a:latin typeface="ING Me" panose="02000506040000020004" pitchFamily="2" charset="0"/>
              <a:cs typeface="ING Me" panose="02000506040000020004" pitchFamily="2" charset="0"/>
            </a:endParaRPr>
          </a:p>
        </p:txBody>
      </p:sp>
      <p:cxnSp>
        <p:nvCxnSpPr>
          <p:cNvPr id="48" name="Straight Connector 47">
            <a:extLst>
              <a:ext uri="{FF2B5EF4-FFF2-40B4-BE49-F238E27FC236}">
                <a16:creationId xmlns:a16="http://schemas.microsoft.com/office/drawing/2014/main" id="{075DB27A-D696-4D1C-8AA0-4264D430E72E}"/>
              </a:ext>
            </a:extLst>
          </p:cNvPr>
          <p:cNvCxnSpPr>
            <a:cxnSpLocks/>
          </p:cNvCxnSpPr>
          <p:nvPr/>
        </p:nvCxnSpPr>
        <p:spPr>
          <a:xfrm>
            <a:off x="5750069" y="3484487"/>
            <a:ext cx="0" cy="2583214"/>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49" name="Straight Connector 48">
            <a:extLst>
              <a:ext uri="{FF2B5EF4-FFF2-40B4-BE49-F238E27FC236}">
                <a16:creationId xmlns:a16="http://schemas.microsoft.com/office/drawing/2014/main" id="{7498A246-ECF3-48F3-B134-1A3B94285B2B}"/>
              </a:ext>
            </a:extLst>
          </p:cNvPr>
          <p:cNvCxnSpPr>
            <a:cxnSpLocks/>
          </p:cNvCxnSpPr>
          <p:nvPr/>
        </p:nvCxnSpPr>
        <p:spPr>
          <a:xfrm>
            <a:off x="6986956" y="3484487"/>
            <a:ext cx="0" cy="2583214"/>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B511A54E-CC8C-432F-9C9D-6414863D9793}"/>
              </a:ext>
            </a:extLst>
          </p:cNvPr>
          <p:cNvCxnSpPr>
            <a:cxnSpLocks/>
          </p:cNvCxnSpPr>
          <p:nvPr/>
        </p:nvCxnSpPr>
        <p:spPr>
          <a:xfrm>
            <a:off x="4537634" y="4256913"/>
            <a:ext cx="3817159" cy="0"/>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D6A756CA-87F6-4589-A158-FA21EB8DC539}"/>
              </a:ext>
            </a:extLst>
          </p:cNvPr>
          <p:cNvCxnSpPr>
            <a:cxnSpLocks/>
          </p:cNvCxnSpPr>
          <p:nvPr/>
        </p:nvCxnSpPr>
        <p:spPr>
          <a:xfrm>
            <a:off x="4537634" y="5114138"/>
            <a:ext cx="3817159" cy="0"/>
          </a:xfrm>
          <a:prstGeom prst="line">
            <a:avLst/>
          </a:prstGeom>
          <a:ln>
            <a:solidFill>
              <a:srgbClr val="000000"/>
            </a:solidFill>
          </a:ln>
        </p:spPr>
        <p:style>
          <a:lnRef idx="3">
            <a:schemeClr val="accent1"/>
          </a:lnRef>
          <a:fillRef idx="0">
            <a:schemeClr val="accent1"/>
          </a:fillRef>
          <a:effectRef idx="2">
            <a:schemeClr val="accent1"/>
          </a:effectRef>
          <a:fontRef idx="minor">
            <a:schemeClr val="tx1"/>
          </a:fontRef>
        </p:style>
      </p:cxnSp>
      <p:sp>
        <p:nvSpPr>
          <p:cNvPr id="52" name="Callout: Line with Accent Bar 51">
            <a:extLst>
              <a:ext uri="{FF2B5EF4-FFF2-40B4-BE49-F238E27FC236}">
                <a16:creationId xmlns:a16="http://schemas.microsoft.com/office/drawing/2014/main" id="{D3DF2C65-936C-4F2E-9F63-5D8749804583}"/>
              </a:ext>
            </a:extLst>
          </p:cNvPr>
          <p:cNvSpPr/>
          <p:nvPr/>
        </p:nvSpPr>
        <p:spPr>
          <a:xfrm rot="16200000">
            <a:off x="3748191" y="1526551"/>
            <a:ext cx="808422" cy="1861734"/>
          </a:xfrm>
          <a:prstGeom prst="accentCallout1">
            <a:avLst>
              <a:gd name="adj1" fmla="val 49857"/>
              <a:gd name="adj2" fmla="val -5505"/>
              <a:gd name="adj3" fmla="val 172292"/>
              <a:gd name="adj4" fmla="val -75660"/>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Callout: Line with Accent Bar 52">
            <a:extLst>
              <a:ext uri="{FF2B5EF4-FFF2-40B4-BE49-F238E27FC236}">
                <a16:creationId xmlns:a16="http://schemas.microsoft.com/office/drawing/2014/main" id="{4D29E547-FF99-45C1-BA48-2DA06323E214}"/>
              </a:ext>
            </a:extLst>
          </p:cNvPr>
          <p:cNvSpPr/>
          <p:nvPr/>
        </p:nvSpPr>
        <p:spPr>
          <a:xfrm rot="16200000">
            <a:off x="6033570" y="1431491"/>
            <a:ext cx="810071" cy="2050205"/>
          </a:xfrm>
          <a:prstGeom prst="accentCallout1">
            <a:avLst>
              <a:gd name="adj1" fmla="val 49652"/>
              <a:gd name="adj2" fmla="val -8333"/>
              <a:gd name="adj3" fmla="val 49647"/>
              <a:gd name="adj4" fmla="val -76357"/>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Callout: Line with Accent Bar 53">
            <a:extLst>
              <a:ext uri="{FF2B5EF4-FFF2-40B4-BE49-F238E27FC236}">
                <a16:creationId xmlns:a16="http://schemas.microsoft.com/office/drawing/2014/main" id="{36BE85FD-E37A-4394-BCD0-4CE80399124B}"/>
              </a:ext>
            </a:extLst>
          </p:cNvPr>
          <p:cNvSpPr/>
          <p:nvPr/>
        </p:nvSpPr>
        <p:spPr>
          <a:xfrm rot="16200000">
            <a:off x="8462430" y="1519414"/>
            <a:ext cx="810075" cy="1874358"/>
          </a:xfrm>
          <a:prstGeom prst="accentCallout1">
            <a:avLst>
              <a:gd name="adj1" fmla="val 49647"/>
              <a:gd name="adj2" fmla="val -7392"/>
              <a:gd name="adj3" fmla="val -80496"/>
              <a:gd name="adj4" fmla="val -76278"/>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BAED807-A7C3-4AFD-A9B9-945A88533FF7}"/>
                  </a:ext>
                </a:extLst>
              </p:cNvPr>
              <p:cNvSpPr txBox="1"/>
              <p:nvPr/>
            </p:nvSpPr>
            <p:spPr>
              <a:xfrm>
                <a:off x="3234779" y="2429586"/>
                <a:ext cx="1860845" cy="3488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sz="1200" b="1" i="1" smtClean="0">
                              <a:solidFill>
                                <a:schemeClr val="bg1"/>
                              </a:solidFill>
                              <a:latin typeface="Cambria Math" panose="02040503050406030204" pitchFamily="18" charset="0"/>
                            </a:rPr>
                          </m:ctrlPr>
                        </m:fPr>
                        <m:num>
                          <m:r>
                            <a:rPr lang="en-GB" sz="1200" b="1" i="1" smtClean="0">
                              <a:solidFill>
                                <a:schemeClr val="bg1"/>
                              </a:solidFill>
                              <a:latin typeface="Cambria Math" panose="02040503050406030204" pitchFamily="18" charset="0"/>
                            </a:rPr>
                            <m:t>𝑻𝑷</m:t>
                          </m:r>
                          <m:r>
                            <a:rPr lang="en-GB" sz="1200" b="1" i="1" smtClean="0">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𝑭𝑵</m:t>
                          </m:r>
                        </m:num>
                        <m:den>
                          <m:r>
                            <a:rPr lang="en-GB" sz="1200" b="1" i="1">
                              <a:solidFill>
                                <a:schemeClr val="bg1"/>
                              </a:solidFill>
                              <a:latin typeface="Cambria Math" panose="02040503050406030204" pitchFamily="18" charset="0"/>
                            </a:rPr>
                            <m:t>𝑻𝑷</m:t>
                          </m:r>
                          <m:r>
                            <a:rPr lang="en-GB" sz="1200" b="1" i="1">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𝑭𝑷</m:t>
                          </m:r>
                          <m:r>
                            <a:rPr lang="en-GB" sz="1200" b="1" i="1" smtClean="0">
                              <a:solidFill>
                                <a:schemeClr val="bg1"/>
                              </a:solidFill>
                              <a:latin typeface="Cambria Math" panose="02040503050406030204" pitchFamily="18" charset="0"/>
                            </a:rPr>
                            <m:t>+</m:t>
                          </m:r>
                          <m:r>
                            <a:rPr lang="en-GB" sz="1200" b="1" i="1" smtClean="0">
                              <a:solidFill>
                                <a:schemeClr val="bg1"/>
                              </a:solidFill>
                              <a:latin typeface="Cambria Math" panose="02040503050406030204" pitchFamily="18" charset="0"/>
                            </a:rPr>
                            <m:t>𝑻𝑵</m:t>
                          </m:r>
                          <m:r>
                            <a:rPr lang="en-GB" sz="1200" b="1" i="1" smtClean="0">
                              <a:solidFill>
                                <a:schemeClr val="bg1"/>
                              </a:solidFill>
                              <a:latin typeface="Cambria Math" panose="02040503050406030204" pitchFamily="18" charset="0"/>
                            </a:rPr>
                            <m:t>+</m:t>
                          </m:r>
                          <m:r>
                            <a:rPr lang="en-GB" sz="1200" b="1" i="1">
                              <a:solidFill>
                                <a:schemeClr val="bg1"/>
                              </a:solidFill>
                              <a:latin typeface="Cambria Math" panose="02040503050406030204" pitchFamily="18" charset="0"/>
                            </a:rPr>
                            <m:t>𝑭𝑵</m:t>
                          </m:r>
                        </m:den>
                      </m:f>
                    </m:oMath>
                  </m:oMathPara>
                </a14:m>
                <a:endParaRPr lang="en-GB" sz="1200" b="1">
                  <a:solidFill>
                    <a:schemeClr val="bg1"/>
                  </a:solidFill>
                </a:endParaRPr>
              </a:p>
            </p:txBody>
          </p:sp>
        </mc:Choice>
        <mc:Fallback xmlns="">
          <p:sp>
            <p:nvSpPr>
              <p:cNvPr id="2" name="TextBox 1">
                <a:extLst>
                  <a:ext uri="{FF2B5EF4-FFF2-40B4-BE49-F238E27FC236}">
                    <a16:creationId xmlns:a16="http://schemas.microsoft.com/office/drawing/2014/main" id="{0BAED807-A7C3-4AFD-A9B9-945A88533FF7}"/>
                  </a:ext>
                </a:extLst>
              </p:cNvPr>
              <p:cNvSpPr txBox="1">
                <a:spLocks noRot="1" noChangeAspect="1" noMove="1" noResize="1" noEditPoints="1" noAdjustHandles="1" noChangeArrowheads="1" noChangeShapeType="1" noTextEdit="1"/>
              </p:cNvSpPr>
              <p:nvPr/>
            </p:nvSpPr>
            <p:spPr>
              <a:xfrm>
                <a:off x="3234779" y="2429586"/>
                <a:ext cx="1860845" cy="348813"/>
              </a:xfrm>
              <a:prstGeom prst="rect">
                <a:avLst/>
              </a:prstGeom>
              <a:blipFill>
                <a:blip r:embed="rId7"/>
                <a:stretch>
                  <a:fillRect t="-3509" b="-1403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5C78D88-3F21-4A0F-A4C8-8433AA44DDA3}"/>
              </a:ext>
            </a:extLst>
          </p:cNvPr>
          <p:cNvSpPr txBox="1"/>
          <p:nvPr/>
        </p:nvSpPr>
        <p:spPr>
          <a:xfrm>
            <a:off x="3597184" y="2094979"/>
            <a:ext cx="1196792" cy="261610"/>
          </a:xfrm>
          <a:prstGeom prst="rect">
            <a:avLst/>
          </a:prstGeom>
          <a:noFill/>
        </p:spPr>
        <p:txBody>
          <a:bodyPr wrap="square" rtlCol="0">
            <a:spAutoFit/>
          </a:bodyPr>
          <a:lstStyle/>
          <a:p>
            <a:pPr algn="ctr"/>
            <a:r>
              <a:rPr lang="en-GB" sz="1100" b="1">
                <a:solidFill>
                  <a:schemeClr val="bg1"/>
                </a:solidFill>
                <a:latin typeface="ING Me" panose="02000506040000020004" pitchFamily="2" charset="0"/>
                <a:cs typeface="ING Me" panose="02000506040000020004" pitchFamily="2" charset="0"/>
              </a:rPr>
              <a:t>Prevalence</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712B415-8158-4717-A00C-F1A767D219F3}"/>
                  </a:ext>
                </a:extLst>
              </p:cNvPr>
              <p:cNvSpPr txBox="1"/>
              <p:nvPr/>
            </p:nvSpPr>
            <p:spPr>
              <a:xfrm>
                <a:off x="5841683" y="2116171"/>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TPR</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𝑻𝑷</m:t>
                        </m:r>
                      </m:num>
                      <m:den>
                        <m:r>
                          <a:rPr lang="en-GB" sz="1400" b="1" i="1">
                            <a:solidFill>
                              <a:schemeClr val="bg1"/>
                            </a:solidFill>
                            <a:latin typeface="Cambria Math" panose="02040503050406030204" pitchFamily="18" charset="0"/>
                            <a:ea typeface="Cambria Math" panose="02040503050406030204" pitchFamily="18" charset="0"/>
                          </a:rPr>
                          <m:t>𝑻𝑷</m:t>
                        </m:r>
                        <m:r>
                          <a:rPr lang="en-GB" sz="1400" b="1" i="1" smtClean="0">
                            <a:solidFill>
                              <a:schemeClr val="bg1"/>
                            </a:solidFill>
                            <a:latin typeface="Cambria Math" panose="02040503050406030204" pitchFamily="18" charset="0"/>
                            <a:ea typeface="Cambria Math" panose="02040503050406030204" pitchFamily="18" charset="0"/>
                          </a:rPr>
                          <m:t> + </m:t>
                        </m:r>
                        <m:r>
                          <a:rPr lang="en-GB" sz="1400" b="1" i="1">
                            <a:solidFill>
                              <a:schemeClr val="bg1"/>
                            </a:solidFill>
                            <a:latin typeface="Cambria Math" panose="02040503050406030204" pitchFamily="18" charset="0"/>
                            <a:ea typeface="Cambria Math" panose="02040503050406030204" pitchFamily="18" charset="0"/>
                          </a:rPr>
                          <m:t>𝑭𝑵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5" name="TextBox 54">
                <a:extLst>
                  <a:ext uri="{FF2B5EF4-FFF2-40B4-BE49-F238E27FC236}">
                    <a16:creationId xmlns:a16="http://schemas.microsoft.com/office/drawing/2014/main" id="{4712B415-8158-4717-A00C-F1A767D219F3}"/>
                  </a:ext>
                </a:extLst>
              </p:cNvPr>
              <p:cNvSpPr txBox="1">
                <a:spLocks noRot="1" noChangeAspect="1" noMove="1" noResize="1" noEditPoints="1" noAdjustHandles="1" noChangeArrowheads="1" noChangeShapeType="1" noTextEdit="1"/>
              </p:cNvSpPr>
              <p:nvPr/>
            </p:nvSpPr>
            <p:spPr>
              <a:xfrm>
                <a:off x="5841683" y="2116171"/>
                <a:ext cx="1124702" cy="310213"/>
              </a:xfrm>
              <a:prstGeom prst="rect">
                <a:avLst/>
              </a:prstGeom>
              <a:blipFill>
                <a:blip r:embed="rId8"/>
                <a:stretch>
                  <a:fillRect l="-1622"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4F84941C-4F06-48E4-9BE8-5FD1B281043D}"/>
                  </a:ext>
                </a:extLst>
              </p:cNvPr>
              <p:cNvSpPr txBox="1"/>
              <p:nvPr/>
            </p:nvSpPr>
            <p:spPr>
              <a:xfrm>
                <a:off x="5841683" y="2487239"/>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FPR</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𝑭𝑷</m:t>
                        </m:r>
                      </m:num>
                      <m:den>
                        <m:r>
                          <a:rPr lang="en-GB" sz="1400" b="1" i="1" smtClean="0">
                            <a:solidFill>
                              <a:schemeClr val="bg1"/>
                            </a:solidFill>
                            <a:latin typeface="Cambria Math" panose="02040503050406030204" pitchFamily="18" charset="0"/>
                            <a:ea typeface="Cambria Math" panose="02040503050406030204" pitchFamily="18" charset="0"/>
                          </a:rPr>
                          <m:t>𝑭𝑷</m:t>
                        </m:r>
                        <m:r>
                          <a:rPr lang="en-GB" sz="1400" b="1" i="1" smtClean="0">
                            <a:solidFill>
                              <a:schemeClr val="bg1"/>
                            </a:solidFill>
                            <a:latin typeface="Cambria Math" panose="02040503050406030204" pitchFamily="18" charset="0"/>
                            <a:ea typeface="Cambria Math" panose="02040503050406030204" pitchFamily="18" charset="0"/>
                          </a:rPr>
                          <m:t>+</m:t>
                        </m:r>
                        <m:r>
                          <a:rPr lang="en-GB" sz="1400" b="1" i="1" smtClean="0">
                            <a:solidFill>
                              <a:schemeClr val="bg1"/>
                            </a:solidFill>
                            <a:latin typeface="Cambria Math" panose="02040503050406030204" pitchFamily="18" charset="0"/>
                            <a:ea typeface="Cambria Math" panose="02040503050406030204" pitchFamily="18" charset="0"/>
                          </a:rPr>
                          <m:t>𝑻𝑵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7" name="TextBox 56">
                <a:extLst>
                  <a:ext uri="{FF2B5EF4-FFF2-40B4-BE49-F238E27FC236}">
                    <a16:creationId xmlns:a16="http://schemas.microsoft.com/office/drawing/2014/main" id="{4F84941C-4F06-48E4-9BE8-5FD1B281043D}"/>
                  </a:ext>
                </a:extLst>
              </p:cNvPr>
              <p:cNvSpPr txBox="1">
                <a:spLocks noRot="1" noChangeAspect="1" noMove="1" noResize="1" noEditPoints="1" noAdjustHandles="1" noChangeArrowheads="1" noChangeShapeType="1" noTextEdit="1"/>
              </p:cNvSpPr>
              <p:nvPr/>
            </p:nvSpPr>
            <p:spPr>
              <a:xfrm>
                <a:off x="5841683" y="2487239"/>
                <a:ext cx="1124702" cy="310213"/>
              </a:xfrm>
              <a:prstGeom prst="rect">
                <a:avLst/>
              </a:prstGeom>
              <a:blipFill>
                <a:blip r:embed="rId9"/>
                <a:stretch>
                  <a:fillRect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6EBC9F3F-DA22-4304-8EEA-DBE110133BBD}"/>
                  </a:ext>
                </a:extLst>
              </p:cNvPr>
              <p:cNvSpPr txBox="1"/>
              <p:nvPr/>
            </p:nvSpPr>
            <p:spPr>
              <a:xfrm>
                <a:off x="8360051" y="2115627"/>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PPV</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𝑻𝑷</m:t>
                        </m:r>
                      </m:num>
                      <m:den>
                        <m:r>
                          <a:rPr lang="en-GB" sz="1400" b="1" i="1">
                            <a:solidFill>
                              <a:schemeClr val="bg1"/>
                            </a:solidFill>
                            <a:latin typeface="Cambria Math" panose="02040503050406030204" pitchFamily="18" charset="0"/>
                            <a:ea typeface="Cambria Math" panose="02040503050406030204" pitchFamily="18" charset="0"/>
                          </a:rPr>
                          <m:t>𝑻𝑷</m:t>
                        </m:r>
                        <m:r>
                          <a:rPr lang="en-GB" sz="1400" b="1" i="1" smtClean="0">
                            <a:solidFill>
                              <a:schemeClr val="bg1"/>
                            </a:solidFill>
                            <a:latin typeface="Cambria Math" panose="02040503050406030204" pitchFamily="18" charset="0"/>
                            <a:ea typeface="Cambria Math" panose="02040503050406030204" pitchFamily="18" charset="0"/>
                          </a:rPr>
                          <m:t> + </m:t>
                        </m:r>
                        <m:r>
                          <a:rPr lang="en-GB" sz="1400" b="1" i="1">
                            <a:solidFill>
                              <a:schemeClr val="bg1"/>
                            </a:solidFill>
                            <a:latin typeface="Cambria Math" panose="02040503050406030204" pitchFamily="18" charset="0"/>
                            <a:ea typeface="Cambria Math" panose="02040503050406030204" pitchFamily="18" charset="0"/>
                          </a:rPr>
                          <m:t>𝑭</m:t>
                        </m:r>
                        <m:r>
                          <a:rPr lang="en-GB" sz="1400" b="1" i="1" smtClean="0">
                            <a:solidFill>
                              <a:schemeClr val="bg1"/>
                            </a:solidFill>
                            <a:latin typeface="Cambria Math" panose="02040503050406030204" pitchFamily="18" charset="0"/>
                            <a:ea typeface="Cambria Math" panose="02040503050406030204" pitchFamily="18" charset="0"/>
                          </a:rPr>
                          <m:t>𝑷</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8" name="TextBox 57">
                <a:extLst>
                  <a:ext uri="{FF2B5EF4-FFF2-40B4-BE49-F238E27FC236}">
                    <a16:creationId xmlns:a16="http://schemas.microsoft.com/office/drawing/2014/main" id="{6EBC9F3F-DA22-4304-8EEA-DBE110133BBD}"/>
                  </a:ext>
                </a:extLst>
              </p:cNvPr>
              <p:cNvSpPr txBox="1">
                <a:spLocks noRot="1" noChangeAspect="1" noMove="1" noResize="1" noEditPoints="1" noAdjustHandles="1" noChangeArrowheads="1" noChangeShapeType="1" noTextEdit="1"/>
              </p:cNvSpPr>
              <p:nvPr/>
            </p:nvSpPr>
            <p:spPr>
              <a:xfrm>
                <a:off x="8360051" y="2115627"/>
                <a:ext cx="1124702" cy="310213"/>
              </a:xfrm>
              <a:prstGeom prst="rect">
                <a:avLst/>
              </a:prstGeom>
              <a:blipFill>
                <a:blip r:embed="rId10"/>
                <a:stretch>
                  <a:fillRect l="-1081"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A9A99B9-3256-462C-9D0F-5689A5994329}"/>
                  </a:ext>
                </a:extLst>
              </p:cNvPr>
              <p:cNvSpPr txBox="1"/>
              <p:nvPr/>
            </p:nvSpPr>
            <p:spPr>
              <a:xfrm>
                <a:off x="8360051" y="2486695"/>
                <a:ext cx="1124702" cy="310213"/>
              </a:xfrm>
              <a:prstGeom prst="rect">
                <a:avLst/>
              </a:prstGeom>
              <a:noFill/>
            </p:spPr>
            <p:txBody>
              <a:bodyPr wrap="square" lIns="0" tIns="0" rIns="0" bIns="0" rtlCol="0">
                <a:spAutoFit/>
              </a:bodyPr>
              <a:lstStyle/>
              <a:p>
                <a:pPr algn="ctr"/>
                <a:r>
                  <a:rPr lang="en-GB" sz="1200" b="1">
                    <a:solidFill>
                      <a:schemeClr val="bg1"/>
                    </a:solidFill>
                    <a:latin typeface="Cambria Math" panose="02040503050406030204" pitchFamily="18" charset="0"/>
                    <a:ea typeface="Cambria Math" panose="02040503050406030204" pitchFamily="18" charset="0"/>
                  </a:rPr>
                  <a:t>NPV</a:t>
                </a:r>
                <a:r>
                  <a:rPr lang="en-GB" sz="1400" b="1" i="1">
                    <a:solidFill>
                      <a:schemeClr val="bg1"/>
                    </a:solidFill>
                    <a:latin typeface="Cambria Math" panose="02040503050406030204" pitchFamily="18" charset="0"/>
                    <a:ea typeface="Cambria Math" panose="02040503050406030204" pitchFamily="18" charset="0"/>
                  </a:rPr>
                  <a:t> </a:t>
                </a:r>
                <a:r>
                  <a:rPr lang="en-GB" sz="1400" b="1">
                    <a:solidFill>
                      <a:schemeClr val="bg1"/>
                    </a:solidFill>
                    <a:latin typeface="Cambria Math" panose="02040503050406030204" pitchFamily="18" charset="0"/>
                    <a:ea typeface="Cambria Math" panose="02040503050406030204" pitchFamily="18" charset="0"/>
                  </a:rPr>
                  <a:t>= </a:t>
                </a:r>
                <a14:m>
                  <m:oMath xmlns:m="http://schemas.openxmlformats.org/officeDocument/2006/math">
                    <m:f>
                      <m:fPr>
                        <m:ctrlPr>
                          <a:rPr lang="en-GB" sz="1400" b="1" i="1" smtClean="0">
                            <a:solidFill>
                              <a:schemeClr val="bg1"/>
                            </a:solidFill>
                            <a:latin typeface="Cambria Math" panose="02040503050406030204" pitchFamily="18" charset="0"/>
                            <a:ea typeface="Cambria Math" panose="02040503050406030204" pitchFamily="18" charset="0"/>
                          </a:rPr>
                        </m:ctrlPr>
                      </m:fPr>
                      <m:num>
                        <m:r>
                          <a:rPr lang="en-GB" sz="1400" b="1" i="1" smtClean="0">
                            <a:solidFill>
                              <a:schemeClr val="bg1"/>
                            </a:solidFill>
                            <a:latin typeface="Cambria Math" panose="02040503050406030204" pitchFamily="18" charset="0"/>
                            <a:ea typeface="Cambria Math" panose="02040503050406030204" pitchFamily="18" charset="0"/>
                          </a:rPr>
                          <m:t>𝑻𝑵</m:t>
                        </m:r>
                      </m:num>
                      <m:den>
                        <m:r>
                          <a:rPr lang="en-GB" sz="1400" b="1" i="1" smtClean="0">
                            <a:solidFill>
                              <a:schemeClr val="bg1"/>
                            </a:solidFill>
                            <a:latin typeface="Cambria Math" panose="02040503050406030204" pitchFamily="18" charset="0"/>
                            <a:ea typeface="Cambria Math" panose="02040503050406030204" pitchFamily="18" charset="0"/>
                          </a:rPr>
                          <m:t>𝑻𝑵</m:t>
                        </m:r>
                        <m:r>
                          <a:rPr lang="en-GB" sz="1400" b="1" i="1" smtClean="0">
                            <a:solidFill>
                              <a:schemeClr val="bg1"/>
                            </a:solidFill>
                            <a:latin typeface="Cambria Math" panose="02040503050406030204" pitchFamily="18" charset="0"/>
                            <a:ea typeface="Cambria Math" panose="02040503050406030204" pitchFamily="18" charset="0"/>
                          </a:rPr>
                          <m:t>+</m:t>
                        </m:r>
                        <m:r>
                          <a:rPr lang="en-GB" sz="1400" b="1" i="1" smtClean="0">
                            <a:solidFill>
                              <a:schemeClr val="bg1"/>
                            </a:solidFill>
                            <a:latin typeface="Cambria Math" panose="02040503050406030204" pitchFamily="18" charset="0"/>
                            <a:ea typeface="Cambria Math" panose="02040503050406030204" pitchFamily="18" charset="0"/>
                          </a:rPr>
                          <m:t>𝑭𝑵</m:t>
                        </m:r>
                      </m:den>
                    </m:f>
                  </m:oMath>
                </a14:m>
                <a:endParaRPr lang="en-GB" sz="1400" b="1" i="1">
                  <a:solidFill>
                    <a:schemeClr val="bg1"/>
                  </a:solidFill>
                  <a:latin typeface="Cambria Math" panose="02040503050406030204" pitchFamily="18" charset="0"/>
                  <a:ea typeface="Cambria Math" panose="02040503050406030204" pitchFamily="18" charset="0"/>
                </a:endParaRPr>
              </a:p>
            </p:txBody>
          </p:sp>
        </mc:Choice>
        <mc:Fallback xmlns="">
          <p:sp>
            <p:nvSpPr>
              <p:cNvPr id="59" name="TextBox 58">
                <a:extLst>
                  <a:ext uri="{FF2B5EF4-FFF2-40B4-BE49-F238E27FC236}">
                    <a16:creationId xmlns:a16="http://schemas.microsoft.com/office/drawing/2014/main" id="{CA9A99B9-3256-462C-9D0F-5689A5994329}"/>
                  </a:ext>
                </a:extLst>
              </p:cNvPr>
              <p:cNvSpPr txBox="1">
                <a:spLocks noRot="1" noChangeAspect="1" noMove="1" noResize="1" noEditPoints="1" noAdjustHandles="1" noChangeArrowheads="1" noChangeShapeType="1" noTextEdit="1"/>
              </p:cNvSpPr>
              <p:nvPr/>
            </p:nvSpPr>
            <p:spPr>
              <a:xfrm>
                <a:off x="8360051" y="2486695"/>
                <a:ext cx="1124702" cy="310213"/>
              </a:xfrm>
              <a:prstGeom prst="rect">
                <a:avLst/>
              </a:prstGeom>
              <a:blipFill>
                <a:blip r:embed="rId11"/>
                <a:stretch>
                  <a:fillRect t="-3922" b="-17647"/>
                </a:stretch>
              </a:blipFill>
            </p:spPr>
            <p:txBody>
              <a:bodyPr/>
              <a:lstStyle/>
              <a:p>
                <a:r>
                  <a:rPr lang="en-US">
                    <a:noFill/>
                  </a:rPr>
                  <a:t> </a:t>
                </a:r>
              </a:p>
            </p:txBody>
          </p:sp>
        </mc:Fallback>
      </mc:AlternateContent>
      <p:sp>
        <p:nvSpPr>
          <p:cNvPr id="4" name="Thought Bubble: Cloud 3">
            <a:extLst>
              <a:ext uri="{FF2B5EF4-FFF2-40B4-BE49-F238E27FC236}">
                <a16:creationId xmlns:a16="http://schemas.microsoft.com/office/drawing/2014/main" id="{DA4E3D78-639F-4055-BD3F-0C45485EE949}"/>
              </a:ext>
            </a:extLst>
          </p:cNvPr>
          <p:cNvSpPr/>
          <p:nvPr/>
        </p:nvSpPr>
        <p:spPr>
          <a:xfrm>
            <a:off x="184367" y="2655357"/>
            <a:ext cx="3282644" cy="2547035"/>
          </a:xfrm>
          <a:prstGeom prst="cloudCallout">
            <a:avLst>
              <a:gd name="adj1" fmla="val 82620"/>
              <a:gd name="adj2" fmla="val 61297"/>
            </a:avLst>
          </a:prstGeom>
          <a:solidFill>
            <a:srgbClr val="AB0066"/>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a:solidFill>
                  <a:schemeClr val="bg1"/>
                </a:solidFill>
              </a:rPr>
              <a:t>Cut-off-dependent metrics</a:t>
            </a:r>
          </a:p>
          <a:p>
            <a:pPr algn="ctr">
              <a:lnSpc>
                <a:spcPct val="90000"/>
              </a:lnSpc>
            </a:pPr>
            <a:endParaRPr lang="en-GB" sz="1600" b="1">
              <a:solidFill>
                <a:schemeClr val="bg1"/>
              </a:solidFill>
            </a:endParaRPr>
          </a:p>
          <a:p>
            <a:pPr algn="ctr">
              <a:lnSpc>
                <a:spcPct val="90000"/>
              </a:lnSpc>
            </a:pPr>
            <a:r>
              <a:rPr lang="en-GB" sz="1600" b="1">
                <a:solidFill>
                  <a:schemeClr val="bg1"/>
                </a:solidFill>
              </a:rPr>
              <a:t>Confusion matrix to make things more confusing</a:t>
            </a:r>
          </a:p>
        </p:txBody>
      </p:sp>
      <p:sp>
        <p:nvSpPr>
          <p:cNvPr id="60" name="Slide Number Placeholder 4">
            <a:extLst>
              <a:ext uri="{FF2B5EF4-FFF2-40B4-BE49-F238E27FC236}">
                <a16:creationId xmlns:a16="http://schemas.microsoft.com/office/drawing/2014/main" id="{B0DA66C4-19DC-4775-8365-646614D48009}"/>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7</a:t>
            </a:fld>
            <a:endParaRPr lang="en-GB" sz="1000">
              <a:solidFill>
                <a:srgbClr val="000000"/>
              </a:solidFill>
              <a:latin typeface="ING Me"/>
            </a:endParaRPr>
          </a:p>
        </p:txBody>
      </p:sp>
    </p:spTree>
    <p:extLst>
      <p:ext uri="{BB962C8B-B14F-4D97-AF65-F5344CB8AC3E}">
        <p14:creationId xmlns:p14="http://schemas.microsoft.com/office/powerpoint/2010/main" val="14440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3">
            <a:extLst>
              <a:ext uri="{FF2B5EF4-FFF2-40B4-BE49-F238E27FC236}">
                <a16:creationId xmlns:a16="http://schemas.microsoft.com/office/drawing/2014/main" id="{3E2B48B9-F325-439E-851D-21848A633AEF}"/>
              </a:ext>
            </a:extLst>
          </p:cNvPr>
          <p:cNvPicPr>
            <a:picLocks noGrp="1" noChangeAspect="1"/>
          </p:cNvPicPr>
          <p:nvPr>
            <p:ph idx="1"/>
          </p:nvPr>
        </p:nvPicPr>
        <p:blipFill>
          <a:blip r:embed="rId2"/>
          <a:stretch>
            <a:fillRect/>
          </a:stretch>
        </p:blipFill>
        <p:spPr>
          <a:xfrm>
            <a:off x="1853037" y="6197497"/>
            <a:ext cx="963028" cy="456389"/>
          </a:xfrm>
        </p:spPr>
      </p:pic>
      <p:sp>
        <p:nvSpPr>
          <p:cNvPr id="80" name="Title 6">
            <a:extLst>
              <a:ext uri="{FF2B5EF4-FFF2-40B4-BE49-F238E27FC236}">
                <a16:creationId xmlns:a16="http://schemas.microsoft.com/office/drawing/2014/main" id="{F9BF4B8F-2E97-46FB-A802-C104CEFA5EC7}"/>
              </a:ext>
            </a:extLst>
          </p:cNvPr>
          <p:cNvSpPr>
            <a:spLocks noGrp="1"/>
          </p:cNvSpPr>
          <p:nvPr>
            <p:ph type="title"/>
          </p:nvPr>
        </p:nvSpPr>
        <p:spPr>
          <a:xfrm>
            <a:off x="659008" y="711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Cut-off agnostic metrics</a:t>
            </a:r>
          </a:p>
        </p:txBody>
      </p:sp>
      <p:sp>
        <p:nvSpPr>
          <p:cNvPr id="81" name="TextBox 80">
            <a:extLst>
              <a:ext uri="{FF2B5EF4-FFF2-40B4-BE49-F238E27FC236}">
                <a16:creationId xmlns:a16="http://schemas.microsoft.com/office/drawing/2014/main" id="{BF25658C-3879-4910-BEFC-930CF910CEC8}"/>
              </a:ext>
            </a:extLst>
          </p:cNvPr>
          <p:cNvSpPr txBox="1"/>
          <p:nvPr/>
        </p:nvSpPr>
        <p:spPr>
          <a:xfrm>
            <a:off x="737291" y="634121"/>
            <a:ext cx="10442575"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Model predictions can be challenged from a fairness perspective before they are used for classification. In this case, we pay attention to the distribution of the scores across groups.</a:t>
            </a:r>
          </a:p>
        </p:txBody>
      </p:sp>
      <p:cxnSp>
        <p:nvCxnSpPr>
          <p:cNvPr id="7" name="Straight Connector 6">
            <a:extLst>
              <a:ext uri="{FF2B5EF4-FFF2-40B4-BE49-F238E27FC236}">
                <a16:creationId xmlns:a16="http://schemas.microsoft.com/office/drawing/2014/main" id="{649FCFD8-B1C5-4E46-BA8B-A43768DFFBE8}"/>
              </a:ext>
            </a:extLst>
          </p:cNvPr>
          <p:cNvCxnSpPr>
            <a:cxnSpLocks/>
          </p:cNvCxnSpPr>
          <p:nvPr/>
        </p:nvCxnSpPr>
        <p:spPr>
          <a:xfrm>
            <a:off x="6236011" y="2674183"/>
            <a:ext cx="0" cy="20439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49EA3FF-E0AE-45BF-B9D1-B336250910B7}"/>
              </a:ext>
            </a:extLst>
          </p:cNvPr>
          <p:cNvCxnSpPr>
            <a:cxnSpLocks/>
          </p:cNvCxnSpPr>
          <p:nvPr/>
        </p:nvCxnSpPr>
        <p:spPr>
          <a:xfrm>
            <a:off x="6236011" y="4718125"/>
            <a:ext cx="44219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Freeform: Shape 7">
            <a:extLst>
              <a:ext uri="{FF2B5EF4-FFF2-40B4-BE49-F238E27FC236}">
                <a16:creationId xmlns:a16="http://schemas.microsoft.com/office/drawing/2014/main" id="{776B9D95-D2CF-4C19-862B-C9E713802C09}"/>
              </a:ext>
            </a:extLst>
          </p:cNvPr>
          <p:cNvSpPr/>
          <p:nvPr/>
        </p:nvSpPr>
        <p:spPr>
          <a:xfrm>
            <a:off x="6274452" y="3150073"/>
            <a:ext cx="3167406" cy="1569727"/>
          </a:xfrm>
          <a:custGeom>
            <a:avLst/>
            <a:gdLst>
              <a:gd name="connsiteX0" fmla="*/ 0 w 3167406"/>
              <a:gd name="connsiteY0" fmla="*/ 1550874 h 1569727"/>
              <a:gd name="connsiteX1" fmla="*/ 754144 w 3167406"/>
              <a:gd name="connsiteY1" fmla="*/ 4878 h 1569727"/>
              <a:gd name="connsiteX2" fmla="*/ 2092750 w 3167406"/>
              <a:gd name="connsiteY2" fmla="*/ 1079534 h 1569727"/>
              <a:gd name="connsiteX3" fmla="*/ 3167406 w 3167406"/>
              <a:gd name="connsiteY3" fmla="*/ 1569727 h 1569727"/>
            </a:gdLst>
            <a:ahLst/>
            <a:cxnLst>
              <a:cxn ang="0">
                <a:pos x="connsiteX0" y="connsiteY0"/>
              </a:cxn>
              <a:cxn ang="0">
                <a:pos x="connsiteX1" y="connsiteY1"/>
              </a:cxn>
              <a:cxn ang="0">
                <a:pos x="connsiteX2" y="connsiteY2"/>
              </a:cxn>
              <a:cxn ang="0">
                <a:pos x="connsiteX3" y="connsiteY3"/>
              </a:cxn>
            </a:cxnLst>
            <a:rect l="l" t="t" r="r" b="b"/>
            <a:pathLst>
              <a:path w="3167406" h="1569727">
                <a:moveTo>
                  <a:pt x="0" y="1550874"/>
                </a:moveTo>
                <a:cubicBezTo>
                  <a:pt x="202676" y="817154"/>
                  <a:pt x="405352" y="83435"/>
                  <a:pt x="754144" y="4878"/>
                </a:cubicBezTo>
                <a:cubicBezTo>
                  <a:pt x="1102936" y="-73679"/>
                  <a:pt x="1690540" y="818726"/>
                  <a:pt x="2092750" y="1079534"/>
                </a:cubicBezTo>
                <a:cubicBezTo>
                  <a:pt x="2494960" y="1340342"/>
                  <a:pt x="2930165" y="1477030"/>
                  <a:pt x="3167406" y="1569727"/>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Shape 9">
            <a:extLst>
              <a:ext uri="{FF2B5EF4-FFF2-40B4-BE49-F238E27FC236}">
                <a16:creationId xmlns:a16="http://schemas.microsoft.com/office/drawing/2014/main" id="{F311BB40-356D-4946-93D5-4F6C5CE34409}"/>
              </a:ext>
            </a:extLst>
          </p:cNvPr>
          <p:cNvSpPr/>
          <p:nvPr/>
        </p:nvSpPr>
        <p:spPr>
          <a:xfrm>
            <a:off x="7207705" y="3084521"/>
            <a:ext cx="3289955" cy="1633603"/>
          </a:xfrm>
          <a:custGeom>
            <a:avLst/>
            <a:gdLst>
              <a:gd name="connsiteX0" fmla="*/ 3289955 w 3289955"/>
              <a:gd name="connsiteY0" fmla="*/ 1614750 h 1633603"/>
              <a:gd name="connsiteX1" fmla="*/ 1951349 w 3289955"/>
              <a:gd name="connsiteY1" fmla="*/ 2766 h 1633603"/>
              <a:gd name="connsiteX2" fmla="*/ 970961 w 3289955"/>
              <a:gd name="connsiteY2" fmla="*/ 1237678 h 1633603"/>
              <a:gd name="connsiteX3" fmla="*/ 0 w 3289955"/>
              <a:gd name="connsiteY3" fmla="*/ 1633603 h 1633603"/>
            </a:gdLst>
            <a:ahLst/>
            <a:cxnLst>
              <a:cxn ang="0">
                <a:pos x="connsiteX0" y="connsiteY0"/>
              </a:cxn>
              <a:cxn ang="0">
                <a:pos x="connsiteX1" y="connsiteY1"/>
              </a:cxn>
              <a:cxn ang="0">
                <a:pos x="connsiteX2" y="connsiteY2"/>
              </a:cxn>
              <a:cxn ang="0">
                <a:pos x="connsiteX3" y="connsiteY3"/>
              </a:cxn>
            </a:cxnLst>
            <a:rect l="l" t="t" r="r" b="b"/>
            <a:pathLst>
              <a:path w="3289955" h="1633603">
                <a:moveTo>
                  <a:pt x="3289955" y="1614750"/>
                </a:moveTo>
                <a:cubicBezTo>
                  <a:pt x="2813901" y="840180"/>
                  <a:pt x="2337848" y="65611"/>
                  <a:pt x="1951349" y="2766"/>
                </a:cubicBezTo>
                <a:cubicBezTo>
                  <a:pt x="1564850" y="-60079"/>
                  <a:pt x="1296186" y="965872"/>
                  <a:pt x="970961" y="1237678"/>
                </a:cubicBezTo>
                <a:cubicBezTo>
                  <a:pt x="645736" y="1509484"/>
                  <a:pt x="322868" y="1571543"/>
                  <a:pt x="0" y="1633603"/>
                </a:cubicBezTo>
              </a:path>
            </a:pathLst>
          </a:cu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Straight Arrow Connector 11">
            <a:extLst>
              <a:ext uri="{FF2B5EF4-FFF2-40B4-BE49-F238E27FC236}">
                <a16:creationId xmlns:a16="http://schemas.microsoft.com/office/drawing/2014/main" id="{D79617E4-21A4-4669-B5A6-5ADA7F175C9F}"/>
              </a:ext>
            </a:extLst>
          </p:cNvPr>
          <p:cNvCxnSpPr>
            <a:cxnSpLocks/>
          </p:cNvCxnSpPr>
          <p:nvPr/>
        </p:nvCxnSpPr>
        <p:spPr>
          <a:xfrm>
            <a:off x="7104010" y="2702464"/>
            <a:ext cx="1913642"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EF14BA9-FAB0-4182-B157-96BDE9CB4F75}"/>
              </a:ext>
            </a:extLst>
          </p:cNvPr>
          <p:cNvCxnSpPr/>
          <p:nvPr/>
        </p:nvCxnSpPr>
        <p:spPr>
          <a:xfrm>
            <a:off x="7019169" y="265533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718554-E8A7-4FF3-9039-ED57DEA427C4}"/>
              </a:ext>
            </a:extLst>
          </p:cNvPr>
          <p:cNvCxnSpPr>
            <a:cxnSpLocks/>
          </p:cNvCxnSpPr>
          <p:nvPr/>
        </p:nvCxnSpPr>
        <p:spPr>
          <a:xfrm flipV="1">
            <a:off x="7019169" y="2674184"/>
            <a:ext cx="0" cy="204394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06B7C618-1208-4824-AA45-193A422F942F}"/>
              </a:ext>
            </a:extLst>
          </p:cNvPr>
          <p:cNvCxnSpPr>
            <a:cxnSpLocks/>
          </p:cNvCxnSpPr>
          <p:nvPr/>
        </p:nvCxnSpPr>
        <p:spPr>
          <a:xfrm flipV="1">
            <a:off x="9091838" y="2674183"/>
            <a:ext cx="0" cy="204394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TextBox 24">
            <a:extLst>
              <a:ext uri="{FF2B5EF4-FFF2-40B4-BE49-F238E27FC236}">
                <a16:creationId xmlns:a16="http://schemas.microsoft.com/office/drawing/2014/main" id="{EAA977A8-F611-4211-9F4E-0545DEDDE857}"/>
              </a:ext>
            </a:extLst>
          </p:cNvPr>
          <p:cNvSpPr txBox="1"/>
          <p:nvPr/>
        </p:nvSpPr>
        <p:spPr>
          <a:xfrm>
            <a:off x="9979186" y="4741964"/>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Scores</a:t>
            </a:r>
          </a:p>
        </p:txBody>
      </p:sp>
      <p:sp>
        <p:nvSpPr>
          <p:cNvPr id="30" name="TextBox 29">
            <a:extLst>
              <a:ext uri="{FF2B5EF4-FFF2-40B4-BE49-F238E27FC236}">
                <a16:creationId xmlns:a16="http://schemas.microsoft.com/office/drawing/2014/main" id="{58298950-A468-4482-9C83-DE4410AC91B1}"/>
              </a:ext>
            </a:extLst>
          </p:cNvPr>
          <p:cNvSpPr txBox="1"/>
          <p:nvPr/>
        </p:nvSpPr>
        <p:spPr>
          <a:xfrm>
            <a:off x="5297550" y="2655099"/>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Density</a:t>
            </a:r>
          </a:p>
        </p:txBody>
      </p:sp>
      <p:sp>
        <p:nvSpPr>
          <p:cNvPr id="26" name="Rectangle 25">
            <a:extLst>
              <a:ext uri="{FF2B5EF4-FFF2-40B4-BE49-F238E27FC236}">
                <a16:creationId xmlns:a16="http://schemas.microsoft.com/office/drawing/2014/main" id="{95E1CF0E-BE9C-448A-B48B-44E239BE0AD1}"/>
              </a:ext>
            </a:extLst>
          </p:cNvPr>
          <p:cNvSpPr/>
          <p:nvPr/>
        </p:nvSpPr>
        <p:spPr>
          <a:xfrm>
            <a:off x="10111161" y="2655100"/>
            <a:ext cx="301655" cy="25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0E3CF306-E647-4DD2-90D0-0915E3F7222A}"/>
              </a:ext>
            </a:extLst>
          </p:cNvPr>
          <p:cNvSpPr/>
          <p:nvPr/>
        </p:nvSpPr>
        <p:spPr>
          <a:xfrm>
            <a:off x="10111160" y="3132362"/>
            <a:ext cx="301655" cy="254754"/>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9AC7E3AE-060A-4364-8389-7E55E2EEE8EC}"/>
              </a:ext>
            </a:extLst>
          </p:cNvPr>
          <p:cNvSpPr txBox="1"/>
          <p:nvPr/>
        </p:nvSpPr>
        <p:spPr>
          <a:xfrm>
            <a:off x="10497660" y="2613200"/>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Female</a:t>
            </a:r>
          </a:p>
        </p:txBody>
      </p:sp>
      <p:sp>
        <p:nvSpPr>
          <p:cNvPr id="35" name="TextBox 34">
            <a:extLst>
              <a:ext uri="{FF2B5EF4-FFF2-40B4-BE49-F238E27FC236}">
                <a16:creationId xmlns:a16="http://schemas.microsoft.com/office/drawing/2014/main" id="{E9BF5EF7-CE68-4E2D-8820-6A0AEA8E3C27}"/>
              </a:ext>
            </a:extLst>
          </p:cNvPr>
          <p:cNvSpPr txBox="1"/>
          <p:nvPr/>
        </p:nvSpPr>
        <p:spPr>
          <a:xfrm>
            <a:off x="10497660" y="3068582"/>
            <a:ext cx="1036948" cy="338554"/>
          </a:xfrm>
          <a:prstGeom prst="rect">
            <a:avLst/>
          </a:prstGeom>
          <a:noFill/>
        </p:spPr>
        <p:txBody>
          <a:bodyPr wrap="square" rtlCol="0">
            <a:spAutoFit/>
          </a:bodyPr>
          <a:lstStyle/>
          <a:p>
            <a:r>
              <a:rPr lang="en-GB" sz="1600" b="1">
                <a:latin typeface="ING Me" panose="02000506040000020004" pitchFamily="2" charset="0"/>
                <a:cs typeface="ING Me" panose="02000506040000020004" pitchFamily="2" charset="0"/>
              </a:rPr>
              <a:t>Male</a:t>
            </a:r>
          </a:p>
        </p:txBody>
      </p:sp>
      <p:sp>
        <p:nvSpPr>
          <p:cNvPr id="36" name="Rounded Rectangle 11">
            <a:extLst>
              <a:ext uri="{FF2B5EF4-FFF2-40B4-BE49-F238E27FC236}">
                <a16:creationId xmlns:a16="http://schemas.microsoft.com/office/drawing/2014/main" id="{C6DDEB2A-3E2A-406A-A161-2A396C1B0AEF}"/>
              </a:ext>
            </a:extLst>
          </p:cNvPr>
          <p:cNvSpPr/>
          <p:nvPr/>
        </p:nvSpPr>
        <p:spPr>
          <a:xfrm>
            <a:off x="1082666" y="2728311"/>
            <a:ext cx="4064367"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Central tendency comparison</a:t>
            </a:r>
          </a:p>
        </p:txBody>
      </p:sp>
      <p:sp>
        <p:nvSpPr>
          <p:cNvPr id="37" name="Chevron 14">
            <a:extLst>
              <a:ext uri="{FF2B5EF4-FFF2-40B4-BE49-F238E27FC236}">
                <a16:creationId xmlns:a16="http://schemas.microsoft.com/office/drawing/2014/main" id="{8982161F-851F-4C30-AAEE-2FF3B67BA548}"/>
              </a:ext>
            </a:extLst>
          </p:cNvPr>
          <p:cNvSpPr/>
          <p:nvPr/>
        </p:nvSpPr>
        <p:spPr>
          <a:xfrm>
            <a:off x="775474" y="2735296"/>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38" name="Rounded Rectangle 11">
            <a:extLst>
              <a:ext uri="{FF2B5EF4-FFF2-40B4-BE49-F238E27FC236}">
                <a16:creationId xmlns:a16="http://schemas.microsoft.com/office/drawing/2014/main" id="{367E3253-BED4-4330-9D53-636D0B613E46}"/>
              </a:ext>
            </a:extLst>
          </p:cNvPr>
          <p:cNvSpPr/>
          <p:nvPr/>
        </p:nvSpPr>
        <p:spPr>
          <a:xfrm>
            <a:off x="1053146" y="3353226"/>
            <a:ext cx="4064363"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Cumulative distribution comparison</a:t>
            </a:r>
          </a:p>
        </p:txBody>
      </p:sp>
      <p:sp>
        <p:nvSpPr>
          <p:cNvPr id="39" name="Chevron 14">
            <a:extLst>
              <a:ext uri="{FF2B5EF4-FFF2-40B4-BE49-F238E27FC236}">
                <a16:creationId xmlns:a16="http://schemas.microsoft.com/office/drawing/2014/main" id="{D477BC42-819F-4A93-BA51-D23D32D224FC}"/>
              </a:ext>
            </a:extLst>
          </p:cNvPr>
          <p:cNvSpPr/>
          <p:nvPr/>
        </p:nvSpPr>
        <p:spPr>
          <a:xfrm>
            <a:off x="743330" y="3360211"/>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0" name="Rounded Rectangle 11">
            <a:extLst>
              <a:ext uri="{FF2B5EF4-FFF2-40B4-BE49-F238E27FC236}">
                <a16:creationId xmlns:a16="http://schemas.microsoft.com/office/drawing/2014/main" id="{88856F0B-6A55-433E-9EBA-EE4E12FE42BE}"/>
              </a:ext>
            </a:extLst>
          </p:cNvPr>
          <p:cNvSpPr/>
          <p:nvPr/>
        </p:nvSpPr>
        <p:spPr>
          <a:xfrm>
            <a:off x="1076627" y="3955564"/>
            <a:ext cx="4040879"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Distance between distributions</a:t>
            </a:r>
          </a:p>
        </p:txBody>
      </p:sp>
      <p:sp>
        <p:nvSpPr>
          <p:cNvPr id="41" name="Chevron 14">
            <a:extLst>
              <a:ext uri="{FF2B5EF4-FFF2-40B4-BE49-F238E27FC236}">
                <a16:creationId xmlns:a16="http://schemas.microsoft.com/office/drawing/2014/main" id="{0B937E8F-967A-4564-92F2-FA8AC868AD66}"/>
              </a:ext>
            </a:extLst>
          </p:cNvPr>
          <p:cNvSpPr/>
          <p:nvPr/>
        </p:nvSpPr>
        <p:spPr>
          <a:xfrm>
            <a:off x="769435" y="3962549"/>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42" name="Rounded Rectangle 11">
            <a:extLst>
              <a:ext uri="{FF2B5EF4-FFF2-40B4-BE49-F238E27FC236}">
                <a16:creationId xmlns:a16="http://schemas.microsoft.com/office/drawing/2014/main" id="{2D0BE79C-B5C8-41CE-B974-9F7285E00D6A}"/>
              </a:ext>
            </a:extLst>
          </p:cNvPr>
          <p:cNvSpPr/>
          <p:nvPr/>
        </p:nvSpPr>
        <p:spPr>
          <a:xfrm>
            <a:off x="1044484" y="4580479"/>
            <a:ext cx="4073022" cy="324000"/>
          </a:xfrm>
          <a:prstGeom prst="roundRect">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b="1">
                <a:solidFill>
                  <a:prstClr val="white"/>
                </a:solidFill>
                <a:cs typeface="Arial" panose="020B0604020202020204" pitchFamily="34" charset="0"/>
              </a:rPr>
              <a:t>Decile comparison in scores</a:t>
            </a:r>
          </a:p>
        </p:txBody>
      </p:sp>
      <p:sp>
        <p:nvSpPr>
          <p:cNvPr id="43" name="Chevron 14">
            <a:extLst>
              <a:ext uri="{FF2B5EF4-FFF2-40B4-BE49-F238E27FC236}">
                <a16:creationId xmlns:a16="http://schemas.microsoft.com/office/drawing/2014/main" id="{D8FAEA5C-DC1E-4CE4-9F4B-793467052BA5}"/>
              </a:ext>
            </a:extLst>
          </p:cNvPr>
          <p:cNvSpPr/>
          <p:nvPr/>
        </p:nvSpPr>
        <p:spPr>
          <a:xfrm>
            <a:off x="737291" y="4587464"/>
            <a:ext cx="224972" cy="310030"/>
          </a:xfrm>
          <a:prstGeom prst="chevron">
            <a:avLst/>
          </a:prstGeom>
          <a:solidFill>
            <a:srgbClr val="FF6200"/>
          </a:solidFill>
          <a:ln>
            <a:solidFill>
              <a:srgbClr val="FF6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51" name="TextBox 50">
            <a:extLst>
              <a:ext uri="{FF2B5EF4-FFF2-40B4-BE49-F238E27FC236}">
                <a16:creationId xmlns:a16="http://schemas.microsoft.com/office/drawing/2014/main" id="{D2CE1C58-2F44-4A0E-877D-271304A4D24E}"/>
              </a:ext>
            </a:extLst>
          </p:cNvPr>
          <p:cNvSpPr txBox="1"/>
          <p:nvPr/>
        </p:nvSpPr>
        <p:spPr>
          <a:xfrm>
            <a:off x="749361" y="1717837"/>
            <a:ext cx="4397674" cy="753840"/>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1800" b="0">
                <a:solidFill>
                  <a:srgbClr val="FF6200"/>
                </a:solidFill>
                <a:latin typeface="ING Me" panose="02000506040000020004" pitchFamily="2" charset="0"/>
                <a:cs typeface="ING Me" panose="02000506040000020004" pitchFamily="2" charset="0"/>
              </a:rPr>
              <a:t>Compare sub-groups score distributions</a:t>
            </a:r>
          </a:p>
        </p:txBody>
      </p:sp>
      <p:sp>
        <p:nvSpPr>
          <p:cNvPr id="47" name="TextBox 46">
            <a:extLst>
              <a:ext uri="{FF2B5EF4-FFF2-40B4-BE49-F238E27FC236}">
                <a16:creationId xmlns:a16="http://schemas.microsoft.com/office/drawing/2014/main" id="{1636B00C-AF41-4397-972F-F7D2F9D629F3}"/>
              </a:ext>
            </a:extLst>
          </p:cNvPr>
          <p:cNvSpPr txBox="1"/>
          <p:nvPr/>
        </p:nvSpPr>
        <p:spPr>
          <a:xfrm>
            <a:off x="7207705" y="2139885"/>
            <a:ext cx="1728905" cy="378095"/>
          </a:xfrm>
          <a:prstGeom prst="rect">
            <a:avLst/>
          </a:prstGeom>
          <a:noFill/>
        </p:spPr>
        <p:txBody>
          <a:bodyPr wrap="square" rtlCol="0">
            <a:spAutoFit/>
          </a:bodyPr>
          <a:lstStyle/>
          <a:p>
            <a:pPr algn="ctr"/>
            <a:r>
              <a:rPr lang="en-GB">
                <a:latin typeface="ING Me" panose="02000506040000020004" pitchFamily="2" charset="0"/>
                <a:cs typeface="ING Me" panose="02000506040000020004" pitchFamily="2" charset="0"/>
              </a:rPr>
              <a:t>Difference</a:t>
            </a:r>
          </a:p>
        </p:txBody>
      </p:sp>
      <p:sp>
        <p:nvSpPr>
          <p:cNvPr id="33" name="Slide Number Placeholder 4">
            <a:extLst>
              <a:ext uri="{FF2B5EF4-FFF2-40B4-BE49-F238E27FC236}">
                <a16:creationId xmlns:a16="http://schemas.microsoft.com/office/drawing/2014/main" id="{9FF5B5D4-6FA4-4805-8343-92C1B6974EB4}"/>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8</a:t>
            </a:fld>
            <a:endParaRPr lang="en-GB" sz="1000">
              <a:solidFill>
                <a:srgbClr val="000000"/>
              </a:solidFill>
              <a:latin typeface="ING Me"/>
            </a:endParaRPr>
          </a:p>
        </p:txBody>
      </p:sp>
    </p:spTree>
    <p:extLst>
      <p:ext uri="{BB962C8B-B14F-4D97-AF65-F5344CB8AC3E}">
        <p14:creationId xmlns:p14="http://schemas.microsoft.com/office/powerpoint/2010/main" val="197379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Łącznik prosty 15">
            <a:extLst>
              <a:ext uri="{FF2B5EF4-FFF2-40B4-BE49-F238E27FC236}">
                <a16:creationId xmlns:a16="http://schemas.microsoft.com/office/drawing/2014/main" id="{827043A1-B93A-44FD-950F-F62A1930DE67}"/>
              </a:ext>
            </a:extLst>
          </p:cNvPr>
          <p:cNvCxnSpPr>
            <a:cxnSpLocks/>
          </p:cNvCxnSpPr>
          <p:nvPr/>
        </p:nvCxnSpPr>
        <p:spPr>
          <a:xfrm>
            <a:off x="874712" y="6139278"/>
            <a:ext cx="10442575" cy="0"/>
          </a:xfrm>
          <a:prstGeom prst="line">
            <a:avLst/>
          </a:prstGeom>
          <a:ln>
            <a:solidFill>
              <a:srgbClr val="40434F">
                <a:alpha val="40000"/>
              </a:srgbClr>
            </a:solidFill>
          </a:ln>
        </p:spPr>
        <p:style>
          <a:lnRef idx="1">
            <a:schemeClr val="accent1"/>
          </a:lnRef>
          <a:fillRef idx="0">
            <a:schemeClr val="accent1"/>
          </a:fillRef>
          <a:effectRef idx="0">
            <a:schemeClr val="accent1"/>
          </a:effectRef>
          <a:fontRef idx="minor">
            <a:schemeClr val="tx1"/>
          </a:fontRef>
        </p:style>
      </p:cxnSp>
      <p:sp>
        <p:nvSpPr>
          <p:cNvPr id="33" name="Title 6">
            <a:extLst>
              <a:ext uri="{FF2B5EF4-FFF2-40B4-BE49-F238E27FC236}">
                <a16:creationId xmlns:a16="http://schemas.microsoft.com/office/drawing/2014/main" id="{4BD5B88E-6CEF-4434-87FE-E9DDE9C0BC1E}"/>
              </a:ext>
            </a:extLst>
          </p:cNvPr>
          <p:cNvSpPr>
            <a:spLocks noGrp="1"/>
          </p:cNvSpPr>
          <p:nvPr>
            <p:ph type="title"/>
          </p:nvPr>
        </p:nvSpPr>
        <p:spPr>
          <a:xfrm>
            <a:off x="659008" y="7117"/>
            <a:ext cx="10875600" cy="817244"/>
          </a:xfrm>
        </p:spPr>
        <p:txBody>
          <a:bodyPr>
            <a:normAutofit/>
          </a:bodyPr>
          <a:lstStyle/>
          <a:p>
            <a:r>
              <a:rPr lang="en-GB" sz="2800">
                <a:solidFill>
                  <a:srgbClr val="FF6200"/>
                </a:solidFill>
                <a:latin typeface="ING Me" panose="02000506040000020004" pitchFamily="2" charset="0"/>
                <a:cs typeface="ING Me" panose="02000506040000020004" pitchFamily="2" charset="0"/>
              </a:rPr>
              <a:t>Legal considerations: 80% Rule</a:t>
            </a:r>
          </a:p>
        </p:txBody>
      </p:sp>
      <p:pic>
        <p:nvPicPr>
          <p:cNvPr id="6" name="Content Placeholder 3">
            <a:extLst>
              <a:ext uri="{FF2B5EF4-FFF2-40B4-BE49-F238E27FC236}">
                <a16:creationId xmlns:a16="http://schemas.microsoft.com/office/drawing/2014/main" id="{6A055853-F52C-4D45-9221-10C06754E9C6}"/>
              </a:ext>
            </a:extLst>
          </p:cNvPr>
          <p:cNvPicPr>
            <a:picLocks noGrp="1" noChangeAspect="1"/>
          </p:cNvPicPr>
          <p:nvPr>
            <p:ph idx="1"/>
          </p:nvPr>
        </p:nvPicPr>
        <p:blipFill>
          <a:blip r:embed="rId2"/>
          <a:stretch>
            <a:fillRect/>
          </a:stretch>
        </p:blipFill>
        <p:spPr>
          <a:xfrm>
            <a:off x="1853037" y="6197497"/>
            <a:ext cx="963028" cy="456389"/>
          </a:xfrm>
        </p:spPr>
      </p:pic>
      <p:pic>
        <p:nvPicPr>
          <p:cNvPr id="17" name="Graphic 16" descr="Bank with solid fill">
            <a:extLst>
              <a:ext uri="{FF2B5EF4-FFF2-40B4-BE49-F238E27FC236}">
                <a16:creationId xmlns:a16="http://schemas.microsoft.com/office/drawing/2014/main" id="{55B5AA6B-DB28-4740-8123-17887E1D7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4887" y="3067811"/>
            <a:ext cx="540001" cy="540001"/>
          </a:xfrm>
          <a:prstGeom prst="rect">
            <a:avLst/>
          </a:prstGeom>
        </p:spPr>
      </p:pic>
      <p:pic>
        <p:nvPicPr>
          <p:cNvPr id="30" name="Graphic 29" descr="Sad face outline with solid fill">
            <a:extLst>
              <a:ext uri="{FF2B5EF4-FFF2-40B4-BE49-F238E27FC236}">
                <a16:creationId xmlns:a16="http://schemas.microsoft.com/office/drawing/2014/main" id="{B5EFB260-598B-49C3-A3A6-20E6E25BC3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06751" y="5523168"/>
            <a:ext cx="540000" cy="540000"/>
          </a:xfrm>
          <a:prstGeom prst="rect">
            <a:avLst/>
          </a:prstGeom>
        </p:spPr>
      </p:pic>
      <p:pic>
        <p:nvPicPr>
          <p:cNvPr id="34" name="Graphic 33" descr="Smiling face outline with solid fill">
            <a:extLst>
              <a:ext uri="{FF2B5EF4-FFF2-40B4-BE49-F238E27FC236}">
                <a16:creationId xmlns:a16="http://schemas.microsoft.com/office/drawing/2014/main" id="{B80FA0CD-4BC0-498C-A2DA-4439C52FC7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92663" y="5522995"/>
            <a:ext cx="540000" cy="540000"/>
          </a:xfrm>
          <a:prstGeom prst="rect">
            <a:avLst/>
          </a:prstGeom>
        </p:spPr>
      </p:pic>
      <p:sp>
        <p:nvSpPr>
          <p:cNvPr id="31" name="TextBox 30">
            <a:extLst>
              <a:ext uri="{FF2B5EF4-FFF2-40B4-BE49-F238E27FC236}">
                <a16:creationId xmlns:a16="http://schemas.microsoft.com/office/drawing/2014/main" id="{8309D4D0-B2B3-4D90-BA10-B0B5D7377A18}"/>
              </a:ext>
            </a:extLst>
          </p:cNvPr>
          <p:cNvSpPr txBox="1"/>
          <p:nvPr/>
        </p:nvSpPr>
        <p:spPr>
          <a:xfrm>
            <a:off x="737291" y="634121"/>
            <a:ext cx="10276213" cy="688256"/>
          </a:xfrm>
          <a:prstGeom prst="rect">
            <a:avLst/>
          </a:prstGeom>
          <a:noFill/>
        </p:spPr>
        <p:txBody>
          <a:bodyPr wrap="square" lIns="36000" tIns="36000" rIns="36000" bIns="36000" rtlCol="0">
            <a:spAutoFit/>
          </a:bodyPr>
          <a:lstStyle/>
          <a:p>
            <a:pPr algn="just"/>
            <a:r>
              <a:rPr lang="en-GB" sz="2000">
                <a:solidFill>
                  <a:srgbClr val="A5A5A5"/>
                </a:solidFill>
                <a:latin typeface="ING Me" panose="02000506040000020004" pitchFamily="2" charset="0"/>
                <a:cs typeface="ING Me" panose="02000506040000020004" pitchFamily="2" charset="0"/>
              </a:rPr>
              <a:t>The rule states that the lenders should maintain a credit approval rate for protected classes that is at least 80% of that of privileged class. </a:t>
            </a:r>
          </a:p>
        </p:txBody>
      </p:sp>
      <p:sp>
        <p:nvSpPr>
          <p:cNvPr id="32" name="TextBox 31">
            <a:extLst>
              <a:ext uri="{FF2B5EF4-FFF2-40B4-BE49-F238E27FC236}">
                <a16:creationId xmlns:a16="http://schemas.microsoft.com/office/drawing/2014/main" id="{7F0A6D12-F2E8-4986-A027-C7BD4FF3F1B1}"/>
              </a:ext>
            </a:extLst>
          </p:cNvPr>
          <p:cNvSpPr txBox="1"/>
          <p:nvPr/>
        </p:nvSpPr>
        <p:spPr>
          <a:xfrm>
            <a:off x="737291" y="1375776"/>
            <a:ext cx="4314102" cy="504629"/>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2400" b="0">
                <a:solidFill>
                  <a:srgbClr val="FF6200"/>
                </a:solidFill>
                <a:latin typeface="ING Me" panose="02000506040000020004" pitchFamily="2" charset="0"/>
                <a:cs typeface="ING Me" panose="02000506040000020004" pitchFamily="2" charset="0"/>
              </a:rPr>
              <a:t>What is adverse impact?</a:t>
            </a:r>
          </a:p>
        </p:txBody>
      </p:sp>
      <p:sp>
        <p:nvSpPr>
          <p:cNvPr id="36" name="TextBox 35">
            <a:extLst>
              <a:ext uri="{FF2B5EF4-FFF2-40B4-BE49-F238E27FC236}">
                <a16:creationId xmlns:a16="http://schemas.microsoft.com/office/drawing/2014/main" id="{921E383D-7046-4688-8F0C-7C11005614B9}"/>
              </a:ext>
            </a:extLst>
          </p:cNvPr>
          <p:cNvSpPr txBox="1"/>
          <p:nvPr/>
        </p:nvSpPr>
        <p:spPr>
          <a:xfrm>
            <a:off x="743345" y="2098411"/>
            <a:ext cx="10270159" cy="1017371"/>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GB" sz="1600" b="0">
                <a:solidFill>
                  <a:srgbClr val="FF6200"/>
                </a:solidFill>
                <a:latin typeface="ING Me" panose="02000506040000020004" pitchFamily="2" charset="0"/>
                <a:cs typeface="ING Me" panose="02000506040000020004" pitchFamily="2" charset="0"/>
              </a:rPr>
              <a:t>“Adverse impact is the negative effect an unfair and biased selection procedure has on a protected class. It occurs when a protected group is discriminated against during a selection process, like a hiring or lending decision.”</a:t>
            </a:r>
          </a:p>
        </p:txBody>
      </p:sp>
      <p:sp>
        <p:nvSpPr>
          <p:cNvPr id="38" name="TextBox 37">
            <a:extLst>
              <a:ext uri="{FF2B5EF4-FFF2-40B4-BE49-F238E27FC236}">
                <a16:creationId xmlns:a16="http://schemas.microsoft.com/office/drawing/2014/main" id="{C4180D8B-736E-4E63-AFAB-3148566E9347}"/>
              </a:ext>
            </a:extLst>
          </p:cNvPr>
          <p:cNvSpPr txBox="1"/>
          <p:nvPr/>
        </p:nvSpPr>
        <p:spPr>
          <a:xfrm>
            <a:off x="2998042" y="3619109"/>
            <a:ext cx="2893693" cy="1863115"/>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2400" b="0">
              <a:solidFill>
                <a:srgbClr val="FF6200"/>
              </a:solidFill>
              <a:latin typeface="ING Me" panose="02000506040000020004" pitchFamily="2" charset="0"/>
              <a:cs typeface="ING Me" panose="02000506040000020004" pitchFamily="2" charset="0"/>
            </a:endParaRPr>
          </a:p>
        </p:txBody>
      </p:sp>
      <p:pic>
        <p:nvPicPr>
          <p:cNvPr id="39" name="Graphic 38" descr="Female Profile with solid fill">
            <a:extLst>
              <a:ext uri="{FF2B5EF4-FFF2-40B4-BE49-F238E27FC236}">
                <a16:creationId xmlns:a16="http://schemas.microsoft.com/office/drawing/2014/main" id="{32BC5D78-9F1E-47F4-BD38-AE504844741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30718" y="3815082"/>
            <a:ext cx="658667" cy="671470"/>
          </a:xfrm>
          <a:prstGeom prst="rect">
            <a:avLst/>
          </a:prstGeom>
        </p:spPr>
      </p:pic>
      <p:pic>
        <p:nvPicPr>
          <p:cNvPr id="40" name="Graphic 39" descr="Male profile with solid fill">
            <a:extLst>
              <a:ext uri="{FF2B5EF4-FFF2-40B4-BE49-F238E27FC236}">
                <a16:creationId xmlns:a16="http://schemas.microsoft.com/office/drawing/2014/main" id="{676035BB-71E1-4CA9-94BB-36385B2DED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30717" y="4550666"/>
            <a:ext cx="658667" cy="671470"/>
          </a:xfrm>
          <a:prstGeom prst="rect">
            <a:avLst/>
          </a:prstGeom>
        </p:spPr>
      </p:pic>
      <p:sp>
        <p:nvSpPr>
          <p:cNvPr id="45" name="TextBox 44">
            <a:extLst>
              <a:ext uri="{FF2B5EF4-FFF2-40B4-BE49-F238E27FC236}">
                <a16:creationId xmlns:a16="http://schemas.microsoft.com/office/drawing/2014/main" id="{BE3351B6-7CAA-4484-B7F4-76221F6D7BD1}"/>
              </a:ext>
            </a:extLst>
          </p:cNvPr>
          <p:cNvSpPr txBox="1"/>
          <p:nvPr/>
        </p:nvSpPr>
        <p:spPr>
          <a:xfrm>
            <a:off x="6421543" y="3619109"/>
            <a:ext cx="2893693" cy="1863115"/>
          </a:xfrm>
          <a:prstGeom prst="roundRect">
            <a:avLst/>
          </a:prstGeom>
          <a:solidFill>
            <a:srgbClr val="F0F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R="0" lvl="0" indent="0" algn="ctr"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ING Me"/>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endParaRPr lang="en-GB" sz="2400" b="0">
              <a:solidFill>
                <a:srgbClr val="FF6200"/>
              </a:solidFill>
              <a:latin typeface="ING Me" panose="02000506040000020004" pitchFamily="2" charset="0"/>
              <a:cs typeface="ING Me" panose="02000506040000020004" pitchFamily="2" charset="0"/>
            </a:endParaRPr>
          </a:p>
        </p:txBody>
      </p:sp>
      <p:pic>
        <p:nvPicPr>
          <p:cNvPr id="46" name="Graphic 45" descr="Female Profile with solid fill">
            <a:extLst>
              <a:ext uri="{FF2B5EF4-FFF2-40B4-BE49-F238E27FC236}">
                <a16:creationId xmlns:a16="http://schemas.microsoft.com/office/drawing/2014/main" id="{90D8057D-0A9D-4263-982E-92962113FCB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54219" y="3815082"/>
            <a:ext cx="658667" cy="671470"/>
          </a:xfrm>
          <a:prstGeom prst="rect">
            <a:avLst/>
          </a:prstGeom>
        </p:spPr>
      </p:pic>
      <p:pic>
        <p:nvPicPr>
          <p:cNvPr id="47" name="Graphic 46" descr="Male profile with solid fill">
            <a:extLst>
              <a:ext uri="{FF2B5EF4-FFF2-40B4-BE49-F238E27FC236}">
                <a16:creationId xmlns:a16="http://schemas.microsoft.com/office/drawing/2014/main" id="{3698FB77-E36B-4BFC-A4E6-293B1BB405C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54218" y="4550666"/>
            <a:ext cx="658667" cy="671470"/>
          </a:xfrm>
          <a:prstGeom prst="rect">
            <a:avLst/>
          </a:prstGeom>
        </p:spPr>
      </p:pic>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69B6A47E-79F0-43AA-B58E-CB3C909F9277}"/>
                  </a:ext>
                </a:extLst>
              </p:cNvPr>
              <p:cNvSpPr txBox="1"/>
              <p:nvPr/>
            </p:nvSpPr>
            <p:spPr>
              <a:xfrm>
                <a:off x="3978771" y="3848655"/>
                <a:ext cx="1229504" cy="5259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50</m:t>
                          </m:r>
                        </m:num>
                        <m:den>
                          <m:r>
                            <a:rPr lang="en-GB" b="0" i="1" smtClean="0">
                              <a:latin typeface="Cambria Math" panose="02040503050406030204" pitchFamily="18" charset="0"/>
                            </a:rPr>
                            <m:t>100</m:t>
                          </m:r>
                        </m:den>
                      </m:f>
                      <m:r>
                        <a:rPr lang="en-GB" b="0" i="1" smtClean="0">
                          <a:latin typeface="Cambria Math" panose="02040503050406030204" pitchFamily="18" charset="0"/>
                        </a:rPr>
                        <m:t>=50%</m:t>
                      </m:r>
                    </m:oMath>
                  </m:oMathPara>
                </a14:m>
                <a:endParaRPr lang="en-GB"/>
              </a:p>
            </p:txBody>
          </p:sp>
        </mc:Choice>
        <mc:Fallback xmlns="">
          <p:sp>
            <p:nvSpPr>
              <p:cNvPr id="51" name="TextBox 50">
                <a:extLst>
                  <a:ext uri="{FF2B5EF4-FFF2-40B4-BE49-F238E27FC236}">
                    <a16:creationId xmlns:a16="http://schemas.microsoft.com/office/drawing/2014/main" id="{69B6A47E-79F0-43AA-B58E-CB3C909F9277}"/>
                  </a:ext>
                </a:extLst>
              </p:cNvPr>
              <p:cNvSpPr txBox="1">
                <a:spLocks noRot="1" noChangeAspect="1" noMove="1" noResize="1" noEditPoints="1" noAdjustHandles="1" noChangeArrowheads="1" noChangeShapeType="1" noTextEdit="1"/>
              </p:cNvSpPr>
              <p:nvPr/>
            </p:nvSpPr>
            <p:spPr>
              <a:xfrm>
                <a:off x="3978771" y="3848655"/>
                <a:ext cx="1229504" cy="525978"/>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34BB20-A360-4703-90EC-56BBED02D6B0}"/>
                  </a:ext>
                </a:extLst>
              </p:cNvPr>
              <p:cNvSpPr txBox="1"/>
              <p:nvPr/>
            </p:nvSpPr>
            <p:spPr>
              <a:xfrm>
                <a:off x="3978771" y="4643902"/>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100</m:t>
                          </m:r>
                        </m:den>
                      </m:f>
                      <m:r>
                        <a:rPr lang="en-GB" b="0" i="1" smtClean="0">
                          <a:latin typeface="Cambria Math" panose="02040503050406030204" pitchFamily="18" charset="0"/>
                        </a:rPr>
                        <m:t>=90%</m:t>
                      </m:r>
                    </m:oMath>
                  </m:oMathPara>
                </a14:m>
                <a:endParaRPr lang="en-GB"/>
              </a:p>
            </p:txBody>
          </p:sp>
        </mc:Choice>
        <mc:Fallback xmlns="">
          <p:sp>
            <p:nvSpPr>
              <p:cNvPr id="52" name="TextBox 51">
                <a:extLst>
                  <a:ext uri="{FF2B5EF4-FFF2-40B4-BE49-F238E27FC236}">
                    <a16:creationId xmlns:a16="http://schemas.microsoft.com/office/drawing/2014/main" id="{7B34BB20-A360-4703-90EC-56BBED02D6B0}"/>
                  </a:ext>
                </a:extLst>
              </p:cNvPr>
              <p:cNvSpPr txBox="1">
                <a:spLocks noRot="1" noChangeAspect="1" noMove="1" noResize="1" noEditPoints="1" noAdjustHandles="1" noChangeArrowheads="1" noChangeShapeType="1" noTextEdit="1"/>
              </p:cNvSpPr>
              <p:nvPr/>
            </p:nvSpPr>
            <p:spPr>
              <a:xfrm>
                <a:off x="3978771" y="4643902"/>
                <a:ext cx="1229504" cy="520399"/>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206F10D-19EE-41CB-B439-2E5C50E1D546}"/>
                  </a:ext>
                </a:extLst>
              </p:cNvPr>
              <p:cNvSpPr txBox="1"/>
              <p:nvPr/>
            </p:nvSpPr>
            <p:spPr>
              <a:xfrm>
                <a:off x="457423" y="4324600"/>
                <a:ext cx="1598193" cy="536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50%</m:t>
                          </m:r>
                        </m:num>
                        <m:den>
                          <m:r>
                            <a:rPr lang="en-GB" b="0" i="1" smtClean="0">
                              <a:latin typeface="Cambria Math" panose="02040503050406030204" pitchFamily="18" charset="0"/>
                              <a:ea typeface="Cambria Math" panose="02040503050406030204" pitchFamily="18" charset="0"/>
                            </a:rPr>
                            <m:t>90%</m:t>
                          </m:r>
                        </m:den>
                      </m:f>
                      <m:r>
                        <a:rPr lang="en-GB" b="0" i="1" smtClean="0">
                          <a:latin typeface="Cambria Math" panose="02040503050406030204" pitchFamily="18" charset="0"/>
                          <a:ea typeface="Cambria Math" panose="02040503050406030204" pitchFamily="18" charset="0"/>
                        </a:rPr>
                        <m:t>=</m:t>
                      </m:r>
                      <m:r>
                        <a:rPr lang="en-GB" b="1" i="1" smtClean="0">
                          <a:solidFill>
                            <a:srgbClr val="FF0000"/>
                          </a:solidFill>
                          <a:latin typeface="Cambria Math" panose="02040503050406030204" pitchFamily="18" charset="0"/>
                          <a:ea typeface="Cambria Math" panose="02040503050406030204" pitchFamily="18" charset="0"/>
                        </a:rPr>
                        <m:t>𝟓𝟓</m:t>
                      </m:r>
                      <m:r>
                        <a:rPr lang="en-GB" b="1" i="1" smtClean="0">
                          <a:solidFill>
                            <a:srgbClr val="FF0000"/>
                          </a:solidFill>
                          <a:latin typeface="Cambria Math" panose="02040503050406030204" pitchFamily="18" charset="0"/>
                          <a:ea typeface="Cambria Math" panose="02040503050406030204" pitchFamily="18" charset="0"/>
                        </a:rPr>
                        <m:t>.</m:t>
                      </m:r>
                      <m:r>
                        <a:rPr lang="en-GB" b="1" i="1" smtClean="0">
                          <a:solidFill>
                            <a:srgbClr val="FF0000"/>
                          </a:solidFill>
                          <a:latin typeface="Cambria Math" panose="02040503050406030204" pitchFamily="18" charset="0"/>
                          <a:ea typeface="Cambria Math" panose="02040503050406030204" pitchFamily="18" charset="0"/>
                        </a:rPr>
                        <m:t>𝟓</m:t>
                      </m:r>
                      <m:r>
                        <a:rPr lang="en-GB" b="1" i="1" smtClean="0">
                          <a:solidFill>
                            <a:srgbClr val="FF0000"/>
                          </a:solidFill>
                          <a:latin typeface="Cambria Math" panose="02040503050406030204" pitchFamily="18" charset="0"/>
                          <a:ea typeface="Cambria Math" panose="02040503050406030204" pitchFamily="18" charset="0"/>
                        </a:rPr>
                        <m:t> %</m:t>
                      </m:r>
                    </m:oMath>
                  </m:oMathPara>
                </a14:m>
                <a:endParaRPr lang="en-GB" b="1">
                  <a:latin typeface="Cambria Math" panose="02040503050406030204" pitchFamily="18" charset="0"/>
                  <a:ea typeface="Cambria Math" panose="02040503050406030204" pitchFamily="18" charset="0"/>
                </a:endParaRPr>
              </a:p>
            </p:txBody>
          </p:sp>
        </mc:Choice>
        <mc:Fallback xmlns="">
          <p:sp>
            <p:nvSpPr>
              <p:cNvPr id="53" name="TextBox 52">
                <a:extLst>
                  <a:ext uri="{FF2B5EF4-FFF2-40B4-BE49-F238E27FC236}">
                    <a16:creationId xmlns:a16="http://schemas.microsoft.com/office/drawing/2014/main" id="{B206F10D-19EE-41CB-B439-2E5C50E1D546}"/>
                  </a:ext>
                </a:extLst>
              </p:cNvPr>
              <p:cNvSpPr txBox="1">
                <a:spLocks noRot="1" noChangeAspect="1" noMove="1" noResize="1" noEditPoints="1" noAdjustHandles="1" noChangeArrowheads="1" noChangeShapeType="1" noTextEdit="1"/>
              </p:cNvSpPr>
              <p:nvPr/>
            </p:nvSpPr>
            <p:spPr>
              <a:xfrm>
                <a:off x="457423" y="4324600"/>
                <a:ext cx="1598193" cy="53675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C2471A0-F693-4CE7-867A-26AEFD2828EE}"/>
                  </a:ext>
                </a:extLst>
              </p:cNvPr>
              <p:cNvSpPr txBox="1"/>
              <p:nvPr/>
            </p:nvSpPr>
            <p:spPr>
              <a:xfrm>
                <a:off x="7592663" y="3850658"/>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72</m:t>
                          </m:r>
                        </m:num>
                        <m:den>
                          <m:r>
                            <a:rPr lang="en-GB" b="0" i="1" smtClean="0">
                              <a:latin typeface="Cambria Math" panose="02040503050406030204" pitchFamily="18" charset="0"/>
                            </a:rPr>
                            <m:t>100</m:t>
                          </m:r>
                        </m:den>
                      </m:f>
                      <m:r>
                        <a:rPr lang="en-GB" b="0" i="1" smtClean="0">
                          <a:latin typeface="Cambria Math" panose="02040503050406030204" pitchFamily="18" charset="0"/>
                        </a:rPr>
                        <m:t>=72%</m:t>
                      </m:r>
                    </m:oMath>
                  </m:oMathPara>
                </a14:m>
                <a:endParaRPr lang="en-GB"/>
              </a:p>
            </p:txBody>
          </p:sp>
        </mc:Choice>
        <mc:Fallback xmlns="">
          <p:sp>
            <p:nvSpPr>
              <p:cNvPr id="54" name="TextBox 53">
                <a:extLst>
                  <a:ext uri="{FF2B5EF4-FFF2-40B4-BE49-F238E27FC236}">
                    <a16:creationId xmlns:a16="http://schemas.microsoft.com/office/drawing/2014/main" id="{CC2471A0-F693-4CE7-867A-26AEFD2828EE}"/>
                  </a:ext>
                </a:extLst>
              </p:cNvPr>
              <p:cNvSpPr txBox="1">
                <a:spLocks noRot="1" noChangeAspect="1" noMove="1" noResize="1" noEditPoints="1" noAdjustHandles="1" noChangeArrowheads="1" noChangeShapeType="1" noTextEdit="1"/>
              </p:cNvSpPr>
              <p:nvPr/>
            </p:nvSpPr>
            <p:spPr>
              <a:xfrm>
                <a:off x="7592663" y="3850658"/>
                <a:ext cx="1229504" cy="520399"/>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E3C2752-DE7A-4549-8CCD-304CFBBB226A}"/>
                  </a:ext>
                </a:extLst>
              </p:cNvPr>
              <p:cNvSpPr txBox="1"/>
              <p:nvPr/>
            </p:nvSpPr>
            <p:spPr>
              <a:xfrm>
                <a:off x="7592663" y="4645905"/>
                <a:ext cx="122950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100</m:t>
                          </m:r>
                        </m:den>
                      </m:f>
                      <m:r>
                        <a:rPr lang="en-GB" b="0" i="1" smtClean="0">
                          <a:latin typeface="Cambria Math" panose="02040503050406030204" pitchFamily="18" charset="0"/>
                        </a:rPr>
                        <m:t>=90%</m:t>
                      </m:r>
                    </m:oMath>
                  </m:oMathPara>
                </a14:m>
                <a:endParaRPr lang="en-GB"/>
              </a:p>
            </p:txBody>
          </p:sp>
        </mc:Choice>
        <mc:Fallback xmlns="">
          <p:sp>
            <p:nvSpPr>
              <p:cNvPr id="55" name="TextBox 54">
                <a:extLst>
                  <a:ext uri="{FF2B5EF4-FFF2-40B4-BE49-F238E27FC236}">
                    <a16:creationId xmlns:a16="http://schemas.microsoft.com/office/drawing/2014/main" id="{BE3C2752-DE7A-4549-8CCD-304CFBBB226A}"/>
                  </a:ext>
                </a:extLst>
              </p:cNvPr>
              <p:cNvSpPr txBox="1">
                <a:spLocks noRot="1" noChangeAspect="1" noMove="1" noResize="1" noEditPoints="1" noAdjustHandles="1" noChangeArrowheads="1" noChangeShapeType="1" noTextEdit="1"/>
              </p:cNvSpPr>
              <p:nvPr/>
            </p:nvSpPr>
            <p:spPr>
              <a:xfrm>
                <a:off x="7592663" y="4645905"/>
                <a:ext cx="1229504" cy="520399"/>
              </a:xfrm>
              <a:prstGeom prst="rect">
                <a:avLst/>
              </a:prstGeom>
              <a:blipFill>
                <a:blip r:embed="rId18"/>
                <a:stretch>
                  <a:fillRect/>
                </a:stretch>
              </a:blipFill>
            </p:spPr>
            <p:txBody>
              <a:bodyPr/>
              <a:lstStyle/>
              <a:p>
                <a:r>
                  <a:rPr lang="en-US">
                    <a:noFill/>
                  </a:rPr>
                  <a:t> </a:t>
                </a:r>
              </a:p>
            </p:txBody>
          </p:sp>
        </mc:Fallback>
      </mc:AlternateContent>
      <p:sp>
        <p:nvSpPr>
          <p:cNvPr id="56" name="Arc 55">
            <a:extLst>
              <a:ext uri="{FF2B5EF4-FFF2-40B4-BE49-F238E27FC236}">
                <a16:creationId xmlns:a16="http://schemas.microsoft.com/office/drawing/2014/main" id="{1CA416FA-CCF2-4FB4-83A1-97F57053E856}"/>
              </a:ext>
            </a:extLst>
          </p:cNvPr>
          <p:cNvSpPr/>
          <p:nvPr/>
        </p:nvSpPr>
        <p:spPr>
          <a:xfrm rot="4136383">
            <a:off x="8312543" y="3803160"/>
            <a:ext cx="1587699" cy="1579631"/>
          </a:xfrm>
          <a:prstGeom prst="arc">
            <a:avLst>
              <a:gd name="adj1" fmla="val 13810469"/>
              <a:gd name="adj2" fmla="val 2103317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8989BC1-1140-4AE5-ABB9-42ED144A6E14}"/>
                  </a:ext>
                </a:extLst>
              </p:cNvPr>
              <p:cNvSpPr txBox="1"/>
              <p:nvPr/>
            </p:nvSpPr>
            <p:spPr>
              <a:xfrm>
                <a:off x="10279298" y="4299693"/>
                <a:ext cx="1373773" cy="5311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b="0" i="1" smtClean="0">
                              <a:latin typeface="Cambria Math" panose="02040503050406030204" pitchFamily="18" charset="0"/>
                            </a:rPr>
                            <m:t>72%</m:t>
                          </m:r>
                        </m:num>
                        <m:den>
                          <m:r>
                            <a:rPr lang="en-GB" b="0" i="1" smtClean="0">
                              <a:latin typeface="Cambria Math" panose="02040503050406030204" pitchFamily="18" charset="0"/>
                            </a:rPr>
                            <m:t>90%</m:t>
                          </m:r>
                        </m:den>
                      </m:f>
                      <m:r>
                        <a:rPr lang="en-GB" b="0" i="1" smtClean="0">
                          <a:latin typeface="Cambria Math" panose="02040503050406030204" pitchFamily="18" charset="0"/>
                        </a:rPr>
                        <m:t>=</m:t>
                      </m:r>
                      <m:r>
                        <a:rPr lang="en-GB" b="1" i="1" smtClean="0">
                          <a:solidFill>
                            <a:schemeClr val="bg2">
                              <a:lumMod val="50000"/>
                            </a:schemeClr>
                          </a:solidFill>
                          <a:latin typeface="Cambria Math" panose="02040503050406030204" pitchFamily="18" charset="0"/>
                        </a:rPr>
                        <m:t>𝟖𝟎</m:t>
                      </m:r>
                      <m:r>
                        <a:rPr lang="en-GB" b="1" i="1" smtClean="0">
                          <a:solidFill>
                            <a:schemeClr val="bg2">
                              <a:lumMod val="50000"/>
                            </a:schemeClr>
                          </a:solidFill>
                          <a:latin typeface="Cambria Math" panose="02040503050406030204" pitchFamily="18" charset="0"/>
                        </a:rPr>
                        <m:t> %</m:t>
                      </m:r>
                    </m:oMath>
                  </m:oMathPara>
                </a14:m>
                <a:endParaRPr lang="en-GB" b="1"/>
              </a:p>
            </p:txBody>
          </p:sp>
        </mc:Choice>
        <mc:Fallback xmlns="">
          <p:sp>
            <p:nvSpPr>
              <p:cNvPr id="58" name="TextBox 57">
                <a:extLst>
                  <a:ext uri="{FF2B5EF4-FFF2-40B4-BE49-F238E27FC236}">
                    <a16:creationId xmlns:a16="http://schemas.microsoft.com/office/drawing/2014/main" id="{B8989BC1-1140-4AE5-ABB9-42ED144A6E14}"/>
                  </a:ext>
                </a:extLst>
              </p:cNvPr>
              <p:cNvSpPr txBox="1">
                <a:spLocks noRot="1" noChangeAspect="1" noMove="1" noResize="1" noEditPoints="1" noAdjustHandles="1" noChangeArrowheads="1" noChangeShapeType="1" noTextEdit="1"/>
              </p:cNvSpPr>
              <p:nvPr/>
            </p:nvSpPr>
            <p:spPr>
              <a:xfrm>
                <a:off x="10279298" y="4299693"/>
                <a:ext cx="1373773" cy="531171"/>
              </a:xfrm>
              <a:prstGeom prst="rect">
                <a:avLst/>
              </a:prstGeom>
              <a:blipFill>
                <a:blip r:embed="rId19"/>
                <a:stretch>
                  <a:fillRect/>
                </a:stretch>
              </a:blipFill>
            </p:spPr>
            <p:txBody>
              <a:bodyPr/>
              <a:lstStyle/>
              <a:p>
                <a:r>
                  <a:rPr lang="en-US">
                    <a:noFill/>
                  </a:rPr>
                  <a:t> </a:t>
                </a:r>
              </a:p>
            </p:txBody>
          </p:sp>
        </mc:Fallback>
      </mc:AlternateContent>
      <p:pic>
        <p:nvPicPr>
          <p:cNvPr id="60" name="Graphic 59" descr="Bank with solid fill">
            <a:extLst>
              <a:ext uri="{FF2B5EF4-FFF2-40B4-BE49-F238E27FC236}">
                <a16:creationId xmlns:a16="http://schemas.microsoft.com/office/drawing/2014/main" id="{BF82FB26-8CC8-419C-9C16-9196AF4D80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2662" y="3077330"/>
            <a:ext cx="540001" cy="540001"/>
          </a:xfrm>
          <a:prstGeom prst="rect">
            <a:avLst/>
          </a:prstGeom>
        </p:spPr>
      </p:pic>
      <p:sp>
        <p:nvSpPr>
          <p:cNvPr id="35" name="Arc 34">
            <a:extLst>
              <a:ext uri="{FF2B5EF4-FFF2-40B4-BE49-F238E27FC236}">
                <a16:creationId xmlns:a16="http://schemas.microsoft.com/office/drawing/2014/main" id="{B76EE338-3D01-4C53-A5D1-55A8640946A1}"/>
              </a:ext>
            </a:extLst>
          </p:cNvPr>
          <p:cNvSpPr/>
          <p:nvPr/>
        </p:nvSpPr>
        <p:spPr>
          <a:xfrm rot="15036456">
            <a:off x="2432885" y="3837714"/>
            <a:ext cx="1587699" cy="1579631"/>
          </a:xfrm>
          <a:prstGeom prst="arc">
            <a:avLst>
              <a:gd name="adj1" fmla="val 13810469"/>
              <a:gd name="adj2" fmla="val 21033175"/>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3" name="Straight Arrow Connector 2">
            <a:extLst>
              <a:ext uri="{FF2B5EF4-FFF2-40B4-BE49-F238E27FC236}">
                <a16:creationId xmlns:a16="http://schemas.microsoft.com/office/drawing/2014/main" id="{5AC85031-025B-4A03-BB7D-6707F9FF366E}"/>
              </a:ext>
            </a:extLst>
          </p:cNvPr>
          <p:cNvCxnSpPr/>
          <p:nvPr/>
        </p:nvCxnSpPr>
        <p:spPr>
          <a:xfrm flipH="1">
            <a:off x="2156460" y="4589566"/>
            <a:ext cx="28194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ED69613-77E1-4689-95CA-6A63DB7597E0}"/>
              </a:ext>
            </a:extLst>
          </p:cNvPr>
          <p:cNvCxnSpPr>
            <a:cxnSpLocks/>
          </p:cNvCxnSpPr>
          <p:nvPr/>
        </p:nvCxnSpPr>
        <p:spPr>
          <a:xfrm>
            <a:off x="9883140" y="4627529"/>
            <a:ext cx="31242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Slide Number Placeholder 4">
            <a:extLst>
              <a:ext uri="{FF2B5EF4-FFF2-40B4-BE49-F238E27FC236}">
                <a16:creationId xmlns:a16="http://schemas.microsoft.com/office/drawing/2014/main" id="{0EF45A4A-6E51-4312-A56D-16C0EDA1610E}"/>
              </a:ext>
            </a:extLst>
          </p:cNvPr>
          <p:cNvSpPr txBox="1">
            <a:spLocks/>
          </p:cNvSpPr>
          <p:nvPr/>
        </p:nvSpPr>
        <p:spPr>
          <a:xfrm>
            <a:off x="11037663" y="6403940"/>
            <a:ext cx="495300" cy="188119"/>
          </a:xfrm>
          <a:prstGeom prst="rect">
            <a:avLst/>
          </a:prstGeom>
        </p:spPr>
        <p:txBody>
          <a:bodyPr vert="horz" lIns="91440" tIns="45720" rIns="91440" bIns="45720" rtlCol="0" anchor="ctr"/>
          <a:lstStyle>
            <a:defPPr>
              <a:defRPr lang="pl-P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DDD2A080-DA64-4F5C-9131-47EB793B4410}" type="slidenum">
              <a:rPr lang="en-GB" sz="1000" smtClean="0">
                <a:solidFill>
                  <a:srgbClr val="000000"/>
                </a:solidFill>
                <a:latin typeface="ING Me"/>
              </a:rPr>
              <a:pPr algn="r">
                <a:defRPr/>
              </a:pPr>
              <a:t>9</a:t>
            </a:fld>
            <a:endParaRPr lang="en-GB" sz="1000">
              <a:solidFill>
                <a:srgbClr val="000000"/>
              </a:solidFill>
              <a:latin typeface="ING Me"/>
            </a:endParaRPr>
          </a:p>
        </p:txBody>
      </p:sp>
    </p:spTree>
    <p:extLst>
      <p:ext uri="{BB962C8B-B14F-4D97-AF65-F5344CB8AC3E}">
        <p14:creationId xmlns:p14="http://schemas.microsoft.com/office/powerpoint/2010/main" val="384266026"/>
      </p:ext>
    </p:extLst>
  </p:cSld>
  <p:clrMapOvr>
    <a:masterClrMapping/>
  </p:clrMapOvr>
</p:sld>
</file>

<file path=ppt/theme/theme1.xml><?xml version="1.0" encoding="utf-8"?>
<a:theme xmlns:a="http://schemas.openxmlformats.org/drawingml/2006/main" name="FAP">
  <a:themeElements>
    <a:clrScheme name="DSS20">
      <a:dk1>
        <a:srgbClr val="05000A"/>
      </a:dk1>
      <a:lt1>
        <a:sysClr val="window" lastClr="FFFFFF"/>
      </a:lt1>
      <a:dk2>
        <a:srgbClr val="6633CC"/>
      </a:dk2>
      <a:lt2>
        <a:srgbClr val="33FF66"/>
      </a:lt2>
      <a:accent1>
        <a:srgbClr val="E10B31"/>
      </a:accent1>
      <a:accent2>
        <a:srgbClr val="33FFB4"/>
      </a:accent2>
      <a:accent3>
        <a:srgbClr val="6600CC"/>
      </a:accent3>
      <a:accent4>
        <a:srgbClr val="9266FF"/>
      </a:accent4>
      <a:accent5>
        <a:srgbClr val="4AB5C4"/>
      </a:accent5>
      <a:accent6>
        <a:srgbClr val="0989B1"/>
      </a:accent6>
      <a:hlink>
        <a:srgbClr val="029676"/>
      </a:hlink>
      <a:folHlink>
        <a:srgbClr val="BA6906"/>
      </a:folHlink>
    </a:clrScheme>
    <a:fontScheme name="THS">
      <a:majorFont>
        <a:latin typeface="Raavi"/>
        <a:ea typeface=""/>
        <a:cs typeface=""/>
      </a:majorFont>
      <a:minorFont>
        <a:latin typeface="Verdana"/>
        <a:ea typeface=""/>
        <a:cs typeface=""/>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G_PP_Template_16x9_January2020">
  <a:themeElements>
    <a:clrScheme name="ING 2020">
      <a:dk1>
        <a:srgbClr val="000000"/>
      </a:dk1>
      <a:lt1>
        <a:sysClr val="window" lastClr="FFFFFF"/>
      </a:lt1>
      <a:dk2>
        <a:srgbClr val="FF6200"/>
      </a:dk2>
      <a:lt2>
        <a:srgbClr val="696969"/>
      </a:lt2>
      <a:accent1>
        <a:srgbClr val="FF6200"/>
      </a:accent1>
      <a:accent2>
        <a:srgbClr val="A8A8A8"/>
      </a:accent2>
      <a:accent3>
        <a:srgbClr val="525199"/>
      </a:accent3>
      <a:accent4>
        <a:srgbClr val="559BD1"/>
      </a:accent4>
      <a:accent5>
        <a:srgbClr val="AB0066"/>
      </a:accent5>
      <a:accent6>
        <a:srgbClr val="D0D93C"/>
      </a:accent6>
      <a:hlink>
        <a:srgbClr val="525199"/>
      </a:hlink>
      <a:folHlink>
        <a:srgbClr val="AB0066"/>
      </a:folHlink>
    </a:clrScheme>
    <a:fontScheme name="ING ME">
      <a:majorFont>
        <a:latin typeface="ING Me"/>
        <a:ea typeface=""/>
        <a:cs typeface=""/>
      </a:majorFont>
      <a:minorFont>
        <a:latin typeface="ING Me"/>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6350">
          <a:solidFill>
            <a:schemeClr val="accent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algn="ctr">
          <a:lnSpc>
            <a:spcPct val="90000"/>
          </a:lnSpc>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A8A8A8"/>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1400" dirty="0" err="1" smtClean="0"/>
        </a:defPPr>
      </a:lstStyle>
    </a:txDef>
  </a:objectDefaults>
  <a:extraClrSchemeLst/>
  <a:custClrLst>
    <a:custClr name="ING Orange">
      <a:srgbClr val="FF6200"/>
    </a:custClr>
    <a:custClr name="ING Light Grey">
      <a:srgbClr val="A8A8A8"/>
    </a:custClr>
    <a:custClr name="ING Mid Grey">
      <a:srgbClr val="696969"/>
    </a:custClr>
    <a:custClr name="ING Text color">
      <a:srgbClr val="333333"/>
    </a:custClr>
    <a:custClr name="ING Indigo">
      <a:srgbClr val="525199"/>
    </a:custClr>
    <a:custClr name="ING Sky">
      <a:srgbClr val="559BD1"/>
    </a:custClr>
    <a:custClr name="ING Fuchsia">
      <a:srgbClr val="AB0066"/>
    </a:custClr>
    <a:custClr name="ING Lime">
      <a:srgbClr val="D0D93C"/>
    </a:custClr>
    <a:custClr name="ING Leaf / Plus">
      <a:srgbClr val="349651"/>
    </a:custClr>
    <a:custClr name="ING Minus">
      <a:srgbClr val="FF0000"/>
    </a:custClr>
  </a:custClrLst>
  <a:extLst>
    <a:ext uri="{05A4C25C-085E-4340-85A3-A5531E510DB2}">
      <thm15:themeFamily xmlns:thm15="http://schemas.microsoft.com/office/thememl/2012/main" name="ING-presentation-template-16x9" id="{600AC83B-7DB0-4210-8F3E-D13BD0A4CF0E}" vid="{E04DC564-4975-4A65-965F-0E38896AB019}"/>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FAP</Template>
  <TotalTime>86</TotalTime>
  <Words>1990</Words>
  <Application>Microsoft Office PowerPoint</Application>
  <PresentationFormat>Widescreen</PresentationFormat>
  <Paragraphs>392</Paragraphs>
  <Slides>20</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Calibri</vt:lpstr>
      <vt:lpstr>Cambria Math</vt:lpstr>
      <vt:lpstr>ING Me</vt:lpstr>
      <vt:lpstr>Lato</vt:lpstr>
      <vt:lpstr>Raavi</vt:lpstr>
      <vt:lpstr>Times New Roman</vt:lpstr>
      <vt:lpstr>Verdana</vt:lpstr>
      <vt:lpstr>FAP</vt:lpstr>
      <vt:lpstr>ING_PP_Template_16x9_January2020</vt:lpstr>
      <vt:lpstr>Lecture: Methods to validate fair classifiers</vt:lpstr>
      <vt:lpstr>Agenda</vt:lpstr>
      <vt:lpstr>Introduction: Blind model bias – 2 variables model example</vt:lpstr>
      <vt:lpstr>PowerPoint Presentation</vt:lpstr>
      <vt:lpstr>Model fairness – General overview</vt:lpstr>
      <vt:lpstr>Fairness metrics: Statistical non-discrimination criteria (1/2)</vt:lpstr>
      <vt:lpstr>Fairness metrics: Statistical non-discrimination criteria (2/2)</vt:lpstr>
      <vt:lpstr>Cut-off agnostic metrics</vt:lpstr>
      <vt:lpstr>Legal considerations: 80% Rule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Sylwia</dc:creator>
  <cp:lastModifiedBy>CALOCA MARTINEZ, J.J. (JOSE JAVIER)</cp:lastModifiedBy>
  <cp:revision>1</cp:revision>
  <dcterms:modified xsi:type="dcterms:W3CDTF">2023-04-20T11:31:23Z</dcterms:modified>
</cp:coreProperties>
</file>