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3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07/04/2019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web-api/overview/getting-started-with-aspnet-web-api/action-results" TargetMode="External"/><Relationship Id="rId2" Type="http://schemas.openxmlformats.org/officeDocument/2006/relationships/hyperlink" Target="https://www.tutorialsteacher.com/webapi/web-api-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aspnet/web-ap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Web API</a:t>
            </a:r>
            <a:endParaRPr lang="es-MX" sz="600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.NET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624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Definicion</a:t>
            </a:r>
            <a:r>
              <a:rPr lang="en-US" dirty="0" smtClean="0"/>
              <a:t> de Web API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dirty="0" smtClean="0"/>
              <a:t> un </a:t>
            </a:r>
            <a:r>
              <a:rPr lang="en-US" dirty="0" err="1" smtClean="0"/>
              <a:t>concepto</a:t>
            </a:r>
            <a:r>
              <a:rPr lang="en-US" dirty="0"/>
              <a:t> </a:t>
            </a:r>
            <a:r>
              <a:rPr lang="en-US" dirty="0" smtClean="0"/>
              <a:t>de </a:t>
            </a:r>
            <a:r>
              <a:rPr lang="en-US" dirty="0" err="1" smtClean="0"/>
              <a:t>programacion</a:t>
            </a:r>
            <a:r>
              <a:rPr lang="en-US" dirty="0" smtClean="0"/>
              <a:t> </a:t>
            </a:r>
            <a:r>
              <a:rPr lang="en-US" dirty="0" err="1" smtClean="0"/>
              <a:t>utilizado</a:t>
            </a:r>
            <a:r>
              <a:rPr lang="en-US" dirty="0" smtClean="0"/>
              <a:t> para </a:t>
            </a:r>
            <a:r>
              <a:rPr lang="en-US" dirty="0" err="1" smtClean="0"/>
              <a:t>acceder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HTTP </a:t>
            </a:r>
            <a:r>
              <a:rPr lang="en-US" dirty="0" err="1" smtClean="0"/>
              <a:t>desde</a:t>
            </a:r>
            <a:r>
              <a:rPr lang="en-US" dirty="0" smtClean="0"/>
              <a:t>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origines</a:t>
            </a:r>
            <a:r>
              <a:rPr lang="en-US" dirty="0" smtClean="0"/>
              <a:t>: </a:t>
            </a:r>
            <a:r>
              <a:rPr lang="en-US" dirty="0" err="1" smtClean="0"/>
              <a:t>navegador</a:t>
            </a:r>
            <a:r>
              <a:rPr lang="en-US" dirty="0" smtClean="0"/>
              <a:t>, </a:t>
            </a:r>
            <a:r>
              <a:rPr lang="en-US" dirty="0" err="1" smtClean="0"/>
              <a:t>dispositivos</a:t>
            </a:r>
            <a:r>
              <a:rPr lang="en-US" dirty="0" smtClean="0"/>
              <a:t>, etc.</a:t>
            </a:r>
          </a:p>
          <a:p>
            <a:r>
              <a:rPr lang="en-US" dirty="0" err="1" smtClean="0"/>
              <a:t>Esta</a:t>
            </a:r>
            <a:r>
              <a:rPr lang="en-US" dirty="0" smtClean="0"/>
              <a:t> </a:t>
            </a:r>
            <a:r>
              <a:rPr lang="en-US" dirty="0" err="1" smtClean="0"/>
              <a:t>basado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HTTP.</a:t>
            </a:r>
          </a:p>
          <a:p>
            <a:r>
              <a:rPr lang="en-US" dirty="0" err="1" smtClean="0"/>
              <a:t>Exponer</a:t>
            </a:r>
            <a:r>
              <a:rPr lang="en-US" dirty="0" smtClean="0"/>
              <a:t> </a:t>
            </a:r>
            <a:r>
              <a:rPr lang="en-US" dirty="0" err="1" smtClean="0"/>
              <a:t>operaciones</a:t>
            </a:r>
            <a:r>
              <a:rPr lang="en-US" dirty="0" smtClean="0"/>
              <a:t> </a:t>
            </a:r>
            <a:r>
              <a:rPr lang="en-US" dirty="0" err="1" smtClean="0"/>
              <a:t>basicas</a:t>
            </a:r>
            <a:r>
              <a:rPr lang="en-US" dirty="0" smtClean="0"/>
              <a:t> (CRUD).</a:t>
            </a:r>
          </a:p>
          <a:p>
            <a:r>
              <a:rPr lang="en-US" dirty="0" err="1" smtClean="0"/>
              <a:t>Publicar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especificas</a:t>
            </a:r>
            <a:r>
              <a:rPr lang="en-US" dirty="0" smtClean="0"/>
              <a:t> de la </a:t>
            </a:r>
            <a:r>
              <a:rPr lang="en-US" dirty="0" err="1" smtClean="0"/>
              <a:t>aplicacion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Web.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311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Caracteristicas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Protocolo</a:t>
            </a:r>
            <a:r>
              <a:rPr lang="en-US" dirty="0" smtClean="0"/>
              <a:t> HTPP.</a:t>
            </a:r>
          </a:p>
          <a:p>
            <a:r>
              <a:rPr lang="en-US" dirty="0" err="1" smtClean="0"/>
              <a:t>Operaciones</a:t>
            </a:r>
            <a:r>
              <a:rPr lang="en-US" dirty="0" smtClean="0"/>
              <a:t> CRUD</a:t>
            </a:r>
            <a:r>
              <a:rPr lang="es-MX" dirty="0" smtClean="0"/>
              <a:t> (</a:t>
            </a:r>
            <a:r>
              <a:rPr lang="es-MX" dirty="0" err="1" smtClean="0"/>
              <a:t>Get</a:t>
            </a:r>
            <a:r>
              <a:rPr lang="es-MX" dirty="0" smtClean="0"/>
              <a:t>, Post, </a:t>
            </a:r>
            <a:r>
              <a:rPr lang="es-MX" dirty="0" err="1" smtClean="0"/>
              <a:t>Put</a:t>
            </a:r>
            <a:r>
              <a:rPr lang="es-MX" dirty="0" smtClean="0"/>
              <a:t>, </a:t>
            </a:r>
            <a:r>
              <a:rPr lang="es-MX" dirty="0" err="1" smtClean="0"/>
              <a:t>Delete</a:t>
            </a:r>
            <a:r>
              <a:rPr lang="es-MX" dirty="0" smtClean="0"/>
              <a:t>)</a:t>
            </a:r>
          </a:p>
          <a:p>
            <a:r>
              <a:rPr lang="en-US" dirty="0" err="1" smtClean="0"/>
              <a:t>Mepear</a:t>
            </a:r>
            <a:r>
              <a:rPr lang="en-US" dirty="0" smtClean="0"/>
              <a:t> </a:t>
            </a:r>
            <a:r>
              <a:rPr lang="en-US" dirty="0" err="1" smtClean="0"/>
              <a:t>verbos</a:t>
            </a:r>
            <a:r>
              <a:rPr lang="en-US" dirty="0" smtClean="0"/>
              <a:t> HTTP a </a:t>
            </a:r>
            <a:r>
              <a:rPr lang="en-US" dirty="0" err="1" smtClean="0"/>
              <a:t>operaciones</a:t>
            </a:r>
            <a:r>
              <a:rPr lang="en-US" dirty="0" smtClean="0"/>
              <a:t>.</a:t>
            </a:r>
            <a:endParaRPr lang="es-MX" dirty="0" smtClean="0"/>
          </a:p>
          <a:p>
            <a:r>
              <a:rPr lang="en-US" dirty="0" err="1" smtClean="0"/>
              <a:t>Envia</a:t>
            </a:r>
            <a:r>
              <a:rPr lang="en-US" dirty="0" smtClean="0"/>
              <a:t>/</a:t>
            </a:r>
            <a:r>
              <a:rPr lang="en-US" dirty="0" err="1" smtClean="0"/>
              <a:t>Recibir</a:t>
            </a:r>
            <a:r>
              <a:rPr lang="en-US" dirty="0" smtClean="0"/>
              <a:t> </a:t>
            </a:r>
            <a:r>
              <a:rPr lang="en-US" dirty="0" err="1" smtClean="0"/>
              <a:t>informacion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Body.</a:t>
            </a:r>
          </a:p>
          <a:p>
            <a:r>
              <a:rPr lang="en-US" dirty="0" smtClean="0"/>
              <a:t>Multiples </a:t>
            </a:r>
            <a:r>
              <a:rPr lang="en-US" dirty="0" err="1" smtClean="0"/>
              <a:t>formatos</a:t>
            </a:r>
            <a:r>
              <a:rPr lang="en-US" dirty="0" smtClean="0"/>
              <a:t> de </a:t>
            </a:r>
            <a:r>
              <a:rPr lang="en-US" dirty="0" err="1" smtClean="0"/>
              <a:t>respuesta</a:t>
            </a:r>
            <a:r>
              <a:rPr lang="en-US" dirty="0" smtClean="0"/>
              <a:t> (XML/JSON/etc.)</a:t>
            </a:r>
          </a:p>
          <a:p>
            <a:r>
              <a:rPr lang="en-US" dirty="0" err="1" smtClean="0"/>
              <a:t>Seguridad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Body (SSL)</a:t>
            </a:r>
          </a:p>
        </p:txBody>
      </p:sp>
    </p:spTree>
    <p:extLst>
      <p:ext uri="{BB962C8B-B14F-4D97-AF65-F5344CB8AC3E}">
        <p14:creationId xmlns:p14="http://schemas.microsoft.com/office/powerpoint/2010/main" val="54204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Web API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1220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Basadas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</a:t>
                      </a:r>
                      <a:r>
                        <a:rPr lang="en-US" dirty="0" smtClean="0"/>
                        <a:t> ASP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Basadas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</a:t>
                      </a:r>
                      <a:r>
                        <a:rPr lang="en-US" baseline="0" dirty="0" smtClean="0"/>
                        <a:t> MVC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Hereda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ApiController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Hereda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MVCApiController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Manual Routing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MVC Routing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data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View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Config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Entorno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inicial</a:t>
                      </a:r>
                      <a:r>
                        <a:rPr lang="en-US" dirty="0" smtClean="0"/>
                        <a:t> manual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Entorno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Automatico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31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 cargo de las </a:t>
            </a:r>
            <a:r>
              <a:rPr lang="en-US" dirty="0" err="1" smtClean="0"/>
              <a:t>operaciones</a:t>
            </a:r>
            <a:r>
              <a:rPr lang="en-US" dirty="0" smtClean="0"/>
              <a:t> (</a:t>
            </a:r>
            <a:r>
              <a:rPr lang="en-US" dirty="0" err="1" smtClean="0"/>
              <a:t>verbos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Su </a:t>
            </a:r>
            <a:r>
              <a:rPr lang="en-US" dirty="0" err="1" smtClean="0"/>
              <a:t>Prefijo</a:t>
            </a:r>
            <a:r>
              <a:rPr lang="en-US" dirty="0" smtClean="0"/>
              <a:t> </a:t>
            </a:r>
            <a:r>
              <a:rPr lang="en-US" dirty="0" err="1" smtClean="0"/>
              <a:t>indica</a:t>
            </a:r>
            <a:r>
              <a:rPr lang="en-US" dirty="0" smtClean="0"/>
              <a:t> el </a:t>
            </a:r>
            <a:r>
              <a:rPr lang="en-US" dirty="0" err="1" smtClean="0"/>
              <a:t>dato</a:t>
            </a:r>
            <a:r>
              <a:rPr lang="en-US" dirty="0" smtClean="0"/>
              <a:t> (</a:t>
            </a:r>
            <a:r>
              <a:rPr lang="en-US" dirty="0" err="1" smtClean="0"/>
              <a:t>modelo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PersonasController</a:t>
            </a:r>
            <a:r>
              <a:rPr lang="en-US" dirty="0" smtClean="0"/>
              <a:t> -&gt; Controller para el </a:t>
            </a:r>
            <a:r>
              <a:rPr lang="en-US" dirty="0" err="1" smtClean="0"/>
              <a:t>modelo</a:t>
            </a:r>
            <a:r>
              <a:rPr lang="en-US" dirty="0" smtClean="0"/>
              <a:t> Personas.</a:t>
            </a:r>
          </a:p>
          <a:p>
            <a:pPr lvl="1"/>
            <a:r>
              <a:rPr lang="en-US" dirty="0" err="1" smtClean="0"/>
              <a:t>PosicionesController</a:t>
            </a:r>
            <a:r>
              <a:rPr lang="en-US" dirty="0" smtClean="0"/>
              <a:t> -&gt; Controller para el </a:t>
            </a:r>
            <a:r>
              <a:rPr lang="en-US" dirty="0" err="1" smtClean="0"/>
              <a:t>modelo</a:t>
            </a:r>
            <a:r>
              <a:rPr lang="en-US" dirty="0" smtClean="0"/>
              <a:t> </a:t>
            </a:r>
            <a:r>
              <a:rPr lang="en-US" dirty="0" err="1" smtClean="0"/>
              <a:t>Posiciones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del folder Controllers (</a:t>
            </a:r>
            <a:r>
              <a:rPr lang="en-US" dirty="0" err="1" smtClean="0"/>
              <a:t>buena</a:t>
            </a:r>
            <a:r>
              <a:rPr lang="en-US" dirty="0" smtClean="0"/>
              <a:t> </a:t>
            </a:r>
            <a:r>
              <a:rPr lang="en-US" dirty="0" err="1" smtClean="0"/>
              <a:t>practica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Metodos</a:t>
            </a:r>
            <a:r>
              <a:rPr lang="en-US" dirty="0" smtClean="0"/>
              <a:t> </a:t>
            </a:r>
            <a:r>
              <a:rPr lang="en-US" dirty="0" err="1" smtClean="0"/>
              <a:t>publicados</a:t>
            </a:r>
            <a:r>
              <a:rPr lang="en-US" dirty="0" smtClean="0"/>
              <a:t> = </a:t>
            </a:r>
            <a:r>
              <a:rPr lang="en-US" dirty="0" err="1" smtClean="0"/>
              <a:t>operaciones</a:t>
            </a:r>
            <a:r>
              <a:rPr lang="en-US" dirty="0" smtClean="0"/>
              <a:t> = </a:t>
            </a:r>
            <a:r>
              <a:rPr lang="en-US" dirty="0" err="1" smtClean="0"/>
              <a:t>verbos</a:t>
            </a:r>
            <a:endParaRPr lang="en-US" dirty="0" smtClean="0"/>
          </a:p>
          <a:p>
            <a:pPr lvl="1"/>
            <a:r>
              <a:rPr lang="en-US" dirty="0" smtClean="0"/>
              <a:t>Get, </a:t>
            </a:r>
            <a:r>
              <a:rPr lang="en-US" dirty="0" err="1" smtClean="0"/>
              <a:t>GetPersonas</a:t>
            </a:r>
            <a:r>
              <a:rPr lang="en-US" dirty="0" smtClean="0"/>
              <a:t>, </a:t>
            </a:r>
            <a:r>
              <a:rPr lang="en-US" dirty="0" err="1" smtClean="0"/>
              <a:t>GetPersona</a:t>
            </a:r>
            <a:r>
              <a:rPr lang="en-US" dirty="0" smtClean="0"/>
              <a:t>.  Son GET.</a:t>
            </a:r>
          </a:p>
          <a:p>
            <a:pPr lvl="1"/>
            <a:r>
              <a:rPr lang="en-US" dirty="0" smtClean="0"/>
              <a:t>Put, </a:t>
            </a:r>
            <a:r>
              <a:rPr lang="en-US" dirty="0" err="1" smtClean="0"/>
              <a:t>PutPersona</a:t>
            </a:r>
            <a:r>
              <a:rPr lang="en-US" dirty="0" smtClean="0"/>
              <a:t>.  Son PUT. Etc.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8620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Operaciones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596113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Verbo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Prefijo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Atributo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Body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HttpGet</a:t>
                      </a:r>
                      <a:r>
                        <a:rPr lang="en-US" dirty="0" smtClean="0"/>
                        <a:t>]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aplica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HttpPost</a:t>
                      </a:r>
                      <a:r>
                        <a:rPr lang="en-US" dirty="0" smtClean="0"/>
                        <a:t>]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complejos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Put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HttpPut</a:t>
                      </a:r>
                      <a:r>
                        <a:rPr lang="en-US" dirty="0" smtClean="0"/>
                        <a:t>]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complejos</a:t>
                      </a:r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[</a:t>
                      </a:r>
                      <a:r>
                        <a:rPr lang="en-US" dirty="0" err="1" smtClean="0"/>
                        <a:t>HttpDelete</a:t>
                      </a:r>
                      <a:r>
                        <a:rPr lang="en-US" dirty="0" smtClean="0"/>
                        <a:t>]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aplica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611560" y="4005064"/>
            <a:ext cx="594650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Todos</a:t>
            </a:r>
            <a:r>
              <a:rPr lang="en-US" dirty="0" smtClean="0"/>
              <a:t> </a:t>
            </a:r>
            <a:r>
              <a:rPr lang="en-US" dirty="0" err="1" smtClean="0"/>
              <a:t>aceptan</a:t>
            </a:r>
            <a:r>
              <a:rPr lang="en-US" dirty="0" smtClean="0"/>
              <a:t> </a:t>
            </a:r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Complejos</a:t>
            </a:r>
            <a:r>
              <a:rPr lang="en-US" dirty="0" smtClean="0"/>
              <a:t> =  </a:t>
            </a:r>
            <a:r>
              <a:rPr lang="en-US" dirty="0" err="1" smtClean="0"/>
              <a:t>Clases</a:t>
            </a:r>
            <a:endParaRPr lang="en-US" dirty="0" smtClean="0"/>
          </a:p>
          <a:p>
            <a:r>
              <a:rPr lang="en-US" dirty="0" err="1" smtClean="0"/>
              <a:t>Tipos</a:t>
            </a:r>
            <a:r>
              <a:rPr lang="en-US" dirty="0" smtClean="0"/>
              <a:t> </a:t>
            </a:r>
            <a:r>
              <a:rPr lang="en-US" dirty="0" err="1" smtClean="0"/>
              <a:t>Primitivos</a:t>
            </a:r>
            <a:r>
              <a:rPr lang="en-US" dirty="0" smtClean="0"/>
              <a:t> = string, </a:t>
            </a:r>
            <a:r>
              <a:rPr lang="en-US" dirty="0" err="1" smtClean="0"/>
              <a:t>int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 </a:t>
            </a:r>
            <a:r>
              <a:rPr lang="en-US" dirty="0" err="1" smtClean="0"/>
              <a:t>Regresan</a:t>
            </a:r>
            <a:r>
              <a:rPr lang="en-US" dirty="0" smtClean="0"/>
              <a:t>:</a:t>
            </a:r>
          </a:p>
          <a:p>
            <a:r>
              <a:rPr lang="en-US" dirty="0" smtClean="0"/>
              <a:t>Void.- No </a:t>
            </a:r>
            <a:r>
              <a:rPr lang="en-US" dirty="0" err="1" smtClean="0"/>
              <a:t>ocupan</a:t>
            </a:r>
            <a:r>
              <a:rPr lang="en-US" dirty="0" smtClean="0"/>
              <a:t> </a:t>
            </a:r>
            <a:r>
              <a:rPr lang="en-US" dirty="0" err="1" smtClean="0"/>
              <a:t>regreso</a:t>
            </a:r>
            <a:endParaRPr lang="en-US" dirty="0" smtClean="0"/>
          </a:p>
          <a:p>
            <a:r>
              <a:rPr lang="en-US" dirty="0" err="1" smtClean="0"/>
              <a:t>Primitivos</a:t>
            </a:r>
            <a:r>
              <a:rPr lang="en-US" dirty="0" smtClean="0"/>
              <a:t> o </a:t>
            </a:r>
            <a:r>
              <a:rPr lang="en-US" dirty="0" err="1" smtClean="0"/>
              <a:t>Complejos</a:t>
            </a:r>
            <a:r>
              <a:rPr lang="en-US" dirty="0" smtClean="0"/>
              <a:t>.- 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Clase</a:t>
            </a:r>
            <a:r>
              <a:rPr lang="en-US" dirty="0" smtClean="0"/>
              <a:t>, string</a:t>
            </a:r>
          </a:p>
          <a:p>
            <a:r>
              <a:rPr lang="en-US" dirty="0" err="1" smtClean="0"/>
              <a:t>HttpResponseMessage</a:t>
            </a:r>
            <a:r>
              <a:rPr lang="en-US" dirty="0" smtClean="0"/>
              <a:t>.- 100, 400, 200, etc.</a:t>
            </a:r>
          </a:p>
          <a:p>
            <a:r>
              <a:rPr lang="en-US" dirty="0" err="1" smtClean="0"/>
              <a:t>IHttpActionResult</a:t>
            </a:r>
            <a:r>
              <a:rPr lang="en-US" dirty="0" smtClean="0"/>
              <a:t>.- </a:t>
            </a:r>
            <a:r>
              <a:rPr lang="en-US" dirty="0" err="1" smtClean="0"/>
              <a:t>Metodo</a:t>
            </a:r>
            <a:r>
              <a:rPr lang="en-US" dirty="0" smtClean="0"/>
              <a:t> que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r>
              <a:rPr lang="en-US" dirty="0" smtClean="0"/>
              <a:t> </a:t>
            </a:r>
            <a:r>
              <a:rPr lang="en-US" dirty="0" err="1" smtClean="0"/>
              <a:t>despues</a:t>
            </a:r>
            <a:r>
              <a:rPr lang="en-US" dirty="0" smtClean="0"/>
              <a:t> </a:t>
            </a:r>
            <a:r>
              <a:rPr lang="en-US" smtClean="0"/>
              <a:t>del result.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883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Routing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WepApiConfig.Register</a:t>
            </a:r>
            <a:endParaRPr lang="en-US" dirty="0" smtClean="0"/>
          </a:p>
          <a:p>
            <a:r>
              <a:rPr lang="en-US" dirty="0" err="1" smtClean="0"/>
              <a:t>Nomenclatura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name: “</a:t>
            </a:r>
            <a:r>
              <a:rPr lang="en-US" dirty="0" err="1" smtClean="0"/>
              <a:t>nombreRuta</a:t>
            </a:r>
            <a:r>
              <a:rPr lang="en-US" dirty="0" smtClean="0"/>
              <a:t>”</a:t>
            </a:r>
          </a:p>
          <a:p>
            <a:pPr lvl="1"/>
            <a:r>
              <a:rPr lang="en-US" dirty="0" err="1" smtClean="0"/>
              <a:t>routeTemplate</a:t>
            </a:r>
            <a:r>
              <a:rPr lang="en-US" dirty="0" smtClean="0"/>
              <a:t>: “</a:t>
            </a:r>
            <a:r>
              <a:rPr lang="en-US" dirty="0" err="1" smtClean="0"/>
              <a:t>api</a:t>
            </a:r>
            <a:r>
              <a:rPr lang="en-US" dirty="0" smtClean="0"/>
              <a:t>/{controller}/{id}…”</a:t>
            </a:r>
          </a:p>
          <a:p>
            <a:pPr lvl="1"/>
            <a:r>
              <a:rPr lang="en-US" dirty="0" smtClean="0"/>
              <a:t>default: id=</a:t>
            </a:r>
            <a:r>
              <a:rPr lang="en-US" dirty="0" err="1" smtClean="0"/>
              <a:t>RouteParameter.Optional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constraints: Regex </a:t>
            </a:r>
            <a:r>
              <a:rPr lang="en-US" dirty="0" err="1" smtClean="0"/>
              <a:t>exp</a:t>
            </a:r>
            <a:r>
              <a:rPr lang="en-US" dirty="0" smtClean="0"/>
              <a:t> para </a:t>
            </a:r>
            <a:r>
              <a:rPr lang="en-US" dirty="0" err="1" smtClean="0"/>
              <a:t>parametros</a:t>
            </a:r>
            <a:r>
              <a:rPr lang="en-US" dirty="0" smtClean="0"/>
              <a:t> route  (min=1)</a:t>
            </a:r>
          </a:p>
          <a:p>
            <a:pPr lvl="1"/>
            <a:r>
              <a:rPr lang="en-US" dirty="0" smtClean="0"/>
              <a:t>handler: a </a:t>
            </a:r>
            <a:r>
              <a:rPr lang="en-US" dirty="0" err="1" smtClean="0"/>
              <a:t>donde</a:t>
            </a:r>
            <a:r>
              <a:rPr lang="en-US" dirty="0" smtClean="0"/>
              <a:t> se </a:t>
            </a:r>
            <a:r>
              <a:rPr lang="en-US" dirty="0" err="1" smtClean="0"/>
              <a:t>va</a:t>
            </a:r>
            <a:r>
              <a:rPr lang="en-US" dirty="0" smtClean="0"/>
              <a:t> </a:t>
            </a:r>
            <a:r>
              <a:rPr lang="en-US" dirty="0" err="1" smtClean="0"/>
              <a:t>tranferir</a:t>
            </a:r>
            <a:r>
              <a:rPr lang="en-US" dirty="0" smtClean="0"/>
              <a:t> el request (</a:t>
            </a:r>
            <a:r>
              <a:rPr lang="en-US" dirty="0" err="1" smtClean="0"/>
              <a:t>opc</a:t>
            </a:r>
            <a:r>
              <a:rPr lang="en-US" dirty="0" smtClean="0"/>
              <a:t>).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7171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Links </a:t>
            </a:r>
            <a:r>
              <a:rPr lang="en-US" dirty="0" smtClean="0"/>
              <a:t>de </a:t>
            </a:r>
            <a:r>
              <a:rPr lang="en-US" dirty="0" err="1" smtClean="0"/>
              <a:t>utilidad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hlinkClick r:id="rId2"/>
              </a:rPr>
              <a:t>https://</a:t>
            </a:r>
            <a:r>
              <a:rPr lang="es-MX" dirty="0" smtClean="0">
                <a:hlinkClick r:id="rId2"/>
              </a:rPr>
              <a:t>www.tutorialsteacher.com/webapi/web-api-tutorials</a:t>
            </a:r>
            <a:endParaRPr lang="es-MX" dirty="0" smtClean="0"/>
          </a:p>
          <a:p>
            <a:r>
              <a:rPr lang="es-MX" dirty="0">
                <a:hlinkClick r:id="rId3"/>
              </a:rPr>
              <a:t>https://</a:t>
            </a:r>
            <a:r>
              <a:rPr lang="es-MX" dirty="0" smtClean="0">
                <a:hlinkClick r:id="rId3"/>
              </a:rPr>
              <a:t>docs.microsoft.com/en-us/aspnet/web-api/overview/getting-started-with-aspnet-web-api/action-results</a:t>
            </a:r>
            <a:endParaRPr lang="es-MX" dirty="0" smtClean="0"/>
          </a:p>
          <a:p>
            <a:r>
              <a:rPr lang="es-MX" dirty="0">
                <a:hlinkClick r:id="rId4"/>
              </a:rPr>
              <a:t>https://docs.microsoft.com/en-us/aspnet/web-api/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72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328</Words>
  <Application>Microsoft Office PowerPoint</Application>
  <PresentationFormat>Presentación en pantalla (4:3)</PresentationFormat>
  <Paragraphs>76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Web API</vt:lpstr>
      <vt:lpstr>Definicion de Web API</vt:lpstr>
      <vt:lpstr>Caracteristicas</vt:lpstr>
      <vt:lpstr>ASP.NET Web API</vt:lpstr>
      <vt:lpstr>Controller</vt:lpstr>
      <vt:lpstr>Operaciones</vt:lpstr>
      <vt:lpstr>Routing</vt:lpstr>
      <vt:lpstr>Links de utilidad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</dc:title>
  <dc:creator>zortec</dc:creator>
  <cp:lastModifiedBy>jcv</cp:lastModifiedBy>
  <cp:revision>12</cp:revision>
  <dcterms:created xsi:type="dcterms:W3CDTF">2019-04-07T21:37:58Z</dcterms:created>
  <dcterms:modified xsi:type="dcterms:W3CDTF">2019-04-08T04:22:50Z</dcterms:modified>
</cp:coreProperties>
</file>