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68" r:id="rId4"/>
    <p:sldId id="269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Install, App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Angular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3629000"/>
          </a:xfrm>
        </p:spPr>
        <p:txBody>
          <a:bodyPr>
            <a:normAutofit/>
          </a:bodyPr>
          <a:lstStyle/>
          <a:p>
            <a:r>
              <a:rPr lang="en-US" dirty="0"/>
              <a:t>As admin: Install angular cli </a:t>
            </a:r>
            <a:r>
              <a:rPr lang="en-US" dirty="0" err="1"/>
              <a:t>globaly</a:t>
            </a:r>
            <a:endParaRPr lang="en-US" dirty="0"/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install -g @angular/cli</a:t>
            </a:r>
          </a:p>
          <a:p>
            <a:pPr lvl="1"/>
            <a:endParaRPr lang="en-US" b="1" dirty="0"/>
          </a:p>
          <a:p>
            <a:r>
              <a:rPr lang="en-US" dirty="0"/>
              <a:t>Create new app</a:t>
            </a:r>
          </a:p>
          <a:p>
            <a:pPr lvl="1"/>
            <a:r>
              <a:rPr lang="en-US" b="1" dirty="0"/>
              <a:t>ng new ngsem201901</a:t>
            </a:r>
          </a:p>
          <a:p>
            <a:pPr lvl="1"/>
            <a:endParaRPr lang="en-US" b="1" dirty="0"/>
          </a:p>
          <a:p>
            <a:r>
              <a:rPr lang="en-US" dirty="0"/>
              <a:t>Run app</a:t>
            </a:r>
          </a:p>
          <a:p>
            <a:pPr lvl="1"/>
            <a:r>
              <a:rPr lang="en-US" b="1" dirty="0"/>
              <a:t>ng serve --open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Complemento</a:t>
            </a:r>
            <a:r>
              <a:rPr lang="en-US" dirty="0"/>
              <a:t> VS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E8ACE-EC5B-41FD-A306-60C653C4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1844824"/>
            <a:ext cx="9334773" cy="43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8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Complemento</a:t>
            </a:r>
            <a:r>
              <a:rPr lang="en-US" dirty="0"/>
              <a:t> VS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389E1B-8023-4BBB-A216-46F01AFC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5" y="1556792"/>
            <a:ext cx="9973585" cy="44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1225</TotalTime>
  <Words>42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Euphemia</vt:lpstr>
      <vt:lpstr>Math 16x9</vt:lpstr>
      <vt:lpstr>Angular</vt:lpstr>
      <vt:lpstr>Install Angular</vt:lpstr>
      <vt:lpstr>Instalar Complemento VS code</vt:lpstr>
      <vt:lpstr>Instalar Complemento VS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Jose Ubaldo Carvajal</dc:creator>
  <cp:lastModifiedBy>Jose Ubaldo Carvajal</cp:lastModifiedBy>
  <cp:revision>22</cp:revision>
  <dcterms:created xsi:type="dcterms:W3CDTF">2019-01-26T14:20:35Z</dcterms:created>
  <dcterms:modified xsi:type="dcterms:W3CDTF">2019-05-26T13:12:47Z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