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4" r:id="rId3"/>
    <p:sldId id="322" r:id="rId4"/>
    <p:sldId id="323" r:id="rId5"/>
    <p:sldId id="325" r:id="rId6"/>
    <p:sldId id="326" r:id="rId7"/>
    <p:sldId id="327" r:id="rId8"/>
    <p:sldId id="318" r:id="rId9"/>
    <p:sldId id="328" r:id="rId10"/>
    <p:sldId id="329" r:id="rId11"/>
    <p:sldId id="331" r:id="rId12"/>
    <p:sldId id="330" r:id="rId13"/>
    <p:sldId id="332" r:id="rId14"/>
    <p:sldId id="333" r:id="rId15"/>
    <p:sldId id="341" r:id="rId16"/>
    <p:sldId id="337" r:id="rId17"/>
    <p:sldId id="335" r:id="rId18"/>
    <p:sldId id="336" r:id="rId19"/>
    <p:sldId id="338" r:id="rId20"/>
    <p:sldId id="34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howGuides="1">
      <p:cViewPr varScale="1">
        <p:scale>
          <a:sx n="85" d="100"/>
          <a:sy n="85" d="100"/>
        </p:scale>
        <p:origin x="180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5/21/2019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BackEnd</a:t>
            </a:r>
            <a:r>
              <a:rPr lang="es-CO" dirty="0"/>
              <a:t> PHP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764704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API PHP</a:t>
            </a:r>
          </a:p>
          <a:p>
            <a:pPr lvl="1"/>
            <a:r>
              <a:rPr lang="en-US" dirty="0" err="1"/>
              <a:t>Conexión</a:t>
            </a:r>
            <a:r>
              <a:rPr lang="en-US" dirty="0"/>
              <a:t> con B.D.: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F768EE5-ED79-4119-B651-F5474954CE00}"/>
              </a:ext>
            </a:extLst>
          </p:cNvPr>
          <p:cNvSpPr txBox="1">
            <a:spLocks/>
          </p:cNvSpPr>
          <p:nvPr/>
        </p:nvSpPr>
        <p:spPr>
          <a:xfrm>
            <a:off x="2782044" y="2420889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api.php</a:t>
            </a:r>
            <a:endParaRPr lang="en-US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65F48662-791D-4B56-B116-B6FBBA74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428" y="2668248"/>
            <a:ext cx="7105408" cy="29209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endParaRPr lang="en-US" sz="1300" dirty="0">
              <a:solidFill>
                <a:srgbClr val="AF00DB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$_SERVER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'REQUEST_METHOD'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'GET'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database connection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dbhost</a:t>
            </a:r>
            <a:r>
              <a:rPr lang="en-US" sz="13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;dbname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dbpass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query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productos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3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3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3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::FETCH_ASSOC); 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3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json_encode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   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69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BackEnd</a:t>
            </a:r>
            <a:r>
              <a:rPr lang="es-CO" dirty="0"/>
              <a:t> PHP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764704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API PHP</a:t>
            </a:r>
          </a:p>
          <a:p>
            <a:pPr lvl="1"/>
            <a:r>
              <a:rPr lang="en-US" dirty="0" err="1"/>
              <a:t>Prueba</a:t>
            </a:r>
            <a:r>
              <a:rPr lang="en-US" dirty="0"/>
              <a:t> de Back-End POST con Postman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B96FD-ED12-46D2-9BE3-C6E8C975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12" y="1500383"/>
            <a:ext cx="9296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BackEnd</a:t>
            </a:r>
            <a:r>
              <a:rPr lang="es-CO" dirty="0"/>
              <a:t> PHP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764704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API PHP</a:t>
            </a:r>
          </a:p>
          <a:p>
            <a:pPr lvl="1"/>
            <a:r>
              <a:rPr lang="en-US" dirty="0" err="1"/>
              <a:t>Prueba</a:t>
            </a:r>
            <a:r>
              <a:rPr lang="en-US" dirty="0"/>
              <a:t> de Back-End GET con Postman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33F0B-B015-4D38-A2CD-626D4541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12" y="1700808"/>
            <a:ext cx="7655199" cy="46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3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0" y="4552528"/>
            <a:ext cx="8329031" cy="820688"/>
          </a:xfrm>
        </p:spPr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Angular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993CC-97B5-42CA-A947-A2FA45E9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1484784"/>
            <a:ext cx="6610350" cy="20859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862710-6CB4-46B7-BF11-0631F8195D2B}"/>
              </a:ext>
            </a:extLst>
          </p:cNvPr>
          <p:cNvSpPr/>
          <p:nvPr/>
        </p:nvSpPr>
        <p:spPr>
          <a:xfrm>
            <a:off x="7102524" y="1303635"/>
            <a:ext cx="1584176" cy="1224136"/>
          </a:xfrm>
          <a:prstGeom prst="ellipse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6E70F3-B904-4DF9-9AA8-1A67763E44B0}"/>
              </a:ext>
            </a:extLst>
          </p:cNvPr>
          <p:cNvSpPr/>
          <p:nvPr/>
        </p:nvSpPr>
        <p:spPr>
          <a:xfrm>
            <a:off x="5662364" y="2538076"/>
            <a:ext cx="1584176" cy="1224136"/>
          </a:xfrm>
          <a:prstGeom prst="ellipse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37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FrontEnd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897880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Configuración</a:t>
            </a:r>
            <a:r>
              <a:rPr lang="en-US" dirty="0"/>
              <a:t> de environment variables</a:t>
            </a:r>
          </a:p>
          <a:p>
            <a:pPr lvl="1"/>
            <a:r>
              <a:rPr lang="en-US" dirty="0" err="1"/>
              <a:t>Configuraciones</a:t>
            </a:r>
            <a:r>
              <a:rPr lang="en-US" dirty="0"/>
              <a:t> </a:t>
            </a:r>
            <a:r>
              <a:rPr lang="en-US" dirty="0" err="1"/>
              <a:t>globales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el </a:t>
            </a:r>
            <a:r>
              <a:rPr lang="en-US" dirty="0" err="1"/>
              <a:t>mantenimiento</a:t>
            </a:r>
            <a:r>
              <a:rPr lang="en-US" dirty="0"/>
              <a:t>/</a:t>
            </a:r>
            <a:r>
              <a:rPr lang="en-US" dirty="0" err="1"/>
              <a:t>despliegue</a:t>
            </a:r>
            <a:r>
              <a:rPr lang="en-US" dirty="0"/>
              <a:t> de la app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88130-1155-448F-BB6F-F8B314FF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61" y="2124075"/>
            <a:ext cx="7734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1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FrontEnd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897880"/>
            <a:ext cx="10513167" cy="658912"/>
          </a:xfrm>
        </p:spPr>
        <p:txBody>
          <a:bodyPr>
            <a:normAutofit/>
          </a:bodyPr>
          <a:lstStyle/>
          <a:p>
            <a:r>
              <a:rPr lang="en-US" dirty="0" err="1"/>
              <a:t>Importar</a:t>
            </a:r>
            <a:r>
              <a:rPr lang="en-US" dirty="0"/>
              <a:t> modulo </a:t>
            </a:r>
            <a:r>
              <a:rPr lang="en-US" b="1" dirty="0" err="1"/>
              <a:t>HTTPClientModule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app.module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9A0AB-C6A8-40AF-BE1C-BE735F4B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10" y="1556792"/>
            <a:ext cx="6975403" cy="46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FrontEnd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897880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Refactorizar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 con </a:t>
            </a:r>
            <a:r>
              <a:rPr lang="en-US" dirty="0" err="1"/>
              <a:t>propiedades</a:t>
            </a:r>
            <a:r>
              <a:rPr lang="en-US" dirty="0"/>
              <a:t> “transient”</a:t>
            </a:r>
          </a:p>
          <a:p>
            <a:pPr lvl="1"/>
            <a:r>
              <a:rPr lang="en-US" dirty="0"/>
              <a:t>Código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BE5BA7F-C44D-460B-BA41-40DD5D122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275" y="2636911"/>
            <a:ext cx="2808312" cy="12961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descripcion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urlFoto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9E7A0B2-DDC5-466D-AD0F-47FEB33DBBC3}"/>
              </a:ext>
            </a:extLst>
          </p:cNvPr>
          <p:cNvSpPr txBox="1">
            <a:spLocks/>
          </p:cNvSpPr>
          <p:nvPr/>
        </p:nvSpPr>
        <p:spPr>
          <a:xfrm>
            <a:off x="4786575" y="2420889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product.model.ts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8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FrontEnd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897880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Crear</a:t>
            </a:r>
            <a:r>
              <a:rPr lang="en-US" dirty="0"/>
              <a:t> service Angular</a:t>
            </a:r>
          </a:p>
          <a:p>
            <a:pPr lvl="1"/>
            <a:r>
              <a:rPr lang="en-US" dirty="0"/>
              <a:t>ng g s shared/model/services/</a:t>
            </a:r>
            <a:r>
              <a:rPr lang="en-US" dirty="0" err="1"/>
              <a:t>producto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6AD53-2A2D-497C-88C9-612CA04A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37" y="1807666"/>
            <a:ext cx="7127749" cy="32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FrontEnd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897880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Crear</a:t>
            </a:r>
            <a:r>
              <a:rPr lang="en-US" dirty="0"/>
              <a:t> service Angular</a:t>
            </a:r>
          </a:p>
          <a:p>
            <a:pPr lvl="1"/>
            <a:r>
              <a:rPr lang="en-US" dirty="0" err="1"/>
              <a:t>Dependencias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8FDEDA4-4A6E-4036-B8FF-4392D9006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052" y="2412782"/>
            <a:ext cx="6745366" cy="3763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'@angular/core'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'@angular/common/http'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/environments/environment'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/app/shared/model/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product.model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/operators'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providedIn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'root'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ProductoService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91F2BA8D-F307-4D97-8DC3-471BF634126F}"/>
              </a:ext>
            </a:extLst>
          </p:cNvPr>
          <p:cNvSpPr txBox="1">
            <a:spLocks/>
          </p:cNvSpPr>
          <p:nvPr/>
        </p:nvSpPr>
        <p:spPr>
          <a:xfrm>
            <a:off x="2782044" y="2174877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producto.service.ts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FrontEnd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897880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Crear</a:t>
            </a:r>
            <a:r>
              <a:rPr lang="en-US" dirty="0"/>
              <a:t> service Angular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: Save product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91F2BA8D-F307-4D97-8DC3-471BF634126F}"/>
              </a:ext>
            </a:extLst>
          </p:cNvPr>
          <p:cNvSpPr txBox="1">
            <a:spLocks/>
          </p:cNvSpPr>
          <p:nvPr/>
        </p:nvSpPr>
        <p:spPr>
          <a:xfrm>
            <a:off x="2710036" y="2420889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producto.service.ts</a:t>
            </a:r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768B331-C304-49C1-91E7-ADDA2DB8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428" y="2636912"/>
            <a:ext cx="6577965" cy="25520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13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saveProducto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O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s-CO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O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3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&gt;((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CO" sz="1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CO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O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s-CO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O" sz="13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s-CO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s-CO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s-CO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O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backEndBaseURL</a:t>
            </a:r>
            <a:r>
              <a:rPr lang="es-CO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s-CO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savedPost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savedPost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s-CO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O" sz="13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CO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s-CO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es-CO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O" sz="13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'Error guardando el producto'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33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FrontEnd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897880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Creación</a:t>
            </a:r>
            <a:r>
              <a:rPr lang="en-US" dirty="0"/>
              <a:t> de service Angular</a:t>
            </a:r>
          </a:p>
          <a:p>
            <a:pPr lvl="1"/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producto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91F2BA8D-F307-4D97-8DC3-471BF634126F}"/>
              </a:ext>
            </a:extLst>
          </p:cNvPr>
          <p:cNvSpPr txBox="1">
            <a:spLocks/>
          </p:cNvSpPr>
          <p:nvPr/>
        </p:nvSpPr>
        <p:spPr>
          <a:xfrm>
            <a:off x="9838828" y="1562799"/>
            <a:ext cx="144016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crear.component.ts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6E4991D-ECBB-48D9-8CD1-BDB10ED5C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028" y="1823042"/>
            <a:ext cx="8594189" cy="498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OnInit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'@angular/core'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/app/shared/model/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product.model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ProductoService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/app/shared/model/services/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producto.service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'app-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'./crear.component.html'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styleUrls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crear.component.scss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OnInit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O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CO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productoService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O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ProductoService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guardar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CO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CO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O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productoService</a:t>
            </a:r>
            <a:r>
              <a:rPr lang="es-CO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O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saveProducto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CO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O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s-CO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s-CO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O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CO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s-CO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'Producto guardado exitosamente'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7593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80728"/>
            <a:ext cx="10513167" cy="1224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utilizan</a:t>
            </a:r>
            <a:r>
              <a:rPr lang="en-US" dirty="0"/>
              <a:t> para </a:t>
            </a:r>
            <a:r>
              <a:rPr lang="en-US" dirty="0" err="1"/>
              <a:t>centralizar</a:t>
            </a:r>
            <a:r>
              <a:rPr lang="en-US" dirty="0"/>
              <a:t>/</a:t>
            </a:r>
            <a:r>
              <a:rPr lang="en-US" dirty="0" err="1"/>
              <a:t>reutilizar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pPr lvl="1"/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fuentes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de </a:t>
            </a:r>
            <a:r>
              <a:rPr lang="en-US" dirty="0" err="1"/>
              <a:t>presentación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166B415-0592-4A07-9377-098AE560EDAA}"/>
              </a:ext>
            </a:extLst>
          </p:cNvPr>
          <p:cNvSpPr txBox="1">
            <a:spLocks/>
          </p:cNvSpPr>
          <p:nvPr/>
        </p:nvSpPr>
        <p:spPr>
          <a:xfrm>
            <a:off x="2931698" y="4653136"/>
            <a:ext cx="4170826" cy="1831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Fuente: https://coryrylan.com/blog/angular-observable-data-services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C6263-6F71-41C4-BB6F-86DEA448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2544027"/>
            <a:ext cx="66103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80728"/>
            <a:ext cx="10513167" cy="658912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integran</a:t>
            </a:r>
            <a:r>
              <a:rPr lang="en-US" dirty="0"/>
              <a:t> a los </a:t>
            </a:r>
            <a:r>
              <a:rPr lang="en-US" dirty="0" err="1"/>
              <a:t>demás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una </a:t>
            </a:r>
            <a:r>
              <a:rPr lang="en-US" dirty="0" err="1"/>
              <a:t>aplicación</a:t>
            </a:r>
            <a:r>
              <a:rPr lang="en-US" dirty="0"/>
              <a:t> Angular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1026" name="Picture 2" descr="https://csharpcorner-mindcrackerinc.netdna-ssl.com/article/basic-architecture-of-angular-2-applications/Images/image001.jpg">
            <a:extLst>
              <a:ext uri="{FF2B5EF4-FFF2-40B4-BE49-F238E27FC236}">
                <a16:creationId xmlns:a16="http://schemas.microsoft.com/office/drawing/2014/main" id="{3C5801E8-73DA-4BA8-ABA0-0DBC77EB3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2420888"/>
            <a:ext cx="59626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3166B415-0592-4A07-9377-098AE560EDAA}"/>
              </a:ext>
            </a:extLst>
          </p:cNvPr>
          <p:cNvSpPr txBox="1">
            <a:spLocks/>
          </p:cNvSpPr>
          <p:nvPr/>
        </p:nvSpPr>
        <p:spPr>
          <a:xfrm>
            <a:off x="3286100" y="5712622"/>
            <a:ext cx="2448272" cy="134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Fuente: https://www.c-sharpcorner.com</a:t>
            </a:r>
          </a:p>
        </p:txBody>
      </p:sp>
    </p:spTree>
    <p:extLst>
      <p:ext uri="{BB962C8B-B14F-4D97-AF65-F5344CB8AC3E}">
        <p14:creationId xmlns:p14="http://schemas.microsoft.com/office/powerpoint/2010/main" val="29521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64" y="4221088"/>
            <a:ext cx="8329031" cy="820688"/>
          </a:xfrm>
        </p:spPr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back-end - PHP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993CC-97B5-42CA-A947-A2FA45E9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1484784"/>
            <a:ext cx="6610350" cy="20859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862710-6CB4-46B7-BF11-0631F8195D2B}"/>
              </a:ext>
            </a:extLst>
          </p:cNvPr>
          <p:cNvSpPr/>
          <p:nvPr/>
        </p:nvSpPr>
        <p:spPr>
          <a:xfrm>
            <a:off x="3430116" y="2154382"/>
            <a:ext cx="1584176" cy="1224136"/>
          </a:xfrm>
          <a:prstGeom prst="ellipse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74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BackEnd</a:t>
            </a:r>
            <a:r>
              <a:rPr lang="es-CO" dirty="0"/>
              <a:t> PHP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80728"/>
            <a:ext cx="10513167" cy="1080120"/>
          </a:xfrm>
        </p:spPr>
        <p:txBody>
          <a:bodyPr>
            <a:normAutofit/>
          </a:bodyPr>
          <a:lstStyle/>
          <a:p>
            <a:r>
              <a:rPr lang="en-US" dirty="0" err="1"/>
              <a:t>Preparación</a:t>
            </a:r>
            <a:r>
              <a:rPr lang="en-US" dirty="0"/>
              <a:t> del </a:t>
            </a:r>
            <a:r>
              <a:rPr lang="en-US" dirty="0" err="1"/>
              <a:t>BackEnd</a:t>
            </a:r>
            <a:endParaRPr lang="en-US" dirty="0"/>
          </a:p>
          <a:p>
            <a:pPr lvl="1"/>
            <a:r>
              <a:rPr lang="en-US" dirty="0" err="1"/>
              <a:t>Crear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B1228-F23D-4AED-B773-7F5B92CE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2132856"/>
            <a:ext cx="61245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BackEnd</a:t>
            </a:r>
            <a:r>
              <a:rPr lang="es-CO" dirty="0"/>
              <a:t> PHP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2331" y="824384"/>
            <a:ext cx="10513167" cy="1080120"/>
          </a:xfrm>
        </p:spPr>
        <p:txBody>
          <a:bodyPr>
            <a:normAutofit/>
          </a:bodyPr>
          <a:lstStyle/>
          <a:p>
            <a:r>
              <a:rPr lang="en-US" dirty="0" err="1"/>
              <a:t>Preparación</a:t>
            </a:r>
            <a:r>
              <a:rPr lang="en-US" dirty="0"/>
              <a:t> del </a:t>
            </a:r>
            <a:r>
              <a:rPr lang="en-US" dirty="0" err="1"/>
              <a:t>BackEnd</a:t>
            </a:r>
            <a:endParaRPr lang="en-US" dirty="0"/>
          </a:p>
          <a:p>
            <a:pPr lvl="1"/>
            <a:r>
              <a:rPr lang="en-US" dirty="0" err="1"/>
              <a:t>Crear</a:t>
            </a:r>
            <a:r>
              <a:rPr lang="en-US" dirty="0"/>
              <a:t> table “</a:t>
            </a:r>
            <a:r>
              <a:rPr lang="en-US" dirty="0" err="1"/>
              <a:t>productos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019A67-B4AA-4003-9809-B423BBFC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7" y="1988840"/>
            <a:ext cx="9484055" cy="20882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6E397-BC0B-407B-BA6D-6269CAB6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3882545"/>
            <a:ext cx="9415805" cy="27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BackEnd</a:t>
            </a:r>
            <a:r>
              <a:rPr lang="es-CO" dirty="0"/>
              <a:t> PHP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836712"/>
            <a:ext cx="10513167" cy="792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PHP</a:t>
            </a:r>
          </a:p>
          <a:p>
            <a:pPr lvl="1"/>
            <a:r>
              <a:rPr lang="en-US" dirty="0"/>
              <a:t>Cross domain headers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F768EE5-ED79-4119-B651-F5474954CE00}"/>
              </a:ext>
            </a:extLst>
          </p:cNvPr>
          <p:cNvSpPr txBox="1">
            <a:spLocks/>
          </p:cNvSpPr>
          <p:nvPr/>
        </p:nvSpPr>
        <p:spPr>
          <a:xfrm>
            <a:off x="2061964" y="2244111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api.php</a:t>
            </a:r>
            <a:endParaRPr lang="en-US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5E11FAC-0350-4B42-9BA2-143250711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972" y="2449830"/>
            <a:ext cx="8064896" cy="13392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//Cabeceras HTTP para autorizar el acceso desde otro </a:t>
            </a:r>
            <a:r>
              <a:rPr lang="es-CO" sz="15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domínio</a:t>
            </a:r>
            <a:r>
              <a:rPr lang="es-CO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CO" sz="15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es-CO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//Son un riesgo de seguridad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5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s-CO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5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'Content-</a:t>
            </a:r>
            <a:r>
              <a:rPr lang="es-CO" sz="15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CO" sz="15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O" sz="15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s-CO" sz="15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CO" sz="15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s-CO" sz="15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CO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5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'Access-Control-Allow-Origin: *'</a:t>
            </a:r>
            <a:r>
              <a:rPr lang="en-US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5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'Access-Control-Allow-Methods: GET, POST, OPTIONS'</a:t>
            </a:r>
            <a:r>
              <a:rPr lang="en-US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5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'Access-Control-Allow-Headers: Content-Type'</a:t>
            </a:r>
            <a:r>
              <a:rPr lang="en-US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6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Services</a:t>
            </a:r>
            <a:r>
              <a:rPr lang="es-CO" dirty="0"/>
              <a:t> – </a:t>
            </a:r>
            <a:r>
              <a:rPr lang="es-CO" dirty="0" err="1"/>
              <a:t>BackEnd</a:t>
            </a:r>
            <a:r>
              <a:rPr lang="es-CO" dirty="0"/>
              <a:t> PHP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825872"/>
            <a:ext cx="10513167" cy="6589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API PHP</a:t>
            </a:r>
          </a:p>
          <a:p>
            <a:pPr lvl="1"/>
            <a:r>
              <a:rPr lang="en-US" dirty="0" err="1"/>
              <a:t>Conexión</a:t>
            </a:r>
            <a:r>
              <a:rPr lang="en-US" dirty="0"/>
              <a:t> con B.D.: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Producto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F768EE5-ED79-4119-B651-F5474954CE00}"/>
              </a:ext>
            </a:extLst>
          </p:cNvPr>
          <p:cNvSpPr txBox="1">
            <a:spLocks/>
          </p:cNvSpPr>
          <p:nvPr/>
        </p:nvSpPr>
        <p:spPr>
          <a:xfrm>
            <a:off x="1917948" y="1757395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api.php</a:t>
            </a:r>
            <a:endParaRPr lang="en-US" dirty="0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1EC34172-9A2C-4A98-8CB3-CCE9F68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523" y="1973418"/>
            <a:ext cx="9283888" cy="47060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dbhost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=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=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"tienda"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=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dbpass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=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$_SERVER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'REQUEST_METHOD'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'POST'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jsonProducto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file_get_contents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"php://input"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productoObj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json_decode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jsonProducto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dbhost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;dbname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dbuser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dbpass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CO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CO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O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productos (id, nombre, </a:t>
            </a:r>
            <a:r>
              <a:rPr lang="es-CO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descripcion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CO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(:id, :nombre, :</a:t>
            </a:r>
            <a:r>
              <a:rPr lang="es-CO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descripcion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':id'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':nombre'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s-CO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CO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productoObj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s-CO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</a:t>
            </a:r>
            <a:r>
              <a:rPr lang="es-CO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descripcion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s-CO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CO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productoObj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s-CO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descripcion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s-CO" sz="1200" dirty="0" err="1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CO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CO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json_encode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'resultado'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s-CO" sz="120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'mensaje'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'Producto guardado con </a:t>
            </a:r>
            <a:r>
              <a:rPr lang="es-CO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exito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 '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s-CO" sz="1200" dirty="0" err="1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CO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json_encode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'resultado'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s-CO" sz="120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'mensaje'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s-CO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'Hubo un error al guardar el producto'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errorInfo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  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8019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2218</TotalTime>
  <Words>529</Words>
  <Application>Microsoft Office PowerPoint</Application>
  <PresentationFormat>Custom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Euphemia</vt:lpstr>
      <vt:lpstr>Math 16x9</vt:lpstr>
      <vt:lpstr>Angular</vt:lpstr>
      <vt:lpstr>Introducción</vt:lpstr>
      <vt:lpstr>Angular Services</vt:lpstr>
      <vt:lpstr>Angular Services</vt:lpstr>
      <vt:lpstr>Creación back-end - PHP</vt:lpstr>
      <vt:lpstr>Angular Services – BackEnd PHP</vt:lpstr>
      <vt:lpstr>Angular Services – BackEnd PHP</vt:lpstr>
      <vt:lpstr>Angular Services – BackEnd PHP</vt:lpstr>
      <vt:lpstr>Angular Services – BackEnd PHP</vt:lpstr>
      <vt:lpstr>Angular Services – BackEnd PHP</vt:lpstr>
      <vt:lpstr>Angular Services – BackEnd PHP</vt:lpstr>
      <vt:lpstr>Angular Services – BackEnd PHP</vt:lpstr>
      <vt:lpstr>Creación servicios Angular</vt:lpstr>
      <vt:lpstr>Angular Services – FrontEnd</vt:lpstr>
      <vt:lpstr>Angular Services – FrontEnd</vt:lpstr>
      <vt:lpstr>Angular Services – FrontEnd</vt:lpstr>
      <vt:lpstr>Angular Services – FrontEnd</vt:lpstr>
      <vt:lpstr>Angular Services – FrontEnd</vt:lpstr>
      <vt:lpstr>Angular Services – FrontEnd</vt:lpstr>
      <vt:lpstr>Angular Services – 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Jose Ubaldo Carvajal</dc:creator>
  <cp:lastModifiedBy>Jose Ubaldo Carvajal</cp:lastModifiedBy>
  <cp:revision>387</cp:revision>
  <dcterms:created xsi:type="dcterms:W3CDTF">2019-01-26T14:20:35Z</dcterms:created>
  <dcterms:modified xsi:type="dcterms:W3CDTF">2019-05-22T00:41:03Z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