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73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 versioning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project versioning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052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GitHub: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account</a:t>
            </a:r>
          </a:p>
          <a:p>
            <a:r>
              <a:rPr lang="en-US" dirty="0"/>
              <a:t>Create new GitHub repository</a:t>
            </a:r>
          </a:p>
          <a:p>
            <a:r>
              <a:rPr lang="en-US" dirty="0"/>
              <a:t>Download and install </a:t>
            </a:r>
            <a:r>
              <a:rPr lang="en-US" b="1" dirty="0"/>
              <a:t>git-cli </a:t>
            </a:r>
            <a:r>
              <a:rPr lang="en-US" dirty="0"/>
              <a:t>for Windows: </a:t>
            </a:r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  <a:p>
            <a:r>
              <a:rPr lang="en-US" dirty="0"/>
              <a:t>Create new GitHub account</a:t>
            </a:r>
          </a:p>
          <a:p>
            <a:r>
              <a:rPr lang="en-US" dirty="0"/>
              <a:t>git config --global user.name “</a:t>
            </a:r>
            <a:r>
              <a:rPr lang="en-US" dirty="0" err="1"/>
              <a:t>joseucarvajal</a:t>
            </a:r>
            <a:r>
              <a:rPr lang="en-US" dirty="0"/>
              <a:t>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“joseucarvajal@gmail.com”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user.password</a:t>
            </a:r>
            <a:r>
              <a:rPr lang="en-US" dirty="0"/>
              <a:t> “My-password"</a:t>
            </a:r>
          </a:p>
          <a:p>
            <a:r>
              <a:rPr lang="en-US" dirty="0"/>
              <a:t>Exec next commands in VS: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51780-99FB-43C6-8FBD-B40F35E7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49" y="5085184"/>
            <a:ext cx="95345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Proyecto </a:t>
            </a:r>
            <a:r>
              <a:rPr lang="en-US" dirty="0" err="1"/>
              <a:t>en</a:t>
            </a:r>
            <a:r>
              <a:rPr lang="en-US" dirty="0"/>
              <a:t>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8936E-338A-49D2-9DA6-31B0FB26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56792"/>
            <a:ext cx="9610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52</TotalTime>
  <Words>82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Euphemia</vt:lpstr>
      <vt:lpstr>Math 16x9</vt:lpstr>
      <vt:lpstr>Angular</vt:lpstr>
      <vt:lpstr>GitHub project versioning</vt:lpstr>
      <vt:lpstr>Verificar Proyecto 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11</cp:revision>
  <dcterms:created xsi:type="dcterms:W3CDTF">2019-01-26T14:20:35Z</dcterms:created>
  <dcterms:modified xsi:type="dcterms:W3CDTF">2019-05-24T21:49:39Z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