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302" r:id="rId4"/>
    <p:sldId id="294" r:id="rId5"/>
    <p:sldId id="267" r:id="rId6"/>
    <p:sldId id="301" r:id="rId7"/>
    <p:sldId id="306" r:id="rId8"/>
    <p:sldId id="303" r:id="rId9"/>
    <p:sldId id="305" r:id="rId10"/>
    <p:sldId id="304" r:id="rId11"/>
    <p:sldId id="30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howGuides="1">
      <p:cViewPr varScale="1">
        <p:scale>
          <a:sx n="69" d="100"/>
          <a:sy n="69" d="100"/>
        </p:scale>
        <p:origin x="726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Usar rutas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0894" y="1202655"/>
            <a:ext cx="9782801" cy="930201"/>
          </a:xfrm>
        </p:spPr>
        <p:txBody>
          <a:bodyPr>
            <a:norm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&lt;router-outlet&gt;&lt;/router-outlet&gt;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padre. 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app.component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24A4-2746-4941-BD54-983A849B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44" y="2153281"/>
            <a:ext cx="4824536" cy="4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Ruta por defecto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1038597"/>
            <a:ext cx="9782801" cy="658913"/>
          </a:xfrm>
        </p:spPr>
        <p:txBody>
          <a:bodyPr>
            <a:normAutofit/>
          </a:bodyPr>
          <a:lstStyle/>
          <a:p>
            <a:r>
              <a:rPr lang="es-CO"/>
              <a:t>A</a:t>
            </a:r>
            <a:r>
              <a:rPr lang="en-US"/>
              <a:t>gregar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por </a:t>
            </a:r>
            <a:r>
              <a:rPr lang="en-US" dirty="0" err="1"/>
              <a:t>defecto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17F64-818F-42BF-BD4F-454B1C91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27" y="1720314"/>
            <a:ext cx="783337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64317" y="116632"/>
            <a:ext cx="9782801" cy="658912"/>
          </a:xfrm>
        </p:spPr>
        <p:txBody>
          <a:bodyPr/>
          <a:lstStyle/>
          <a:p>
            <a:r>
              <a:rPr lang="en-US" dirty="0"/>
              <a:t>Angular Routing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19023" y="1052736"/>
            <a:ext cx="9782801" cy="658912"/>
          </a:xfrm>
        </p:spPr>
        <p:txBody>
          <a:bodyPr>
            <a:normAutofit/>
          </a:bodyPr>
          <a:lstStyle/>
          <a:p>
            <a:r>
              <a:rPr lang="es-CO" dirty="0"/>
              <a:t>Permite navegar entre componentes “páginas”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D70BBBF-5D3E-407F-AEA5-E53A3B1D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695802"/>
            <a:ext cx="852315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9BBC0-3CEC-4CCB-B05D-346AA5F6B7F5}"/>
              </a:ext>
            </a:extLst>
          </p:cNvPr>
          <p:cNvSpPr txBox="1"/>
          <p:nvPr/>
        </p:nvSpPr>
        <p:spPr>
          <a:xfrm>
            <a:off x="2349996" y="6582544"/>
            <a:ext cx="5544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Fuente: Deborah </a:t>
            </a:r>
            <a:r>
              <a:rPr lang="es-CO" sz="900" dirty="0" err="1"/>
              <a:t>Kurata</a:t>
            </a:r>
            <a:r>
              <a:rPr lang="es-CO" sz="900" dirty="0"/>
              <a:t>. https://twitter.com/DeborahKurata/status/842544833558278145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78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658912"/>
          </a:xfrm>
        </p:spPr>
        <p:txBody>
          <a:bodyPr>
            <a:normAutofit/>
          </a:bodyPr>
          <a:lstStyle/>
          <a:p>
            <a:r>
              <a:rPr lang="es-CO" dirty="0" err="1"/>
              <a:t>My</a:t>
            </a:r>
            <a:r>
              <a:rPr lang="es-CO" dirty="0"/>
              <a:t>-Store: módulo “productos”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F7ACC-0FAD-4D87-99DE-CCDE368A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41" y="1102225"/>
            <a:ext cx="4262864" cy="573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9973D-5C57-4A3F-8431-A4D4C0F6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095635"/>
            <a:ext cx="4736394" cy="5663299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352023F5-943A-408E-8C2C-9B3F4DE6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441" y="818895"/>
            <a:ext cx="3796993" cy="2518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productos/listar</a:t>
            </a: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4E60CE82-82C9-4E77-90F8-2A7923D5A2FC}"/>
              </a:ext>
            </a:extLst>
          </p:cNvPr>
          <p:cNvSpPr txBox="1">
            <a:spLocks/>
          </p:cNvSpPr>
          <p:nvPr/>
        </p:nvSpPr>
        <p:spPr>
          <a:xfrm>
            <a:off x="6726350" y="858079"/>
            <a:ext cx="3796993" cy="251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s-CO" dirty="0"/>
              <a:t>productos/crear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44624"/>
            <a:ext cx="9782801" cy="658912"/>
          </a:xfrm>
        </p:spPr>
        <p:txBody>
          <a:bodyPr>
            <a:normAutofit/>
          </a:bodyPr>
          <a:lstStyle/>
          <a:p>
            <a:r>
              <a:rPr lang="es-CO" dirty="0" err="1"/>
              <a:t>My</a:t>
            </a:r>
            <a:r>
              <a:rPr lang="es-CO" dirty="0"/>
              <a:t>-Store: crear modulo: ”productos”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020DD-9439-4A0A-B7A1-7504E614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332716"/>
            <a:ext cx="3593147" cy="367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F7ACC-0FAD-4D87-99DE-CCDE368A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42" y="836713"/>
            <a:ext cx="2612889" cy="351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9973D-5C57-4A3F-8431-A4D4C0F6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84" y="3131437"/>
            <a:ext cx="3053140" cy="36506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6B1D-7293-4EE6-8EAA-38DD4E55EBA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502124" y="2593330"/>
            <a:ext cx="2373218" cy="175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B3249-3B1C-44E8-BD51-4BC447AB19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02124" y="4349947"/>
            <a:ext cx="5040560" cy="60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FC3BD-7180-4E73-8F3E-32D7CAB68197}"/>
              </a:ext>
            </a:extLst>
          </p:cNvPr>
          <p:cNvSpPr txBox="1"/>
          <p:nvPr/>
        </p:nvSpPr>
        <p:spPr>
          <a:xfrm>
            <a:off x="1694545" y="4033424"/>
            <a:ext cx="24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&lt;router-outlet&gt;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&lt;/router-outlet&gt;</a:t>
            </a:r>
          </a:p>
          <a:p>
            <a:endParaRPr lang="en-US" dirty="0">
              <a:solidFill>
                <a:srgbClr val="271E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Crear módulo para </a:t>
            </a:r>
            <a:r>
              <a:rPr lang="es-CO" dirty="0" err="1"/>
              <a:t>routing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0894" y="1202655"/>
            <a:ext cx="9782801" cy="18722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configuró</a:t>
            </a:r>
            <a:r>
              <a:rPr lang="en-US" dirty="0"/>
              <a:t> e la </a:t>
            </a:r>
            <a:r>
              <a:rPr lang="en-US" dirty="0" err="1"/>
              <a:t>creación</a:t>
            </a:r>
            <a:r>
              <a:rPr lang="en-US" dirty="0"/>
              <a:t> del Proyecto “ng new …”</a:t>
            </a:r>
          </a:p>
          <a:p>
            <a:endParaRPr lang="en-US" dirty="0"/>
          </a:p>
          <a:p>
            <a:r>
              <a:rPr lang="en-US" dirty="0"/>
              <a:t>Si no se </a:t>
            </a:r>
            <a:r>
              <a:rPr lang="en-US" dirty="0" err="1"/>
              <a:t>configuró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creación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AppRoutingModule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E9831-AB58-40CA-8A86-6516D7F0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140968"/>
            <a:ext cx="4970130" cy="35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4377D-854C-4FCA-93EF-F6C97BA5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3717032"/>
            <a:ext cx="60248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3011" y="8665"/>
            <a:ext cx="10385894" cy="583362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My</a:t>
            </a:r>
            <a:r>
              <a:rPr lang="es-CO" dirty="0"/>
              <a:t>-Store: crear modulo: ”productos”. 2 </a:t>
            </a:r>
            <a:r>
              <a:rPr lang="es-CO" dirty="0" err="1"/>
              <a:t>components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72CD5AA-B90C-456D-BA4D-64755C1E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923" y="837264"/>
            <a:ext cx="10385894" cy="504000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Crear</a:t>
            </a:r>
            <a:r>
              <a:rPr lang="en-US" dirty="0"/>
              <a:t> module “</a:t>
            </a:r>
            <a:r>
              <a:rPr lang="en-US" dirty="0" err="1"/>
              <a:t>productos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ng g module </a:t>
            </a:r>
            <a:r>
              <a:rPr lang="en-US" b="1" dirty="0" err="1"/>
              <a:t>productos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Crear</a:t>
            </a:r>
            <a:r>
              <a:rPr lang="en-US" dirty="0"/>
              <a:t> component para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productos</a:t>
            </a:r>
            <a:endParaRPr lang="en-US" dirty="0"/>
          </a:p>
          <a:p>
            <a:pPr lvl="1"/>
            <a:r>
              <a:rPr lang="en-US" b="1" dirty="0"/>
              <a:t>ng g c </a:t>
            </a:r>
            <a:r>
              <a:rPr lang="en-US" b="1" dirty="0" err="1"/>
              <a:t>productos</a:t>
            </a:r>
            <a:r>
              <a:rPr lang="en-US" b="1" dirty="0"/>
              <a:t>/</a:t>
            </a:r>
            <a:r>
              <a:rPr lang="en-US" b="1" dirty="0" err="1"/>
              <a:t>listar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Crear</a:t>
            </a:r>
            <a:r>
              <a:rPr lang="en-US" dirty="0"/>
              <a:t> component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productos</a:t>
            </a:r>
            <a:endParaRPr lang="en-US" dirty="0"/>
          </a:p>
          <a:p>
            <a:pPr lvl="1"/>
            <a:r>
              <a:rPr lang="en-US" b="1" dirty="0"/>
              <a:t>ng g c </a:t>
            </a:r>
            <a:r>
              <a:rPr lang="en-US" b="1" dirty="0" err="1"/>
              <a:t>productos</a:t>
            </a:r>
            <a:r>
              <a:rPr lang="en-US" b="1" dirty="0"/>
              <a:t>/</a:t>
            </a:r>
            <a:r>
              <a:rPr lang="en-US" b="1" dirty="0" err="1"/>
              <a:t>crear</a:t>
            </a:r>
            <a:br>
              <a:rPr lang="en-US" b="1" dirty="0"/>
            </a:br>
            <a:endParaRPr lang="en-US" dirty="0"/>
          </a:p>
          <a:p>
            <a:r>
              <a:rPr lang="en-US" dirty="0" err="1"/>
              <a:t>Exportar</a:t>
            </a:r>
            <a:r>
              <a:rPr lang="en-US" dirty="0"/>
              <a:t> components del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ProductosModule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ProductosModule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app.module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6D51E-AC1D-4B64-918C-E9D16821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93" y="770665"/>
            <a:ext cx="2615224" cy="3516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8992E-C856-4030-AB8A-702CF2DF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3204887"/>
            <a:ext cx="2940854" cy="35163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FD1A17-49D0-421E-833F-D739A6A6732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158308" y="2348880"/>
            <a:ext cx="4045285" cy="179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1696C7-0334-40B7-A710-CECA2926DC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58308" y="3429000"/>
            <a:ext cx="864096" cy="1534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Crear rutas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F2606-7E60-4612-BCA0-8931ECA6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5" y="1232756"/>
            <a:ext cx="7132474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5439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Usar rutas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869" y="777793"/>
            <a:ext cx="10585176" cy="93020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Importar</a:t>
            </a:r>
            <a:r>
              <a:rPr lang="en-US" dirty="0"/>
              <a:t> modulo “</a:t>
            </a:r>
            <a:r>
              <a:rPr lang="en-US" i="1" dirty="0" err="1"/>
              <a:t>RouterModule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el modulo que </a:t>
            </a:r>
            <a:r>
              <a:rPr lang="en-US" dirty="0" err="1"/>
              <a:t>contenga</a:t>
            </a:r>
            <a:r>
              <a:rPr lang="en-US" dirty="0"/>
              <a:t> components con los links. </a:t>
            </a:r>
            <a:r>
              <a:rPr lang="en-US" dirty="0" err="1"/>
              <a:t>Ej</a:t>
            </a:r>
            <a:r>
              <a:rPr lang="en-US" dirty="0"/>
              <a:t>. “</a:t>
            </a:r>
            <a:r>
              <a:rPr lang="en-US" dirty="0" err="1"/>
              <a:t>shared.module</a:t>
            </a:r>
            <a:r>
              <a:rPr lang="en-US" dirty="0"/>
              <a:t>/</a:t>
            </a:r>
            <a:r>
              <a:rPr lang="en-US" dirty="0" err="1"/>
              <a:t>HeaderComponent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B609D-ADAD-46B3-A5D4-08650B95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681920"/>
            <a:ext cx="5400600" cy="49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5439"/>
            <a:ext cx="9782801" cy="658912"/>
          </a:xfrm>
        </p:spPr>
        <p:txBody>
          <a:bodyPr/>
          <a:lstStyle/>
          <a:p>
            <a:r>
              <a:rPr lang="es-CO" dirty="0"/>
              <a:t>Angular </a:t>
            </a:r>
            <a:r>
              <a:rPr lang="es-CO" dirty="0" err="1"/>
              <a:t>Routing</a:t>
            </a:r>
            <a:r>
              <a:rPr lang="es-CO" dirty="0"/>
              <a:t> – Usar rutas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4317" y="777793"/>
            <a:ext cx="9782801" cy="930201"/>
          </a:xfrm>
        </p:spPr>
        <p:txBody>
          <a:bodyPr>
            <a:norm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links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de menu. </a:t>
            </a:r>
            <a:r>
              <a:rPr lang="en-US" dirty="0" err="1"/>
              <a:t>Ej</a:t>
            </a:r>
            <a:r>
              <a:rPr lang="en-US" dirty="0"/>
              <a:t>. Shared/</a:t>
            </a:r>
            <a:r>
              <a:rPr lang="en-US" dirty="0" err="1"/>
              <a:t>HeaderComponent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A7E23-6BA9-4E97-961A-302BF68C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60848"/>
            <a:ext cx="810282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1241</TotalTime>
  <Words>184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 16x9</vt:lpstr>
      <vt:lpstr>Angular</vt:lpstr>
      <vt:lpstr>Angular Routing</vt:lpstr>
      <vt:lpstr>My-Store: módulo “productos”</vt:lpstr>
      <vt:lpstr>My-Store: crear modulo: ”productos”</vt:lpstr>
      <vt:lpstr>Angular Routing – Crear módulo para routing</vt:lpstr>
      <vt:lpstr>My-Store: crear modulo: ”productos”. 2 components</vt:lpstr>
      <vt:lpstr>Angular Routing – Crear rutas</vt:lpstr>
      <vt:lpstr>Angular Routing – Usar rutas</vt:lpstr>
      <vt:lpstr>Angular Routing – Usar rutas</vt:lpstr>
      <vt:lpstr>Angular Routing – Usar rutas</vt:lpstr>
      <vt:lpstr>Angular Routing – Ruta por defecto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Jose Ubaldo Carvajal</dc:creator>
  <cp:lastModifiedBy>Jose Ubaldo Carvajal</cp:lastModifiedBy>
  <cp:revision>179</cp:revision>
  <dcterms:created xsi:type="dcterms:W3CDTF">2019-01-26T14:20:35Z</dcterms:created>
  <dcterms:modified xsi:type="dcterms:W3CDTF">2019-04-03T02:38:27Z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