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8" r:id="rId4"/>
    <p:sldId id="313" r:id="rId5"/>
    <p:sldId id="314" r:id="rId6"/>
    <p:sldId id="309" r:id="rId7"/>
    <p:sldId id="310" r:id="rId8"/>
    <p:sldId id="312" r:id="rId9"/>
    <p:sldId id="315" r:id="rId10"/>
    <p:sldId id="316" r:id="rId11"/>
    <p:sldId id="320" r:id="rId12"/>
    <p:sldId id="317" r:id="rId13"/>
    <p:sldId id="318" r:id="rId14"/>
    <p:sldId id="319" r:id="rId15"/>
    <p:sldId id="32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howGuides="1">
      <p:cViewPr varScale="1">
        <p:scale>
          <a:sx n="56" d="100"/>
          <a:sy n="56" d="100"/>
        </p:scale>
        <p:origin x="108" y="3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form-field/over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rapui.com/themes/utoo-material-angularjs-the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guide/the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terial.io/tools/icons/?style=baseli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card/examp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card/examp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Material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Material – Formularios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6589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module de Angular </a:t>
            </a:r>
            <a:r>
              <a:rPr lang="en-US" dirty="0" err="1"/>
              <a:t>necesario</a:t>
            </a:r>
            <a:r>
              <a:rPr lang="en-US" dirty="0"/>
              <a:t> para </a:t>
            </a:r>
            <a:r>
              <a:rPr lang="en-US" dirty="0" err="1"/>
              <a:t>formularios</a:t>
            </a:r>
            <a:r>
              <a:rPr lang="en-US" dirty="0"/>
              <a:t> y </a:t>
            </a:r>
            <a:r>
              <a:rPr lang="en-US" dirty="0">
                <a:solidFill>
                  <a:srgbClr val="0070C0"/>
                </a:solidFill>
              </a:rPr>
              <a:t>Material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Module</a:t>
            </a:r>
            <a:r>
              <a:rPr lang="en-US" dirty="0"/>
              <a:t> con components communes de Material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3102952" y="1954739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productos</a:t>
            </a:r>
            <a:r>
              <a:rPr lang="en-US" dirty="0"/>
              <a:t>/</a:t>
            </a:r>
            <a:r>
              <a:rPr lang="en-US" dirty="0" err="1"/>
              <a:t>productos.module.ts</a:t>
            </a:r>
            <a:endParaRPr lang="en-US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50D387D-88FA-442D-8E44-09D53DF1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037" y="2276872"/>
            <a:ext cx="5538672" cy="38884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'@angular/common'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'@angular/forms'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listar.component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crear.component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'../material/</a:t>
            </a:r>
            <a:r>
              <a:rPr lang="en-US" sz="12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material.module</a:t>
            </a:r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MaterialModule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52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548680"/>
          </a:xfrm>
        </p:spPr>
        <p:txBody>
          <a:bodyPr>
            <a:normAutofit fontScale="90000"/>
          </a:bodyPr>
          <a:lstStyle/>
          <a:p>
            <a:r>
              <a:rPr lang="es-CO" dirty="0"/>
              <a:t>Angular Material – Formularios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3" y="548680"/>
            <a:ext cx="10513167" cy="43204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Importar</a:t>
            </a:r>
            <a:r>
              <a:rPr lang="en-US" dirty="0"/>
              <a:t> modules </a:t>
            </a:r>
            <a:r>
              <a:rPr lang="en-US" dirty="0" err="1"/>
              <a:t>necesarios</a:t>
            </a:r>
            <a:r>
              <a:rPr lang="en-US" dirty="0"/>
              <a:t> de Angular Material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3790154" y="1114057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material.module.ts</a:t>
            </a:r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3EDB5166-089E-470F-A992-68B7DE27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164" y="1311151"/>
            <a:ext cx="5057775" cy="537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'@angular/core'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'@angular/common'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MatCardModule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'@angular/material/card'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MatFormFieldModule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'@angular/material/form-field'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MatInputModule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'@angular/material'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MatButtonModule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'@angular/material/button'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MatIconModule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05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'@angular/material/icon'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120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05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declarations: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[],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imports: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MatCardModule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MatFormFieldModule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MatInputModule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MatButtonModule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MatIconModule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exports: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MatCardModule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MatFormFieldModule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MatInputModule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MatButtonModule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MatIconModule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MaterialModule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419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Material – Formularios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1224136"/>
          </a:xfrm>
        </p:spPr>
        <p:txBody>
          <a:bodyPr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modelo</a:t>
            </a:r>
            <a:r>
              <a:rPr lang="en-US" dirty="0"/>
              <a:t>/</a:t>
            </a:r>
            <a:r>
              <a:rPr lang="en-US" dirty="0" err="1"/>
              <a:t>domínio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52F29-8A44-4900-B65F-84D5691A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1756952"/>
            <a:ext cx="5724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Material – Formularios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6589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Instanciar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/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componente</a:t>
            </a:r>
            <a:r>
              <a:rPr lang="en-US" dirty="0"/>
              <a:t> y </a:t>
            </a:r>
            <a:r>
              <a:rPr lang="en-US" dirty="0" err="1"/>
              <a:t>evento</a:t>
            </a:r>
            <a:r>
              <a:rPr lang="en-US" dirty="0"/>
              <a:t> de </a:t>
            </a:r>
            <a:r>
              <a:rPr lang="en-US" dirty="0" err="1"/>
              <a:t>guardar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3358108" y="1882731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product.component.ts</a:t>
            </a:r>
            <a:endParaRPr lang="en-US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226E05F-DC61-433A-BA5B-8A52AB08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116" y="2088705"/>
            <a:ext cx="6577965" cy="43599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OnInit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'@angular/core'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/app/shared/model/</a:t>
            </a:r>
            <a:r>
              <a:rPr lang="en-US" sz="1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product.model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3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selector: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'app-</a:t>
            </a:r>
            <a:r>
              <a:rPr lang="en-US" sz="1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'./crear.component.html'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styleUrls</a:t>
            </a:r>
            <a:r>
              <a:rPr lang="en-US" sz="13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</a:t>
            </a:r>
            <a:r>
              <a:rPr lang="en-US" sz="13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crear.component.scss</a:t>
            </a:r>
            <a:r>
              <a:rPr lang="en-US" sz="13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OnInit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300" b="1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CO" sz="13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3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CO" sz="13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s-CO" sz="13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O" sz="13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CO" sz="13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300" b="1" dirty="0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O" sz="1300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guardar</a:t>
            </a: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3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US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3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3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6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Material – Formularios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1224136"/>
          </a:xfrm>
        </p:spPr>
        <p:txBody>
          <a:bodyPr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formulario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Angular material input</a:t>
            </a:r>
            <a:endParaRPr lang="en-US" dirty="0"/>
          </a:p>
          <a:p>
            <a:pPr marL="365760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3214092" y="2310657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product.component.html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B5EBEDB-2EB6-46E8-8DDF-12EA215D8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00" y="2632473"/>
            <a:ext cx="7416824" cy="34608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formulario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&lt;mat-form-field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"standard"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O" sz="12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mat-label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Ingrese el nombre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s-CO" sz="12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mat-label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"Placeholder"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producto.nombre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&lt;mat-icon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matSuffix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&lt;/mat-icon&gt;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&lt;mat-hint&gt;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&lt;/mat-hint&gt;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&lt;/mat-form-field&gt;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&lt;mat-form-field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"standard"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O" sz="12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mat-label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Ingrese la descripción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s-CO" sz="12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mat-label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O" sz="12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matInput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s-CO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s-CO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O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O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producto.descripcion</a:t>
            </a:r>
            <a:r>
              <a:rPr lang="es-CO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s-CO" sz="12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s-CO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s-CO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&lt;/mat-form-field&gt;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mat-raised-button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"accent"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(click)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guardar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Guardar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70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Formularios</a:t>
            </a:r>
            <a:r>
              <a:rPr lang="en-US" dirty="0"/>
              <a:t> - </a:t>
            </a:r>
            <a:r>
              <a:rPr lang="en-US" dirty="0" err="1"/>
              <a:t>validaciones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64317" y="116632"/>
            <a:ext cx="9782801" cy="658912"/>
          </a:xfrm>
        </p:spPr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19023" y="1052736"/>
            <a:ext cx="9782801" cy="658912"/>
          </a:xfrm>
        </p:spPr>
        <p:txBody>
          <a:bodyPr>
            <a:normAutofit fontScale="92500"/>
          </a:bodyPr>
          <a:lstStyle/>
          <a:p>
            <a:r>
              <a:rPr lang="es-CO" dirty="0"/>
              <a:t>Permite utilizar un conjunto de componentes </a:t>
            </a:r>
            <a:r>
              <a:rPr lang="es-CO" dirty="0" err="1"/>
              <a:t>pre-definidos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9BBC0-3CEC-4CCB-B05D-346AA5F6B7F5}"/>
              </a:ext>
            </a:extLst>
          </p:cNvPr>
          <p:cNvSpPr txBox="1"/>
          <p:nvPr/>
        </p:nvSpPr>
        <p:spPr>
          <a:xfrm>
            <a:off x="2841624" y="6510536"/>
            <a:ext cx="5544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Fuente: </a:t>
            </a:r>
            <a:r>
              <a:rPr lang="es-CO" sz="900" dirty="0">
                <a:hlinkClick r:id="rId2"/>
              </a:rPr>
              <a:t>https://www.strapui.com/</a:t>
            </a:r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F33D4A-7E68-48D8-B6F5-9E66E97D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24" y="1711648"/>
            <a:ext cx="6505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116632"/>
            <a:ext cx="9782801" cy="658912"/>
          </a:xfrm>
        </p:spPr>
        <p:txBody>
          <a:bodyPr/>
          <a:lstStyle/>
          <a:p>
            <a:r>
              <a:rPr lang="es-CO" dirty="0"/>
              <a:t>Angular Material – Instalación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1202655"/>
            <a:ext cx="10369152" cy="1722289"/>
          </a:xfrm>
        </p:spPr>
        <p:txBody>
          <a:bodyPr>
            <a:normAutofit/>
          </a:bodyPr>
          <a:lstStyle/>
          <a:p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@angular/</a:t>
            </a:r>
            <a:r>
              <a:rPr lang="en-US" dirty="0" err="1"/>
              <a:t>cdk</a:t>
            </a:r>
            <a:r>
              <a:rPr lang="en-US" dirty="0"/>
              <a:t>: </a:t>
            </a:r>
            <a:r>
              <a:rPr lang="en-US" i="1" dirty="0" err="1"/>
              <a:t>package.json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Instalación</a:t>
            </a:r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A3ED983-DE32-466E-A278-10B96A354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024" y="3552200"/>
            <a:ext cx="6984776" cy="4016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npm</a:t>
            </a:r>
            <a:r>
              <a:rPr lang="en-US" sz="13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install --save @angular/material @angular/</a:t>
            </a:r>
            <a:r>
              <a:rPr lang="en-US" sz="13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cdk</a:t>
            </a:r>
            <a:r>
              <a:rPr lang="en-US" sz="13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@angular/animations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7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0"/>
            <a:ext cx="9782801" cy="658912"/>
          </a:xfrm>
        </p:spPr>
        <p:txBody>
          <a:bodyPr/>
          <a:lstStyle/>
          <a:p>
            <a:r>
              <a:rPr lang="es-CO" dirty="0"/>
              <a:t>Angular Material – Configuración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15100"/>
            <a:ext cx="10369152" cy="658913"/>
          </a:xfrm>
        </p:spPr>
        <p:txBody>
          <a:bodyPr>
            <a:normAutofit/>
          </a:bodyPr>
          <a:lstStyle/>
          <a:p>
            <a:r>
              <a:rPr lang="en-US" dirty="0" err="1"/>
              <a:t>Incluir</a:t>
            </a:r>
            <a:r>
              <a:rPr lang="en-US" dirty="0"/>
              <a:t> un </a:t>
            </a:r>
            <a:r>
              <a:rPr lang="en-US" dirty="0" err="1"/>
              <a:t>tema</a:t>
            </a:r>
            <a:r>
              <a:rPr lang="en-US" dirty="0"/>
              <a:t> (</a:t>
            </a:r>
            <a:r>
              <a:rPr lang="en-US" dirty="0" err="1"/>
              <a:t>css</a:t>
            </a:r>
            <a:r>
              <a:rPr lang="en-US" dirty="0"/>
              <a:t>)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0C8A3F7-EE3C-4ECD-83BB-10A00A9B5AEE}"/>
              </a:ext>
            </a:extLst>
          </p:cNvPr>
          <p:cNvSpPr txBox="1">
            <a:spLocks/>
          </p:cNvSpPr>
          <p:nvPr/>
        </p:nvSpPr>
        <p:spPr>
          <a:xfrm>
            <a:off x="2690869" y="4612592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styles.scss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C75CA17-BB08-46B7-B388-F9DD5AF3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570" y="4869160"/>
            <a:ext cx="7609780" cy="15805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@import</a:t>
            </a:r>
            <a:r>
              <a:rPr lang="en-US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"~@angular/material/prebuilt-themes/indigo-pink.css"</a:t>
            </a:r>
            <a:r>
              <a:rPr lang="en-US" sz="13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You can add global styles to this file, and also import other style files */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0px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effectLst/>
              </a:rPr>
              <a:t>  </a:t>
            </a:r>
            <a:endParaRPr lang="en-US" sz="13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3D64C9-0AE0-437D-846E-CE545CCF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04" y="1787971"/>
            <a:ext cx="3215432" cy="2577133"/>
          </a:xfrm>
          <a:prstGeom prst="rect">
            <a:avLst/>
          </a:prstGeom>
        </p:spPr>
      </p:pic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087DC91E-1D5A-4602-A07A-F18DF98625BE}"/>
              </a:ext>
            </a:extLst>
          </p:cNvPr>
          <p:cNvSpPr txBox="1">
            <a:spLocks/>
          </p:cNvSpPr>
          <p:nvPr/>
        </p:nvSpPr>
        <p:spPr>
          <a:xfrm>
            <a:off x="4895204" y="1618429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3"/>
              </a:rPr>
              <a:t>Docs.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4" y="0"/>
            <a:ext cx="9782801" cy="658912"/>
          </a:xfrm>
        </p:spPr>
        <p:txBody>
          <a:bodyPr/>
          <a:lstStyle/>
          <a:p>
            <a:r>
              <a:rPr lang="es-CO" dirty="0"/>
              <a:t>Angular Material – Configuración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15100"/>
            <a:ext cx="10369152" cy="658913"/>
          </a:xfrm>
        </p:spPr>
        <p:txBody>
          <a:bodyPr>
            <a:normAutofit/>
          </a:bodyPr>
          <a:lstStyle/>
          <a:p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íconos</a:t>
            </a:r>
            <a:r>
              <a:rPr lang="en-US" dirty="0"/>
              <a:t> de Google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0C8A3F7-EE3C-4ECD-83BB-10A00A9B5AEE}"/>
              </a:ext>
            </a:extLst>
          </p:cNvPr>
          <p:cNvSpPr txBox="1">
            <a:spLocks/>
          </p:cNvSpPr>
          <p:nvPr/>
        </p:nvSpPr>
        <p:spPr>
          <a:xfrm>
            <a:off x="10918948" y="3229618"/>
            <a:ext cx="936288" cy="242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Index.html</a:t>
            </a:r>
          </a:p>
          <a:p>
            <a:pPr lvl="1"/>
            <a:endParaRPr lang="en-US" dirty="0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087DC91E-1D5A-4602-A07A-F18DF98625BE}"/>
              </a:ext>
            </a:extLst>
          </p:cNvPr>
          <p:cNvSpPr txBox="1">
            <a:spLocks/>
          </p:cNvSpPr>
          <p:nvPr/>
        </p:nvSpPr>
        <p:spPr>
          <a:xfrm>
            <a:off x="1528041" y="1587870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Docs.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C97F2-DF80-4E5F-94AE-BC4B4513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08" y="1830201"/>
            <a:ext cx="4021518" cy="2160240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C957CB74-3DBA-4EEE-9EB3-3749D983B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180" y="3459476"/>
            <a:ext cx="7704856" cy="31484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NgTiendaVirtual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&lt;base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"viewport"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"width=device-width, initial-scale=1"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"icon"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"image/x-icon"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"favicon.ico"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"https://fonts.googleapis.com/</a:t>
            </a:r>
            <a:r>
              <a:rPr lang="en-US" sz="1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icon?family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Material+Icons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US" sz="1200" b="1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&lt;app-root&gt;&lt;/app-root&gt;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effectLst/>
              </a:rPr>
              <a:t> 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56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1202656"/>
            <a:ext cx="10369152" cy="658912"/>
          </a:xfrm>
        </p:spPr>
        <p:txBody>
          <a:bodyPr>
            <a:normAutofit/>
          </a:bodyPr>
          <a:lstStyle/>
          <a:p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animaciones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app.module.ts</a:t>
            </a:r>
            <a:r>
              <a:rPr lang="en-US" i="1" dirty="0"/>
              <a:t>)</a:t>
            </a:r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ED0E1DE-3DC4-494C-B5DF-09F40251D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052" y="2708920"/>
            <a:ext cx="6984776" cy="2448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endParaRPr lang="en-US" sz="1400" dirty="0">
              <a:solidFill>
                <a:srgbClr val="3B78E7"/>
              </a:solidFill>
              <a:effectLst/>
            </a:endParaRPr>
          </a:p>
          <a:p>
            <a:r>
              <a:rPr lang="en-US" sz="1400" dirty="0">
                <a:solidFill>
                  <a:srgbClr val="3B78E7"/>
                </a:solidFill>
                <a:effectLst/>
              </a:rPr>
              <a:t>import</a:t>
            </a:r>
            <a:r>
              <a:rPr lang="en-US" sz="1400" dirty="0">
                <a:effectLst/>
              </a:rPr>
              <a:t> {</a:t>
            </a:r>
            <a:r>
              <a:rPr lang="en-US" sz="1400" dirty="0" err="1">
                <a:effectLst/>
              </a:rPr>
              <a:t>BrowserAnimationsModule</a:t>
            </a:r>
            <a:r>
              <a:rPr lang="en-US" sz="1400" dirty="0">
                <a:effectLst/>
              </a:rPr>
              <a:t>} </a:t>
            </a:r>
            <a:r>
              <a:rPr lang="en-US" sz="1400" dirty="0">
                <a:solidFill>
                  <a:srgbClr val="3B78E7"/>
                </a:solidFill>
                <a:effectLst/>
              </a:rPr>
              <a:t>from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0D904F"/>
                </a:solidFill>
                <a:effectLst/>
              </a:rPr>
              <a:t>'@angular/platform-browser/</a:t>
            </a:r>
            <a:r>
              <a:rPr lang="en-US" sz="1400" dirty="0">
                <a:solidFill>
                  <a:srgbClr val="0D904F"/>
                </a:solidFill>
              </a:rPr>
              <a:t>animations'</a:t>
            </a:r>
            <a:r>
              <a:rPr lang="en-US" sz="1400" dirty="0">
                <a:effectLst/>
              </a:rPr>
              <a:t>;</a:t>
            </a:r>
          </a:p>
          <a:p>
            <a:endParaRPr lang="en-US" sz="1400" dirty="0">
              <a:effectLst/>
            </a:endParaRPr>
          </a:p>
          <a:p>
            <a:r>
              <a:rPr lang="en-US" sz="1400" dirty="0">
                <a:solidFill>
                  <a:srgbClr val="9C27B0"/>
                </a:solidFill>
                <a:effectLst/>
              </a:rPr>
              <a:t>@</a:t>
            </a:r>
            <a:r>
              <a:rPr lang="en-US" sz="1400" dirty="0" err="1">
                <a:solidFill>
                  <a:srgbClr val="9C27B0"/>
                </a:solidFill>
                <a:effectLst/>
              </a:rPr>
              <a:t>NgModule</a:t>
            </a:r>
            <a:r>
              <a:rPr lang="en-US" sz="1400" dirty="0">
                <a:effectLst/>
              </a:rPr>
              <a:t>({  </a:t>
            </a:r>
          </a:p>
          <a:p>
            <a:r>
              <a:rPr lang="en-US" sz="1400" dirty="0">
                <a:effectLst/>
              </a:rPr>
              <a:t>     ...  </a:t>
            </a:r>
          </a:p>
          <a:p>
            <a:r>
              <a:rPr lang="en-US" sz="1400" dirty="0"/>
              <a:t>     </a:t>
            </a:r>
            <a:r>
              <a:rPr lang="en-US" sz="1400" dirty="0">
                <a:effectLst/>
              </a:rPr>
              <a:t>imports: [</a:t>
            </a:r>
            <a:r>
              <a:rPr lang="en-US" sz="1400" dirty="0" err="1">
                <a:effectLst/>
              </a:rPr>
              <a:t>BrowserAnimationsModule</a:t>
            </a:r>
            <a:r>
              <a:rPr lang="en-US" sz="1400" dirty="0">
                <a:effectLst/>
              </a:rPr>
              <a:t>],  </a:t>
            </a:r>
          </a:p>
          <a:p>
            <a:r>
              <a:rPr lang="en-US" sz="1400" dirty="0"/>
              <a:t>     </a:t>
            </a:r>
            <a:r>
              <a:rPr lang="en-US" sz="1400" dirty="0">
                <a:effectLst/>
              </a:rPr>
              <a:t>...</a:t>
            </a:r>
          </a:p>
          <a:p>
            <a:r>
              <a:rPr lang="en-US" sz="1400" dirty="0">
                <a:effectLst/>
              </a:rPr>
              <a:t>})</a:t>
            </a:r>
          </a:p>
          <a:p>
            <a:endParaRPr lang="en-US" sz="1400" dirty="0">
              <a:solidFill>
                <a:srgbClr val="3B78E7"/>
              </a:solidFill>
            </a:endParaRPr>
          </a:p>
          <a:p>
            <a:r>
              <a:rPr lang="en-US" sz="1400" dirty="0">
                <a:solidFill>
                  <a:srgbClr val="3B78E7"/>
                </a:solidFill>
                <a:effectLst/>
              </a:rPr>
              <a:t>export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3B78E7"/>
                </a:solidFill>
                <a:effectLst/>
              </a:rPr>
              <a:t>class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AppModule</a:t>
            </a:r>
            <a:r>
              <a:rPr lang="en-US" sz="1400" dirty="0">
                <a:effectLst/>
              </a:rPr>
              <a:t> { } </a:t>
            </a:r>
            <a:endParaRPr lang="en-US" sz="1400" dirty="0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AA6B1EB6-4EA4-4434-AC61-471D3FF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0"/>
            <a:ext cx="9782801" cy="658912"/>
          </a:xfrm>
        </p:spPr>
        <p:txBody>
          <a:bodyPr/>
          <a:lstStyle/>
          <a:p>
            <a:r>
              <a:rPr lang="es-CO" dirty="0"/>
              <a:t>Angular Material – Configuración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-10658"/>
            <a:ext cx="9782801" cy="658912"/>
          </a:xfrm>
        </p:spPr>
        <p:txBody>
          <a:bodyPr/>
          <a:lstStyle/>
          <a:p>
            <a:r>
              <a:rPr lang="es-CO" dirty="0"/>
              <a:t>Angular Material – Centralizar componentes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151216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Crear</a:t>
            </a:r>
            <a:r>
              <a:rPr lang="en-US" dirty="0"/>
              <a:t> modulo </a:t>
            </a:r>
            <a:r>
              <a:rPr lang="en-US" dirty="0" err="1"/>
              <a:t>personalizado</a:t>
            </a:r>
            <a:r>
              <a:rPr lang="en-US" dirty="0"/>
              <a:t> “material”</a:t>
            </a:r>
          </a:p>
          <a:p>
            <a:pPr lvl="1"/>
            <a:r>
              <a:rPr lang="en-US" b="1" dirty="0"/>
              <a:t>ng g module material</a:t>
            </a:r>
          </a:p>
          <a:p>
            <a:pPr lvl="1"/>
            <a:endParaRPr lang="en-US" b="1" dirty="0"/>
          </a:p>
          <a:p>
            <a:r>
              <a:rPr lang="en-US" dirty="0" err="1"/>
              <a:t>Importar</a:t>
            </a:r>
            <a:r>
              <a:rPr lang="en-US" dirty="0"/>
              <a:t> y </a:t>
            </a:r>
            <a:r>
              <a:rPr lang="en-US" dirty="0" err="1"/>
              <a:t>Exportar</a:t>
            </a:r>
            <a:r>
              <a:rPr lang="en-US" dirty="0"/>
              <a:t> los components </a:t>
            </a:r>
            <a:r>
              <a:rPr lang="en-US" dirty="0" err="1"/>
              <a:t>necesarios</a:t>
            </a:r>
            <a:r>
              <a:rPr lang="en-US" dirty="0"/>
              <a:t> (que </a:t>
            </a:r>
            <a:r>
              <a:rPr lang="en-US" dirty="0" err="1"/>
              <a:t>ud</a:t>
            </a:r>
            <a:r>
              <a:rPr lang="en-US" dirty="0"/>
              <a:t>.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el modulo </a:t>
            </a:r>
            <a:r>
              <a:rPr lang="en-US" dirty="0" err="1"/>
              <a:t>personalizado</a:t>
            </a:r>
            <a:r>
              <a:rPr lang="en-US" dirty="0"/>
              <a:t> </a:t>
            </a:r>
            <a:r>
              <a:rPr lang="en-US" b="1" dirty="0"/>
              <a:t>material</a:t>
            </a:r>
            <a:r>
              <a:rPr lang="en-US" dirty="0"/>
              <a:t>. </a:t>
            </a:r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Componente</a:t>
            </a:r>
            <a:r>
              <a:rPr lang="en-US" dirty="0"/>
              <a:t> “</a:t>
            </a:r>
            <a:r>
              <a:rPr lang="en-US" dirty="0">
                <a:hlinkClick r:id="rId2"/>
              </a:rPr>
              <a:t>&lt;mat-card&gt;</a:t>
            </a:r>
            <a:r>
              <a:rPr lang="en-US" dirty="0"/>
              <a:t>”:</a:t>
            </a:r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86D5E75-AC2E-45BF-9AEE-47F5CDA93355}"/>
              </a:ext>
            </a:extLst>
          </p:cNvPr>
          <p:cNvSpPr txBox="1">
            <a:spLocks/>
          </p:cNvSpPr>
          <p:nvPr/>
        </p:nvSpPr>
        <p:spPr>
          <a:xfrm>
            <a:off x="3070076" y="2564904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material/</a:t>
            </a:r>
            <a:r>
              <a:rPr lang="en-US" dirty="0" err="1"/>
              <a:t>material.module.ts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E563A11-35A1-4E97-9C52-51B00C907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12" y="2786963"/>
            <a:ext cx="6578600" cy="3575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'@angular/common'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MatCardModule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'@angular/material/card'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MatButtonModule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'@angular/material/button'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MatCardModule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MatButtonModule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MatCardModule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MatButtonModule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effectLst/>
              </a:rPr>
              <a:t> 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84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0"/>
            <a:ext cx="9782801" cy="658912"/>
          </a:xfrm>
        </p:spPr>
        <p:txBody>
          <a:bodyPr/>
          <a:lstStyle/>
          <a:p>
            <a:r>
              <a:rPr lang="es-CO" dirty="0"/>
              <a:t>Angular Material – Utilización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884" y="980728"/>
            <a:ext cx="10513167" cy="1224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Crear</a:t>
            </a:r>
            <a:r>
              <a:rPr lang="en-US" dirty="0"/>
              <a:t> un card para </a:t>
            </a:r>
            <a:r>
              <a:rPr lang="en-US" dirty="0" err="1"/>
              <a:t>productos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Importar</a:t>
            </a:r>
            <a:r>
              <a:rPr lang="en-US" dirty="0"/>
              <a:t> modulo custom de “</a:t>
            </a:r>
            <a:r>
              <a:rPr lang="en-US" b="1" dirty="0"/>
              <a:t>material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el modulo de “</a:t>
            </a:r>
            <a:r>
              <a:rPr lang="en-US" b="1" dirty="0" err="1"/>
              <a:t>productos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Crear</a:t>
            </a:r>
            <a:r>
              <a:rPr lang="en-US" dirty="0"/>
              <a:t> Código HTML y CSS del </a:t>
            </a:r>
            <a:r>
              <a:rPr lang="en-US" dirty="0" err="1"/>
              <a:t>componente</a:t>
            </a:r>
            <a:r>
              <a:rPr lang="en-US" dirty="0"/>
              <a:t> “</a:t>
            </a:r>
            <a:r>
              <a:rPr lang="en-US" dirty="0">
                <a:hlinkClick r:id="rId2"/>
              </a:rPr>
              <a:t>&lt;mat-card&gt;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F768EE5-ED79-4119-B651-F5474954CE00}"/>
              </a:ext>
            </a:extLst>
          </p:cNvPr>
          <p:cNvSpPr txBox="1">
            <a:spLocks/>
          </p:cNvSpPr>
          <p:nvPr/>
        </p:nvSpPr>
        <p:spPr>
          <a:xfrm>
            <a:off x="3102952" y="2674819"/>
            <a:ext cx="2808312" cy="216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productos</a:t>
            </a:r>
            <a:r>
              <a:rPr lang="en-US" dirty="0"/>
              <a:t>/</a:t>
            </a:r>
            <a:r>
              <a:rPr lang="en-US" dirty="0" err="1"/>
              <a:t>productos.module.ts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B5E633FD-EA75-408E-9C87-9C9B68A5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084" y="2924944"/>
            <a:ext cx="5361468" cy="35580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'@angular/common'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listar.component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crear.component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MaterialModule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200" b="1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'../material/</a:t>
            </a:r>
            <a:r>
              <a:rPr lang="en-US" sz="12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material.module</a:t>
            </a:r>
            <a:r>
              <a:rPr lang="en-US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MaterialModule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exports: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ListarComponent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CrearComponent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ProductosModule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effectLst/>
              </a:rPr>
              <a:t> 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44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Formularios</a:t>
            </a:r>
            <a:r>
              <a:rPr lang="en-US" dirty="0"/>
              <a:t> - </a:t>
            </a:r>
            <a:r>
              <a:rPr lang="en-US" dirty="0" err="1"/>
              <a:t>configuración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2061</TotalTime>
  <Words>670</Words>
  <Application>Microsoft Office PowerPoint</Application>
  <PresentationFormat>Custom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Euphemia</vt:lpstr>
      <vt:lpstr>Math 16x9</vt:lpstr>
      <vt:lpstr>Angular</vt:lpstr>
      <vt:lpstr>Angular Material</vt:lpstr>
      <vt:lpstr>Angular Material – Instalación</vt:lpstr>
      <vt:lpstr>Angular Material – Configuración</vt:lpstr>
      <vt:lpstr>Angular Material – Configuración</vt:lpstr>
      <vt:lpstr>Angular Material – Configuración</vt:lpstr>
      <vt:lpstr>Angular Material – Centralizar componentes</vt:lpstr>
      <vt:lpstr>Angular Material – Utilización</vt:lpstr>
      <vt:lpstr>Formularios - configuración</vt:lpstr>
      <vt:lpstr>Angular Material – Formularios</vt:lpstr>
      <vt:lpstr>Angular Material – Formularios</vt:lpstr>
      <vt:lpstr>Angular Material – Formularios</vt:lpstr>
      <vt:lpstr>Angular Material – Formularios</vt:lpstr>
      <vt:lpstr>Angular Material – Formularios</vt:lpstr>
      <vt:lpstr>Formularios - validaciones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312</cp:revision>
  <dcterms:created xsi:type="dcterms:W3CDTF">2019-01-26T14:20:35Z</dcterms:created>
  <dcterms:modified xsi:type="dcterms:W3CDTF">2019-06-08T21:02:02Z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