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6891557753444013"/>
          <c:h val="0.81249995805743513"/>
        </c:manualLayout>
      </c:layout>
      <c:areaChart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>
                <a:alpha val="35000"/>
              </a:schemeClr>
            </a:solidFill>
            <a:ln w="260350">
              <a:solidFill>
                <a:schemeClr val="accent1">
                  <a:shade val="50000"/>
                  <a:alpha val="27000"/>
                </a:schemeClr>
              </a:solidFill>
            </a:ln>
            <a:effectLst/>
          </c:spPr>
          <c:cat>
            <c:numRef>
              <c:f>Planilha1!$A$2:$A$6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Planilha1!$B$2:$B$6</c:f>
              <c:numCache>
                <c:formatCode>General</c:formatCode>
                <c:ptCount val="5"/>
                <c:pt idx="0">
                  <c:v>31</c:v>
                </c:pt>
                <c:pt idx="1">
                  <c:v>24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BC-4BE8-A396-810A9438B4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0127007"/>
        <c:axId val="1200122431"/>
      </c:areaChart>
      <c:dateAx>
        <c:axId val="1200127007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200122431"/>
        <c:crosses val="autoZero"/>
        <c:auto val="1"/>
        <c:lblOffset val="100"/>
        <c:baseTimeUnit val="days"/>
      </c:dateAx>
      <c:valAx>
        <c:axId val="120012243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0012700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cap="rnd">
      <a:noFill/>
      <a:miter lim="800000"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16ED6-5CDE-4AA9-AB23-7333FAC07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CE6B14-CE0F-41A0-B879-4614B51F2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BC7671-F5E0-4E30-A805-44638FA3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0CE3-F4D0-4951-B068-6ED5043B7197}" type="datetimeFigureOut">
              <a:rPr lang="pt-BR" smtClean="0"/>
              <a:t>12/09/2021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ECA5E0-FFE6-4234-AA44-5A72730F7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BD8625-88B2-410B-BAFB-0EA211D89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7587-6DBB-4B06-9861-1B29C5BE26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657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240C2-27CA-4FB1-83CE-FA48227A1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7ADA38-EA4A-4286-8BDD-E1CCE9063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144BD7-9E92-4018-BE88-59A244F87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0CE3-F4D0-4951-B068-6ED5043B7197}" type="datetimeFigureOut">
              <a:rPr lang="pt-BR" smtClean="0"/>
              <a:t>12/09/2021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503FC3-FC8E-4C58-91DE-DD0ABE00E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6EB56F-B7F8-4D74-95DB-8D41BDA4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7587-6DBB-4B06-9861-1B29C5BE26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2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763A19-8569-44F6-AC36-871B4771B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47B344-CE55-415B-8482-895CC76DA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5F9AA8-11EF-433B-AA35-0028E152F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0CE3-F4D0-4951-B068-6ED5043B7197}" type="datetimeFigureOut">
              <a:rPr lang="pt-BR" smtClean="0"/>
              <a:t>12/09/2021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AD67C3-5059-4971-B994-6C6DDB77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EF3C7C-F2ED-438D-8B8B-DB291584C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7587-6DBB-4B06-9861-1B29C5BE26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33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E98D8-A82F-4E75-BB66-F5F5E365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57B3A5-F9D4-4648-8D08-2690BFD15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79B5F8-C131-48A1-B54E-A0DA76275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0CE3-F4D0-4951-B068-6ED5043B7197}" type="datetimeFigureOut">
              <a:rPr lang="pt-BR" smtClean="0"/>
              <a:t>12/09/2021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23A06B-8046-49A7-AF8D-D00FDF7FC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A4D483-B09C-4C67-A824-F98ACFDAB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7587-6DBB-4B06-9861-1B29C5BE26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25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F7C28-ACA3-4BEE-B6EB-462FEDAF6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78D08E-2E60-4B3C-9A57-3478D6AAE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D9E523-02A5-4C18-961A-FC93E5DD6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0CE3-F4D0-4951-B068-6ED5043B7197}" type="datetimeFigureOut">
              <a:rPr lang="pt-BR" smtClean="0"/>
              <a:t>12/09/2021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643ABC-C877-46EC-91D6-DEE332A75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281D5D-9614-479B-A43D-949CFAB7A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7587-6DBB-4B06-9861-1B29C5BE26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981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BC897-3259-4EF7-8FC3-DD1B59EF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B0CFCC-0FD2-4E42-B8DD-D4E7BC516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03059C-7104-4748-B6DB-B921FA86E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4766ED-17AF-4C7A-8E95-0F7A55C97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0CE3-F4D0-4951-B068-6ED5043B7197}" type="datetimeFigureOut">
              <a:rPr lang="pt-BR" smtClean="0"/>
              <a:t>12/09/2021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70B342-5EC4-4C51-849D-2ECDEADA7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F68099-8E24-488F-9DD5-A6E3FF6A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7587-6DBB-4B06-9861-1B29C5BE26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51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D717A-3620-41EF-911B-DDB8AD1A3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D96022-6F80-4627-B78C-9531E00C8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EF36365-51FB-4E94-AB9E-8D43025C8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230919E-B26C-4840-83C1-9AECB0BDD6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6A93457-8D85-4323-B354-7F709B2DA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109E50B-3E42-49F3-AEED-135969CBF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0CE3-F4D0-4951-B068-6ED5043B7197}" type="datetimeFigureOut">
              <a:rPr lang="pt-BR" smtClean="0"/>
              <a:t>12/09/2021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B046E4D-BA36-4411-8C77-1B5860A38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A9EAA45-5DEE-4F52-8C6C-9B37638B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7587-6DBB-4B06-9861-1B29C5BE26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465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33527-908D-43CE-83B7-E54A924CA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1819F54-5D81-4445-9A58-DEB36843F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0CE3-F4D0-4951-B068-6ED5043B7197}" type="datetimeFigureOut">
              <a:rPr lang="pt-BR" smtClean="0"/>
              <a:t>12/09/2021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3FB0C38-F40F-4068-AF05-0C8644970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F3B240B-86D0-41E6-8FCE-85C13C960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7587-6DBB-4B06-9861-1B29C5BE26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202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F37B6CA-0EFB-4732-BFCA-D198A751E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0CE3-F4D0-4951-B068-6ED5043B7197}" type="datetimeFigureOut">
              <a:rPr lang="pt-BR" smtClean="0"/>
              <a:t>12/09/2021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F1CB1EB-DE83-4D96-90AF-9A2022909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785C143-2CB1-41D8-A31B-484450F3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7587-6DBB-4B06-9861-1B29C5BE26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10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9F135-8429-477B-91DF-075EA56BA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710104-91B8-4070-B24B-09A65EDE5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2F2D3C-47F8-4127-8591-C98046808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6D211F-E042-45EF-A14C-23FE38302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0CE3-F4D0-4951-B068-6ED5043B7197}" type="datetimeFigureOut">
              <a:rPr lang="pt-BR" smtClean="0"/>
              <a:t>12/09/2021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EDC00A-3165-4A5E-B618-166EEBF94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C6280D-F82F-4EB6-B5D9-53228C630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7587-6DBB-4B06-9861-1B29C5BE26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526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09F46-359F-4E8D-8F16-3F9F9AAE9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A99F067-3990-45F4-93F9-5A2E4447E4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0EAD412-EC68-46C5-A0F7-FB17E48F4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677BE0-F6B9-46F8-99EF-B2DEEE247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0CE3-F4D0-4951-B068-6ED5043B7197}" type="datetimeFigureOut">
              <a:rPr lang="pt-BR" smtClean="0"/>
              <a:t>12/09/2021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06B3D-C5B1-4828-871F-A0CA147FB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F2D55B-CA26-46A2-A8B4-9FD91E8C3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7587-6DBB-4B06-9861-1B29C5BE26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12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E9A9215-423D-491E-87A9-D14320F67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AC8753-CF13-474E-8AEC-B39D8FAAB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BBD9F4-F19D-4C6A-9F5C-2E827DEF5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10CE3-F4D0-4951-B068-6ED5043B7197}" type="datetimeFigureOut">
              <a:rPr lang="pt-BR" smtClean="0"/>
              <a:t>12/09/2021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09A3F9-1752-4A4E-8C3B-E58EA5B75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4F43CD-471D-4C62-85EB-BF93FB98A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37587-6DBB-4B06-9861-1B29C5BE26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rgbClr val="004890"/>
            </a:gs>
            <a:gs pos="59000">
              <a:srgbClr val="002060"/>
            </a:gs>
            <a:gs pos="0">
              <a:srgbClr val="0070C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B786FA0-88AB-48D0-843F-4EB46F6C979A}"/>
              </a:ext>
            </a:extLst>
          </p:cNvPr>
          <p:cNvSpPr/>
          <p:nvPr/>
        </p:nvSpPr>
        <p:spPr>
          <a:xfrm>
            <a:off x="9138258" y="2105025"/>
            <a:ext cx="2676526" cy="4588072"/>
          </a:xfrm>
          <a:prstGeom prst="roundRect">
            <a:avLst/>
          </a:prstGeom>
          <a:gradFill flip="none" rotWithShape="1">
            <a:gsLst>
              <a:gs pos="2703">
                <a:srgbClr val="004890"/>
              </a:gs>
              <a:gs pos="6000">
                <a:srgbClr val="003478"/>
              </a:gs>
              <a:gs pos="0">
                <a:srgbClr val="004890"/>
              </a:gs>
              <a:gs pos="47000">
                <a:srgbClr val="002A6C"/>
              </a:gs>
              <a:gs pos="61000">
                <a:srgbClr val="002060"/>
              </a:gs>
              <a:gs pos="0">
                <a:srgbClr val="0070C0"/>
              </a:gs>
            </a:gsLst>
            <a:lin ang="2700000" scaled="0"/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pt-BR" sz="60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07484E51-360C-4E3D-A502-32ACDACC2380}"/>
              </a:ext>
            </a:extLst>
          </p:cNvPr>
          <p:cNvSpPr/>
          <p:nvPr/>
        </p:nvSpPr>
        <p:spPr>
          <a:xfrm>
            <a:off x="237364" y="2195529"/>
            <a:ext cx="4248000" cy="2109769"/>
          </a:xfrm>
          <a:prstGeom prst="roundRect">
            <a:avLst/>
          </a:prstGeom>
          <a:gradFill flip="none" rotWithShape="1">
            <a:gsLst>
              <a:gs pos="2703">
                <a:srgbClr val="004890"/>
              </a:gs>
              <a:gs pos="6000">
                <a:srgbClr val="003478"/>
              </a:gs>
              <a:gs pos="0">
                <a:srgbClr val="004890"/>
              </a:gs>
              <a:gs pos="47000">
                <a:srgbClr val="002A6C"/>
              </a:gs>
              <a:gs pos="61000">
                <a:srgbClr val="002060"/>
              </a:gs>
              <a:gs pos="0">
                <a:srgbClr val="0070C0"/>
              </a:gs>
            </a:gsLst>
            <a:lin ang="2700000" scaled="0"/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pt-BR" sz="6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0FF5966A-0893-4406-8711-39C2F94A252A}"/>
              </a:ext>
            </a:extLst>
          </p:cNvPr>
          <p:cNvSpPr/>
          <p:nvPr/>
        </p:nvSpPr>
        <p:spPr>
          <a:xfrm>
            <a:off x="4687811" y="2195529"/>
            <a:ext cx="4248000" cy="2109769"/>
          </a:xfrm>
          <a:prstGeom prst="roundRect">
            <a:avLst/>
          </a:prstGeom>
          <a:gradFill flip="none" rotWithShape="1">
            <a:gsLst>
              <a:gs pos="2703">
                <a:srgbClr val="004890"/>
              </a:gs>
              <a:gs pos="6000">
                <a:srgbClr val="003478"/>
              </a:gs>
              <a:gs pos="0">
                <a:srgbClr val="004890"/>
              </a:gs>
              <a:gs pos="47000">
                <a:srgbClr val="002A6C"/>
              </a:gs>
              <a:gs pos="61000">
                <a:srgbClr val="002060"/>
              </a:gs>
              <a:gs pos="0">
                <a:srgbClr val="0070C0"/>
              </a:gs>
            </a:gsLst>
            <a:lin ang="2700000" scaled="0"/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pt-BR" sz="6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D21A9B16-B0A9-42EC-BF4D-4E0222CEF1E6}"/>
              </a:ext>
            </a:extLst>
          </p:cNvPr>
          <p:cNvSpPr/>
          <p:nvPr/>
        </p:nvSpPr>
        <p:spPr>
          <a:xfrm>
            <a:off x="4724400" y="4545228"/>
            <a:ext cx="4248000" cy="2109769"/>
          </a:xfrm>
          <a:prstGeom prst="roundRect">
            <a:avLst/>
          </a:prstGeom>
          <a:gradFill flip="none" rotWithShape="1">
            <a:gsLst>
              <a:gs pos="2703">
                <a:srgbClr val="004890"/>
              </a:gs>
              <a:gs pos="6000">
                <a:srgbClr val="003478"/>
              </a:gs>
              <a:gs pos="0">
                <a:srgbClr val="004890"/>
              </a:gs>
              <a:gs pos="47000">
                <a:srgbClr val="002A6C"/>
              </a:gs>
              <a:gs pos="61000">
                <a:srgbClr val="002060"/>
              </a:gs>
              <a:gs pos="0">
                <a:srgbClr val="0070C0"/>
              </a:gs>
            </a:gsLst>
            <a:lin ang="2700000" scaled="0"/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pt-BR" sz="60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FD88BEF-2486-4099-BC87-AC3ABE8E1AA0}"/>
              </a:ext>
            </a:extLst>
          </p:cNvPr>
          <p:cNvSpPr/>
          <p:nvPr/>
        </p:nvSpPr>
        <p:spPr>
          <a:xfrm>
            <a:off x="228600" y="4545228"/>
            <a:ext cx="4248000" cy="2109769"/>
          </a:xfrm>
          <a:prstGeom prst="roundRect">
            <a:avLst/>
          </a:prstGeom>
          <a:gradFill flip="none" rotWithShape="1">
            <a:gsLst>
              <a:gs pos="2703">
                <a:srgbClr val="004890"/>
              </a:gs>
              <a:gs pos="6000">
                <a:srgbClr val="003478"/>
              </a:gs>
              <a:gs pos="0">
                <a:srgbClr val="004890"/>
              </a:gs>
              <a:gs pos="47000">
                <a:srgbClr val="002A6C"/>
              </a:gs>
              <a:gs pos="61000">
                <a:srgbClr val="002060"/>
              </a:gs>
              <a:gs pos="0">
                <a:srgbClr val="0070C0"/>
              </a:gs>
            </a:gsLst>
            <a:lin ang="2700000" scaled="0"/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pt-BR" sz="60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8D07AF5E-6D5E-46D9-811B-5E06789DFE47}"/>
              </a:ext>
            </a:extLst>
          </p:cNvPr>
          <p:cNvSpPr/>
          <p:nvPr/>
        </p:nvSpPr>
        <p:spPr>
          <a:xfrm>
            <a:off x="219978" y="666888"/>
            <a:ext cx="879479" cy="1264646"/>
          </a:xfrm>
          <a:prstGeom prst="roundRect">
            <a:avLst/>
          </a:prstGeom>
          <a:gradFill flip="none" rotWithShape="1">
            <a:gsLst>
              <a:gs pos="2703">
                <a:srgbClr val="004890"/>
              </a:gs>
              <a:gs pos="6000">
                <a:srgbClr val="003478"/>
              </a:gs>
              <a:gs pos="0">
                <a:srgbClr val="004890"/>
              </a:gs>
              <a:gs pos="47000">
                <a:srgbClr val="002A6C"/>
              </a:gs>
              <a:gs pos="61000">
                <a:srgbClr val="002060"/>
              </a:gs>
              <a:gs pos="0">
                <a:srgbClr val="0070C0"/>
              </a:gs>
            </a:gsLst>
            <a:lin ang="2700000" scaled="0"/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pt-BR" sz="60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25DDB8B5-671D-4AE0-835E-6694C48B527F}"/>
              </a:ext>
            </a:extLst>
          </p:cNvPr>
          <p:cNvSpPr/>
          <p:nvPr/>
        </p:nvSpPr>
        <p:spPr>
          <a:xfrm>
            <a:off x="1226004" y="666888"/>
            <a:ext cx="6478360" cy="1264646"/>
          </a:xfrm>
          <a:prstGeom prst="roundRect">
            <a:avLst/>
          </a:prstGeom>
          <a:gradFill flip="none" rotWithShape="1">
            <a:gsLst>
              <a:gs pos="47000">
                <a:srgbClr val="002A6C"/>
              </a:gs>
              <a:gs pos="74000">
                <a:srgbClr val="002060"/>
              </a:gs>
            </a:gsLst>
            <a:lin ang="2700000" scaled="0"/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pt-BR" sz="600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6" name="Gráfico 15">
            <a:extLst>
              <a:ext uri="{FF2B5EF4-FFF2-40B4-BE49-F238E27FC236}">
                <a16:creationId xmlns:a16="http://schemas.microsoft.com/office/drawing/2014/main" id="{EC2D115D-3844-45D0-9785-03B2C4FD0D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8521407"/>
              </p:ext>
            </p:extLst>
          </p:nvPr>
        </p:nvGraphicFramePr>
        <p:xfrm>
          <a:off x="1262743" y="1176920"/>
          <a:ext cx="6568168" cy="8745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F5C0D3AD-E418-4246-82B4-71D2A57DE771}"/>
              </a:ext>
            </a:extLst>
          </p:cNvPr>
          <p:cNvSpPr/>
          <p:nvPr/>
        </p:nvSpPr>
        <p:spPr>
          <a:xfrm>
            <a:off x="7920719" y="666888"/>
            <a:ext cx="3839252" cy="1264646"/>
          </a:xfrm>
          <a:prstGeom prst="roundRect">
            <a:avLst/>
          </a:prstGeom>
          <a:gradFill flip="none" rotWithShape="1">
            <a:gsLst>
              <a:gs pos="47000">
                <a:srgbClr val="002A6C"/>
              </a:gs>
              <a:gs pos="74000">
                <a:srgbClr val="002060"/>
              </a:gs>
            </a:gsLst>
            <a:lin ang="2700000" scaled="0"/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pt-BR" sz="6000">
              <a:latin typeface="+mj-lt"/>
              <a:ea typeface="+mj-ea"/>
              <a:cs typeface="+mj-cs"/>
            </a:endParaRPr>
          </a:p>
        </p:txBody>
      </p:sp>
      <p:pic>
        <p:nvPicPr>
          <p:cNvPr id="23" name="Gráfico 22" descr="Início com preenchimento sólido">
            <a:extLst>
              <a:ext uri="{FF2B5EF4-FFF2-40B4-BE49-F238E27FC236}">
                <a16:creationId xmlns:a16="http://schemas.microsoft.com/office/drawing/2014/main" id="{5AF2C809-F55B-4185-BD46-3382CD9F9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029" y="698951"/>
            <a:ext cx="457199" cy="45719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25" name="Gráfico 24" descr="Calendário diário com preenchimento sólido">
            <a:extLst>
              <a:ext uri="{FF2B5EF4-FFF2-40B4-BE49-F238E27FC236}">
                <a16:creationId xmlns:a16="http://schemas.microsoft.com/office/drawing/2014/main" id="{7BC98508-2DF3-4F53-AE41-6D8E38D402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31640" y="767665"/>
            <a:ext cx="388485" cy="388485"/>
          </a:xfrm>
          <a:prstGeom prst="rect">
            <a:avLst/>
          </a:prstGeom>
        </p:spPr>
      </p:pic>
      <p:pic>
        <p:nvPicPr>
          <p:cNvPr id="27" name="Gráfico 26" descr="Dólar com preenchimento sólido">
            <a:extLst>
              <a:ext uri="{FF2B5EF4-FFF2-40B4-BE49-F238E27FC236}">
                <a16:creationId xmlns:a16="http://schemas.microsoft.com/office/drawing/2014/main" id="{E7542392-2FB2-4079-B001-D1FD8B4BEC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2029" y="1203775"/>
            <a:ext cx="457200" cy="457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12098377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Juliana Scudilio</dc:creator>
  <cp:lastModifiedBy>Juliana Scudilio</cp:lastModifiedBy>
  <cp:revision>2</cp:revision>
  <dcterms:created xsi:type="dcterms:W3CDTF">2021-09-13T01:10:32Z</dcterms:created>
  <dcterms:modified xsi:type="dcterms:W3CDTF">2021-09-13T05:05:02Z</dcterms:modified>
</cp:coreProperties>
</file>