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77" r:id="rId5"/>
    <p:sldId id="259" r:id="rId6"/>
    <p:sldId id="260" r:id="rId7"/>
    <p:sldId id="261" r:id="rId8"/>
    <p:sldId id="264" r:id="rId9"/>
    <p:sldId id="265" r:id="rId10"/>
    <p:sldId id="268" r:id="rId11"/>
    <p:sldId id="284" r:id="rId12"/>
    <p:sldId id="269" r:id="rId13"/>
    <p:sldId id="283" r:id="rId14"/>
    <p:sldId id="270" r:id="rId15"/>
    <p:sldId id="282" r:id="rId16"/>
    <p:sldId id="271" r:id="rId17"/>
    <p:sldId id="281" r:id="rId18"/>
    <p:sldId id="272" r:id="rId19"/>
    <p:sldId id="285" r:id="rId20"/>
    <p:sldId id="286" r:id="rId21"/>
    <p:sldId id="287" r:id="rId22"/>
    <p:sldId id="278" r:id="rId23"/>
    <p:sldId id="279" r:id="rId24"/>
    <p:sldId id="280" r:id="rId25"/>
    <p:sldId id="275" r:id="rId26"/>
    <p:sldId id="288" r:id="rId27"/>
    <p:sldId id="290" r:id="rId28"/>
    <p:sldId id="291" r:id="rId29"/>
    <p:sldId id="289" r:id="rId30"/>
    <p:sldId id="274" r:id="rId31"/>
    <p:sldId id="26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6EEB-142F-4BDD-909E-B27BCDE96D31}" v="469" dt="2025-02-02T16:45:47.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428" y="28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PAR CEBRIÁN TORREJÓN" userId="9c059845f73b1b2d" providerId="LiveId" clId="{6D8B6EEB-142F-4BDD-909E-B27BCDE96D31}"/>
    <pc:docChg chg="undo custSel addSld delSld modSld sldOrd">
      <pc:chgData name="EMPAR CEBRIÁN TORREJÓN" userId="9c059845f73b1b2d" providerId="LiveId" clId="{6D8B6EEB-142F-4BDD-909E-B27BCDE96D31}" dt="2025-02-02T17:11:52.598" v="3352" actId="14100"/>
      <pc:docMkLst>
        <pc:docMk/>
      </pc:docMkLst>
      <pc:sldChg chg="addSp delSp modSp mod setBg">
        <pc:chgData name="EMPAR CEBRIÁN TORREJÓN" userId="9c059845f73b1b2d" providerId="LiveId" clId="{6D8B6EEB-142F-4BDD-909E-B27BCDE96D31}" dt="2025-02-02T08:49:19.200" v="295" actId="26606"/>
        <pc:sldMkLst>
          <pc:docMk/>
          <pc:sldMk cId="0" sldId="256"/>
        </pc:sldMkLst>
        <pc:spChg chg="mod">
          <ac:chgData name="EMPAR CEBRIÁN TORREJÓN" userId="9c059845f73b1b2d" providerId="LiveId" clId="{6D8B6EEB-142F-4BDD-909E-B27BCDE96D31}" dt="2025-02-02T08:49:19.200" v="295" actId="26606"/>
          <ac:spMkLst>
            <pc:docMk/>
            <pc:sldMk cId="0" sldId="256"/>
            <ac:spMk id="2" creationId="{00000000-0000-0000-0000-000000000000}"/>
          </ac:spMkLst>
        </pc:spChg>
        <pc:spChg chg="mod">
          <ac:chgData name="EMPAR CEBRIÁN TORREJÓN" userId="9c059845f73b1b2d" providerId="LiveId" clId="{6D8B6EEB-142F-4BDD-909E-B27BCDE96D31}" dt="2025-02-02T08:49:19.200" v="295" actId="26606"/>
          <ac:spMkLst>
            <pc:docMk/>
            <pc:sldMk cId="0" sldId="256"/>
            <ac:spMk id="3" creationId="{00000000-0000-0000-0000-000000000000}"/>
          </ac:spMkLst>
        </pc:spChg>
        <pc:spChg chg="add del">
          <ac:chgData name="EMPAR CEBRIÁN TORREJÓN" userId="9c059845f73b1b2d" providerId="LiveId" clId="{6D8B6EEB-142F-4BDD-909E-B27BCDE96D31}" dt="2025-02-02T07:38:45.982" v="6" actId="26606"/>
          <ac:spMkLst>
            <pc:docMk/>
            <pc:sldMk cId="0" sldId="256"/>
            <ac:spMk id="29" creationId="{6DBF50F6-DD88-4D9F-B7D3-79B989980940}"/>
          </ac:spMkLst>
        </pc:spChg>
        <pc:spChg chg="add del">
          <ac:chgData name="EMPAR CEBRIÁN TORREJÓN" userId="9c059845f73b1b2d" providerId="LiveId" clId="{6D8B6EEB-142F-4BDD-909E-B27BCDE96D31}" dt="2025-02-02T07:38:45.982" v="6" actId="26606"/>
          <ac:spMkLst>
            <pc:docMk/>
            <pc:sldMk cId="0" sldId="256"/>
            <ac:spMk id="31" creationId="{916BBDC2-6929-469E-B7C4-A03E77BF94B0}"/>
          </ac:spMkLst>
        </pc:spChg>
        <pc:spChg chg="add del">
          <ac:chgData name="EMPAR CEBRIÁN TORREJÓN" userId="9c059845f73b1b2d" providerId="LiveId" clId="{6D8B6EEB-142F-4BDD-909E-B27BCDE96D31}" dt="2025-02-02T07:38:40.930" v="1" actId="26606"/>
          <ac:spMkLst>
            <pc:docMk/>
            <pc:sldMk cId="0" sldId="256"/>
            <ac:spMk id="48" creationId="{A3363022-C969-41E9-8EB2-E4C94908C1FA}"/>
          </ac:spMkLst>
        </pc:spChg>
        <pc:spChg chg="add del">
          <ac:chgData name="EMPAR CEBRIÁN TORREJÓN" userId="9c059845f73b1b2d" providerId="LiveId" clId="{6D8B6EEB-142F-4BDD-909E-B27BCDE96D31}" dt="2025-02-02T07:38:40.930" v="1" actId="26606"/>
          <ac:spMkLst>
            <pc:docMk/>
            <pc:sldMk cId="0" sldId="256"/>
            <ac:spMk id="50" creationId="{8D1AD6B3-BE88-4CEB-BA17-790657CC4729}"/>
          </ac:spMkLst>
        </pc:spChg>
        <pc:spChg chg="add del">
          <ac:chgData name="EMPAR CEBRIÁN TORREJÓN" userId="9c059845f73b1b2d" providerId="LiveId" clId="{6D8B6EEB-142F-4BDD-909E-B27BCDE96D31}" dt="2025-02-02T07:38:43.075" v="3" actId="26606"/>
          <ac:spMkLst>
            <pc:docMk/>
            <pc:sldMk cId="0" sldId="256"/>
            <ac:spMk id="57" creationId="{93245F62-CCC4-49E4-B95B-EA6C1E790510}"/>
          </ac:spMkLst>
        </pc:spChg>
        <pc:spChg chg="add del">
          <ac:chgData name="EMPAR CEBRIÁN TORREJÓN" userId="9c059845f73b1b2d" providerId="LiveId" clId="{6D8B6EEB-142F-4BDD-909E-B27BCDE96D31}" dt="2025-02-02T07:38:43.075" v="3" actId="26606"/>
          <ac:spMkLst>
            <pc:docMk/>
            <pc:sldMk cId="0" sldId="256"/>
            <ac:spMk id="58" creationId="{E6C0DD6B-6AA3-448F-9B99-8386295BC1B4}"/>
          </ac:spMkLst>
        </pc:spChg>
        <pc:spChg chg="add del">
          <ac:chgData name="EMPAR CEBRIÁN TORREJÓN" userId="9c059845f73b1b2d" providerId="LiveId" clId="{6D8B6EEB-142F-4BDD-909E-B27BCDE96D31}" dt="2025-02-02T07:38:45.958" v="5" actId="26606"/>
          <ac:spMkLst>
            <pc:docMk/>
            <pc:sldMk cId="0" sldId="256"/>
            <ac:spMk id="60" creationId="{8A94871E-96FC-4ADE-815B-41A636E34F1A}"/>
          </ac:spMkLst>
        </pc:spChg>
        <pc:spChg chg="add del">
          <ac:chgData name="EMPAR CEBRIÁN TORREJÓN" userId="9c059845f73b1b2d" providerId="LiveId" clId="{6D8B6EEB-142F-4BDD-909E-B27BCDE96D31}" dt="2025-02-02T07:38:45.958" v="5" actId="26606"/>
          <ac:spMkLst>
            <pc:docMk/>
            <pc:sldMk cId="0" sldId="256"/>
            <ac:spMk id="61" creationId="{3FCFB1DE-0B7E-48CC-BA90-B2AB0889F9D6}"/>
          </ac:spMkLst>
        </pc:spChg>
        <pc:spChg chg="add del">
          <ac:chgData name="EMPAR CEBRIÁN TORREJÓN" userId="9c059845f73b1b2d" providerId="LiveId" clId="{6D8B6EEB-142F-4BDD-909E-B27BCDE96D31}" dt="2025-02-02T07:41:17.002" v="30" actId="26606"/>
          <ac:spMkLst>
            <pc:docMk/>
            <pc:sldMk cId="0" sldId="256"/>
            <ac:spMk id="63" creationId="{93245F62-CCC4-49E4-B95B-EA6C1E790510}"/>
          </ac:spMkLst>
        </pc:spChg>
        <pc:spChg chg="add del">
          <ac:chgData name="EMPAR CEBRIÁN TORREJÓN" userId="9c059845f73b1b2d" providerId="LiveId" clId="{6D8B6EEB-142F-4BDD-909E-B27BCDE96D31}" dt="2025-02-02T07:41:17.002" v="30" actId="26606"/>
          <ac:spMkLst>
            <pc:docMk/>
            <pc:sldMk cId="0" sldId="256"/>
            <ac:spMk id="64" creationId="{E6C0DD6B-6AA3-448F-9B99-8386295BC1B4}"/>
          </ac:spMkLst>
        </pc:spChg>
        <pc:spChg chg="add del">
          <ac:chgData name="EMPAR CEBRIÁN TORREJÓN" userId="9c059845f73b1b2d" providerId="LiveId" clId="{6D8B6EEB-142F-4BDD-909E-B27BCDE96D31}" dt="2025-02-02T07:41:16.970" v="29" actId="26606"/>
          <ac:spMkLst>
            <pc:docMk/>
            <pc:sldMk cId="0" sldId="256"/>
            <ac:spMk id="69" creationId="{A8384FB5-9ADC-4DDC-881B-597D56F5B15D}"/>
          </ac:spMkLst>
        </pc:spChg>
        <pc:spChg chg="add del">
          <ac:chgData name="EMPAR CEBRIÁN TORREJÓN" userId="9c059845f73b1b2d" providerId="LiveId" clId="{6D8B6EEB-142F-4BDD-909E-B27BCDE96D31}" dt="2025-02-02T07:41:16.970" v="29" actId="26606"/>
          <ac:spMkLst>
            <pc:docMk/>
            <pc:sldMk cId="0" sldId="256"/>
            <ac:spMk id="71" creationId="{91E5A9A7-95C6-4F4F-B00E-C82E07FE62EF}"/>
          </ac:spMkLst>
        </pc:spChg>
        <pc:spChg chg="add del">
          <ac:chgData name="EMPAR CEBRIÁN TORREJÓN" userId="9c059845f73b1b2d" providerId="LiveId" clId="{6D8B6EEB-142F-4BDD-909E-B27BCDE96D31}" dt="2025-02-02T07:41:16.970" v="29" actId="26606"/>
          <ac:spMkLst>
            <pc:docMk/>
            <pc:sldMk cId="0" sldId="256"/>
            <ac:spMk id="73" creationId="{D07DD2DE-F619-49DD-B5E7-03A290FF4ED1}"/>
          </ac:spMkLst>
        </pc:spChg>
        <pc:spChg chg="add del">
          <ac:chgData name="EMPAR CEBRIÁN TORREJÓN" userId="9c059845f73b1b2d" providerId="LiveId" clId="{6D8B6EEB-142F-4BDD-909E-B27BCDE96D31}" dt="2025-02-02T07:41:16.970" v="29" actId="26606"/>
          <ac:spMkLst>
            <pc:docMk/>
            <pc:sldMk cId="0" sldId="256"/>
            <ac:spMk id="75" creationId="{85149191-5F60-4A28-AAFF-039F96B0F3EC}"/>
          </ac:spMkLst>
        </pc:spChg>
        <pc:spChg chg="add del">
          <ac:chgData name="EMPAR CEBRIÁN TORREJÓN" userId="9c059845f73b1b2d" providerId="LiveId" clId="{6D8B6EEB-142F-4BDD-909E-B27BCDE96D31}" dt="2025-02-02T07:41:16.970" v="29" actId="26606"/>
          <ac:spMkLst>
            <pc:docMk/>
            <pc:sldMk cId="0" sldId="256"/>
            <ac:spMk id="77" creationId="{F8260ED5-17F7-4158-B241-D51DD4CF1B7E}"/>
          </ac:spMkLst>
        </pc:spChg>
        <pc:spChg chg="add del">
          <ac:chgData name="EMPAR CEBRIÁN TORREJÓN" userId="9c059845f73b1b2d" providerId="LiveId" clId="{6D8B6EEB-142F-4BDD-909E-B27BCDE96D31}" dt="2025-02-02T08:49:19.200" v="295" actId="26606"/>
          <ac:spMkLst>
            <pc:docMk/>
            <pc:sldMk cId="0" sldId="256"/>
            <ac:spMk id="79" creationId="{F0A604E4-7307-451C-93BE-F1F7E1BF3BF8}"/>
          </ac:spMkLst>
        </pc:spChg>
        <pc:spChg chg="add del">
          <ac:chgData name="EMPAR CEBRIÁN TORREJÓN" userId="9c059845f73b1b2d" providerId="LiveId" clId="{6D8B6EEB-142F-4BDD-909E-B27BCDE96D31}" dt="2025-02-02T08:49:19.200" v="295" actId="26606"/>
          <ac:spMkLst>
            <pc:docMk/>
            <pc:sldMk cId="0" sldId="256"/>
            <ac:spMk id="80" creationId="{F7F3A0AA-35E5-4085-942B-737839030604}"/>
          </ac:spMkLst>
        </pc:spChg>
        <pc:spChg chg="add del">
          <ac:chgData name="EMPAR CEBRIÁN TORREJÓN" userId="9c059845f73b1b2d" providerId="LiveId" clId="{6D8B6EEB-142F-4BDD-909E-B27BCDE96D31}" dt="2025-02-02T08:49:19.200" v="295" actId="26606"/>
          <ac:spMkLst>
            <pc:docMk/>
            <pc:sldMk cId="0" sldId="256"/>
            <ac:spMk id="81" creationId="{402F5C38-C747-4173-ABBF-656E39E82130}"/>
          </ac:spMkLst>
        </pc:spChg>
        <pc:spChg chg="add del">
          <ac:chgData name="EMPAR CEBRIÁN TORREJÓN" userId="9c059845f73b1b2d" providerId="LiveId" clId="{6D8B6EEB-142F-4BDD-909E-B27BCDE96D31}" dt="2025-02-02T08:49:19.200" v="295" actId="26606"/>
          <ac:spMkLst>
            <pc:docMk/>
            <pc:sldMk cId="0" sldId="256"/>
            <ac:spMk id="82" creationId="{E37EECFC-A684-4391-AE85-4CDAF5565F61}"/>
          </ac:spMkLst>
        </pc:spChg>
        <pc:spChg chg="add del">
          <ac:chgData name="EMPAR CEBRIÁN TORREJÓN" userId="9c059845f73b1b2d" providerId="LiveId" clId="{6D8B6EEB-142F-4BDD-909E-B27BCDE96D31}" dt="2025-02-02T08:49:19.195" v="294" actId="26606"/>
          <ac:spMkLst>
            <pc:docMk/>
            <pc:sldMk cId="0" sldId="256"/>
            <ac:spMk id="87" creationId="{0E91F5CA-B392-444C-88E3-BF5BAAEBDEB0}"/>
          </ac:spMkLst>
        </pc:spChg>
        <pc:spChg chg="add del">
          <ac:chgData name="EMPAR CEBRIÁN TORREJÓN" userId="9c059845f73b1b2d" providerId="LiveId" clId="{6D8B6EEB-142F-4BDD-909E-B27BCDE96D31}" dt="2025-02-02T08:49:19.195" v="294" actId="26606"/>
          <ac:spMkLst>
            <pc:docMk/>
            <pc:sldMk cId="0" sldId="256"/>
            <ac:spMk id="89" creationId="{DFCA2118-59A2-4310-A4B2-F2CBA821E842}"/>
          </ac:spMkLst>
        </pc:spChg>
        <pc:spChg chg="add">
          <ac:chgData name="EMPAR CEBRIÁN TORREJÓN" userId="9c059845f73b1b2d" providerId="LiveId" clId="{6D8B6EEB-142F-4BDD-909E-B27BCDE96D31}" dt="2025-02-02T08:49:19.200" v="295" actId="26606"/>
          <ac:spMkLst>
            <pc:docMk/>
            <pc:sldMk cId="0" sldId="256"/>
            <ac:spMk id="91" creationId="{BCED4D40-4B67-4331-AC48-79B82B4A47D8}"/>
          </ac:spMkLst>
        </pc:spChg>
        <pc:spChg chg="add">
          <ac:chgData name="EMPAR CEBRIÁN TORREJÓN" userId="9c059845f73b1b2d" providerId="LiveId" clId="{6D8B6EEB-142F-4BDD-909E-B27BCDE96D31}" dt="2025-02-02T08:49:19.200" v="295" actId="26606"/>
          <ac:spMkLst>
            <pc:docMk/>
            <pc:sldMk cId="0" sldId="256"/>
            <ac:spMk id="92" creationId="{670CEDEF-4F34-412E-84EE-329C1E936AF5}"/>
          </ac:spMkLst>
        </pc:spChg>
        <pc:grpChg chg="add del">
          <ac:chgData name="EMPAR CEBRIÁN TORREJÓN" userId="9c059845f73b1b2d" providerId="LiveId" clId="{6D8B6EEB-142F-4BDD-909E-B27BCDE96D31}" dt="2025-02-02T07:38:45.982" v="6" actId="26606"/>
          <ac:grpSpMkLst>
            <pc:docMk/>
            <pc:sldMk cId="0" sldId="256"/>
            <ac:grpSpMk id="33" creationId="{C344E6B5-C9F5-4338-9E33-003B12373104}"/>
          </ac:grpSpMkLst>
        </pc:grpChg>
        <pc:grpChg chg="add del">
          <ac:chgData name="EMPAR CEBRIÁN TORREJÓN" userId="9c059845f73b1b2d" providerId="LiveId" clId="{6D8B6EEB-142F-4BDD-909E-B27BCDE96D31}" dt="2025-02-02T07:38:45.982" v="6" actId="26606"/>
          <ac:grpSpMkLst>
            <pc:docMk/>
            <pc:sldMk cId="0" sldId="256"/>
            <ac:grpSpMk id="39" creationId="{FDFEDBF7-8E2C-46B8-9095-AE1D77E21773}"/>
          </ac:grpSpMkLst>
        </pc:grpChg>
        <pc:grpChg chg="add del">
          <ac:chgData name="EMPAR CEBRIÁN TORREJÓN" userId="9c059845f73b1b2d" providerId="LiveId" clId="{6D8B6EEB-142F-4BDD-909E-B27BCDE96D31}" dt="2025-02-02T07:38:40.930" v="1" actId="26606"/>
          <ac:grpSpMkLst>
            <pc:docMk/>
            <pc:sldMk cId="0" sldId="256"/>
            <ac:grpSpMk id="52" creationId="{89D1390B-7E13-4B4F-9CB2-391063412E54}"/>
          </ac:grpSpMkLst>
        </pc:grpChg>
        <pc:picChg chg="mod">
          <ac:chgData name="EMPAR CEBRIÁN TORREJÓN" userId="9c059845f73b1b2d" providerId="LiveId" clId="{6D8B6EEB-142F-4BDD-909E-B27BCDE96D31}" dt="2025-02-02T08:49:19.200" v="295" actId="26606"/>
          <ac:picMkLst>
            <pc:docMk/>
            <pc:sldMk cId="0" sldId="256"/>
            <ac:picMk id="6" creationId="{13E89AC3-7BB2-D774-E2DE-D1CBF99945B5}"/>
          </ac:picMkLst>
        </pc:picChg>
      </pc:sldChg>
      <pc:sldChg chg="addSp delSp modSp mod setBg">
        <pc:chgData name="EMPAR CEBRIÁN TORREJÓN" userId="9c059845f73b1b2d" providerId="LiveId" clId="{6D8B6EEB-142F-4BDD-909E-B27BCDE96D31}" dt="2025-02-02T16:00:53.378" v="1486" actId="20577"/>
        <pc:sldMkLst>
          <pc:docMk/>
          <pc:sldMk cId="0" sldId="257"/>
        </pc:sldMkLst>
        <pc:spChg chg="del mod">
          <ac:chgData name="EMPAR CEBRIÁN TORREJÓN" userId="9c059845f73b1b2d" providerId="LiveId" clId="{6D8B6EEB-142F-4BDD-909E-B27BCDE96D31}" dt="2025-02-02T15:46:03.535" v="298" actId="478"/>
          <ac:spMkLst>
            <pc:docMk/>
            <pc:sldMk cId="0" sldId="257"/>
            <ac:spMk id="2" creationId="{00000000-0000-0000-0000-000000000000}"/>
          </ac:spMkLst>
        </pc:spChg>
        <pc:spChg chg="mod ord">
          <ac:chgData name="EMPAR CEBRIÁN TORREJÓN" userId="9c059845f73b1b2d" providerId="LiveId" clId="{6D8B6EEB-142F-4BDD-909E-B27BCDE96D31}" dt="2025-02-02T16:00:53.378" v="1486" actId="20577"/>
          <ac:spMkLst>
            <pc:docMk/>
            <pc:sldMk cId="0" sldId="257"/>
            <ac:spMk id="3" creationId="{00000000-0000-0000-0000-000000000000}"/>
          </ac:spMkLst>
        </pc:spChg>
        <pc:spChg chg="del">
          <ac:chgData name="EMPAR CEBRIÁN TORREJÓN" userId="9c059845f73b1b2d" providerId="LiveId" clId="{6D8B6EEB-142F-4BDD-909E-B27BCDE96D31}" dt="2025-02-02T07:40:11.519" v="19" actId="26606"/>
          <ac:spMkLst>
            <pc:docMk/>
            <pc:sldMk cId="0" sldId="257"/>
            <ac:spMk id="8" creationId="{FA3C7DEA-BCC2-4295-8850-147993296189}"/>
          </ac:spMkLst>
        </pc:spChg>
        <pc:spChg chg="del">
          <ac:chgData name="EMPAR CEBRIÁN TORREJÓN" userId="9c059845f73b1b2d" providerId="LiveId" clId="{6D8B6EEB-142F-4BDD-909E-B27BCDE96D31}" dt="2025-02-02T07:40:11.519" v="19" actId="26606"/>
          <ac:spMkLst>
            <pc:docMk/>
            <pc:sldMk cId="0" sldId="257"/>
            <ac:spMk id="10" creationId="{C289949D-B9F6-468A-86FE-2694DC5AE773}"/>
          </ac:spMkLst>
        </pc:spChg>
        <pc:spChg chg="add del">
          <ac:chgData name="EMPAR CEBRIÁN TORREJÓN" userId="9c059845f73b1b2d" providerId="LiveId" clId="{6D8B6EEB-142F-4BDD-909E-B27BCDE96D31}" dt="2025-02-02T07:41:29.922" v="31" actId="26606"/>
          <ac:spMkLst>
            <pc:docMk/>
            <pc:sldMk cId="0" sldId="257"/>
            <ac:spMk id="21" creationId="{C0763A76-9F1C-4FC5-82B7-DD475DA461B2}"/>
          </ac:spMkLst>
        </pc:spChg>
        <pc:spChg chg="add del">
          <ac:chgData name="EMPAR CEBRIÁN TORREJÓN" userId="9c059845f73b1b2d" providerId="LiveId" clId="{6D8B6EEB-142F-4BDD-909E-B27BCDE96D31}" dt="2025-02-02T07:41:29.922" v="31" actId="26606"/>
          <ac:spMkLst>
            <pc:docMk/>
            <pc:sldMk cId="0" sldId="257"/>
            <ac:spMk id="23" creationId="{E81BF4F6-F2CF-4984-9D14-D6966D92F99F}"/>
          </ac:spMkLst>
        </pc:spChg>
        <pc:grpChg chg="del">
          <ac:chgData name="EMPAR CEBRIÁN TORREJÓN" userId="9c059845f73b1b2d" providerId="LiveId" clId="{6D8B6EEB-142F-4BDD-909E-B27BCDE96D31}" dt="2025-02-02T07:40:11.519" v="19" actId="26606"/>
          <ac:grpSpMkLst>
            <pc:docMk/>
            <pc:sldMk cId="0" sldId="257"/>
            <ac:grpSpMk id="12" creationId="{E4DF0958-0C87-4C28-9554-2FADC788C2B1}"/>
          </ac:grpSpMkLst>
        </pc:grpChg>
        <pc:picChg chg="add mod ord">
          <ac:chgData name="EMPAR CEBRIÁN TORREJÓN" userId="9c059845f73b1b2d" providerId="LiveId" clId="{6D8B6EEB-142F-4BDD-909E-B27BCDE96D31}" dt="2025-02-02T07:49:46.606" v="64" actId="1037"/>
          <ac:picMkLst>
            <pc:docMk/>
            <pc:sldMk cId="0" sldId="257"/>
            <ac:picMk id="5" creationId="{FE9DC578-1C3F-03AE-C352-222695480C31}"/>
          </ac:picMkLst>
        </pc:picChg>
        <pc:cxnChg chg="add">
          <ac:chgData name="EMPAR CEBRIÁN TORREJÓN" userId="9c059845f73b1b2d" providerId="LiveId" clId="{6D8B6EEB-142F-4BDD-909E-B27BCDE96D31}" dt="2025-02-02T07:41:29.922" v="31" actId="26606"/>
          <ac:cxnSpMkLst>
            <pc:docMk/>
            <pc:sldMk cId="0" sldId="257"/>
            <ac:cxnSpMk id="28" creationId="{1503BFE4-729B-D9D0-C17B-501E6AF1127A}"/>
          </ac:cxnSpMkLst>
        </pc:cxnChg>
      </pc:sldChg>
      <pc:sldChg chg="addSp delSp modSp mod">
        <pc:chgData name="EMPAR CEBRIÁN TORREJÓN" userId="9c059845f73b1b2d" providerId="LiveId" clId="{6D8B6EEB-142F-4BDD-909E-B27BCDE96D31}" dt="2025-02-02T17:09:21.048" v="3346" actId="207"/>
        <pc:sldMkLst>
          <pc:docMk/>
          <pc:sldMk cId="0" sldId="258"/>
        </pc:sldMkLst>
        <pc:spChg chg="mod ord">
          <ac:chgData name="EMPAR CEBRIÁN TORREJÓN" userId="9c059845f73b1b2d" providerId="LiveId" clId="{6D8B6EEB-142F-4BDD-909E-B27BCDE96D31}" dt="2025-02-02T17:09:21.048" v="3346" actId="207"/>
          <ac:spMkLst>
            <pc:docMk/>
            <pc:sldMk cId="0" sldId="258"/>
            <ac:spMk id="2" creationId="{00000000-0000-0000-0000-000000000000}"/>
          </ac:spMkLst>
        </pc:spChg>
        <pc:spChg chg="mod ord">
          <ac:chgData name="EMPAR CEBRIÁN TORREJÓN" userId="9c059845f73b1b2d" providerId="LiveId" clId="{6D8B6EEB-142F-4BDD-909E-B27BCDE96D31}" dt="2025-02-02T17:09:13.796" v="3344" actId="207"/>
          <ac:spMkLst>
            <pc:docMk/>
            <pc:sldMk cId="0" sldId="258"/>
            <ac:spMk id="3" creationId="{00000000-0000-0000-0000-000000000000}"/>
          </ac:spMkLst>
        </pc:spChg>
        <pc:spChg chg="del">
          <ac:chgData name="EMPAR CEBRIÁN TORREJÓN" userId="9c059845f73b1b2d" providerId="LiveId" clId="{6D8B6EEB-142F-4BDD-909E-B27BCDE96D31}" dt="2025-02-02T07:40:44.110" v="27" actId="26606"/>
          <ac:spMkLst>
            <pc:docMk/>
            <pc:sldMk cId="0" sldId="258"/>
            <ac:spMk id="8" creationId="{FA3C7DEA-BCC2-4295-8850-147993296189}"/>
          </ac:spMkLst>
        </pc:spChg>
        <pc:spChg chg="del">
          <ac:chgData name="EMPAR CEBRIÁN TORREJÓN" userId="9c059845f73b1b2d" providerId="LiveId" clId="{6D8B6EEB-142F-4BDD-909E-B27BCDE96D31}" dt="2025-02-02T07:40:44.110" v="27" actId="26606"/>
          <ac:spMkLst>
            <pc:docMk/>
            <pc:sldMk cId="0" sldId="258"/>
            <ac:spMk id="10" creationId="{C289949D-B9F6-468A-86FE-2694DC5AE773}"/>
          </ac:spMkLst>
        </pc:spChg>
        <pc:spChg chg="add del">
          <ac:chgData name="EMPAR CEBRIÁN TORREJÓN" userId="9c059845f73b1b2d" providerId="LiveId" clId="{6D8B6EEB-142F-4BDD-909E-B27BCDE96D31}" dt="2025-02-02T17:09:00.177" v="3342" actId="26606"/>
          <ac:spMkLst>
            <pc:docMk/>
            <pc:sldMk cId="0" sldId="258"/>
            <ac:spMk id="21" creationId="{2596F992-698C-48C0-9D89-70DA4CE927EF}"/>
          </ac:spMkLst>
        </pc:spChg>
        <pc:spChg chg="add del">
          <ac:chgData name="EMPAR CEBRIÁN TORREJÓN" userId="9c059845f73b1b2d" providerId="LiveId" clId="{6D8B6EEB-142F-4BDD-909E-B27BCDE96D31}" dt="2025-02-02T17:09:00.177" v="3342" actId="26606"/>
          <ac:spMkLst>
            <pc:docMk/>
            <pc:sldMk cId="0" sldId="258"/>
            <ac:spMk id="23" creationId="{E7BFF8DC-0AE7-4AD2-9B28-2E5F26D62C30}"/>
          </ac:spMkLst>
        </pc:spChg>
        <pc:spChg chg="add del">
          <ac:chgData name="EMPAR CEBRIÁN TORREJÓN" userId="9c059845f73b1b2d" providerId="LiveId" clId="{6D8B6EEB-142F-4BDD-909E-B27BCDE96D31}" dt="2025-02-02T17:09:00.177" v="3342" actId="26606"/>
          <ac:spMkLst>
            <pc:docMk/>
            <pc:sldMk cId="0" sldId="258"/>
            <ac:spMk id="25" creationId="{7E0162AD-C6E5-4BF8-A453-76ADB36877D3}"/>
          </ac:spMkLst>
        </pc:spChg>
        <pc:spChg chg="add">
          <ac:chgData name="EMPAR CEBRIÁN TORREJÓN" userId="9c059845f73b1b2d" providerId="LiveId" clId="{6D8B6EEB-142F-4BDD-909E-B27BCDE96D31}" dt="2025-02-02T17:09:00.177" v="3342" actId="26606"/>
          <ac:spMkLst>
            <pc:docMk/>
            <pc:sldMk cId="0" sldId="258"/>
            <ac:spMk id="30" creationId="{3BA513B0-82FF-4F41-8178-885375D1CFB5}"/>
          </ac:spMkLst>
        </pc:spChg>
        <pc:grpChg chg="del">
          <ac:chgData name="EMPAR CEBRIÁN TORREJÓN" userId="9c059845f73b1b2d" providerId="LiveId" clId="{6D8B6EEB-142F-4BDD-909E-B27BCDE96D31}" dt="2025-02-02T07:40:44.110" v="27" actId="26606"/>
          <ac:grpSpMkLst>
            <pc:docMk/>
            <pc:sldMk cId="0" sldId="258"/>
            <ac:grpSpMk id="12" creationId="{E4DF0958-0C87-4C28-9554-2FADC788C2B1}"/>
          </ac:grpSpMkLst>
        </pc:grpChg>
        <pc:grpChg chg="add">
          <ac:chgData name="EMPAR CEBRIÁN TORREJÓN" userId="9c059845f73b1b2d" providerId="LiveId" clId="{6D8B6EEB-142F-4BDD-909E-B27BCDE96D31}" dt="2025-02-02T17:09:00.177" v="3342" actId="26606"/>
          <ac:grpSpMkLst>
            <pc:docMk/>
            <pc:sldMk cId="0" sldId="258"/>
            <ac:grpSpMk id="32" creationId="{93DB8501-F9F2-4ACD-B56A-9019CD5006D6}"/>
          </ac:grpSpMkLst>
        </pc:grpChg>
        <pc:picChg chg="add mod">
          <ac:chgData name="EMPAR CEBRIÁN TORREJÓN" userId="9c059845f73b1b2d" providerId="LiveId" clId="{6D8B6EEB-142F-4BDD-909E-B27BCDE96D31}" dt="2025-02-02T17:09:00.177" v="3342" actId="26606"/>
          <ac:picMkLst>
            <pc:docMk/>
            <pc:sldMk cId="0" sldId="258"/>
            <ac:picMk id="5" creationId="{D0FFBAFD-155F-31F6-7AD8-5E35ACF40946}"/>
          </ac:picMkLst>
        </pc:picChg>
      </pc:sldChg>
      <pc:sldChg chg="addSp delSp modSp mod">
        <pc:chgData name="EMPAR CEBRIÁN TORREJÓN" userId="9c059845f73b1b2d" providerId="LiveId" clId="{6D8B6EEB-142F-4BDD-909E-B27BCDE96D31}" dt="2025-02-02T17:11:52.598" v="3352" actId="14100"/>
        <pc:sldMkLst>
          <pc:docMk/>
          <pc:sldMk cId="0" sldId="259"/>
        </pc:sldMkLst>
        <pc:spChg chg="mod">
          <ac:chgData name="EMPAR CEBRIÁN TORREJÓN" userId="9c059845f73b1b2d" providerId="LiveId" clId="{6D8B6EEB-142F-4BDD-909E-B27BCDE96D31}" dt="2025-02-02T17:11:49.706" v="3351" actId="1076"/>
          <ac:spMkLst>
            <pc:docMk/>
            <pc:sldMk cId="0" sldId="259"/>
            <ac:spMk id="2" creationId="{00000000-0000-0000-0000-000000000000}"/>
          </ac:spMkLst>
        </pc:spChg>
        <pc:spChg chg="del mod ord">
          <ac:chgData name="EMPAR CEBRIÁN TORREJÓN" userId="9c059845f73b1b2d" providerId="LiveId" clId="{6D8B6EEB-142F-4BDD-909E-B27BCDE96D31}" dt="2025-02-02T08:30:27.806" v="73" actId="26606"/>
          <ac:spMkLst>
            <pc:docMk/>
            <pc:sldMk cId="0" sldId="259"/>
            <ac:spMk id="3" creationId="{00000000-0000-0000-0000-000000000000}"/>
          </ac:spMkLst>
        </pc:spChg>
        <pc:spChg chg="add del">
          <ac:chgData name="EMPAR CEBRIÁN TORREJÓN" userId="9c059845f73b1b2d" providerId="LiveId" clId="{6D8B6EEB-142F-4BDD-909E-B27BCDE96D31}" dt="2025-02-02T08:30:27.806" v="73" actId="26606"/>
          <ac:spMkLst>
            <pc:docMk/>
            <pc:sldMk cId="0" sldId="259"/>
            <ac:spMk id="31" creationId="{43C823D3-D619-407C-89E0-C6F6B1E7A42A}"/>
          </ac:spMkLst>
        </pc:spChg>
        <pc:spChg chg="add del">
          <ac:chgData name="EMPAR CEBRIÁN TORREJÓN" userId="9c059845f73b1b2d" providerId="LiveId" clId="{6D8B6EEB-142F-4BDD-909E-B27BCDE96D31}" dt="2025-02-02T08:30:27.806" v="73" actId="26606"/>
          <ac:spMkLst>
            <pc:docMk/>
            <pc:sldMk cId="0" sldId="259"/>
            <ac:spMk id="32" creationId="{047F8E3E-2FFA-4A0F-B3C7-E57ADDCFB415}"/>
          </ac:spMkLst>
        </pc:spChg>
        <pc:spChg chg="add del">
          <ac:chgData name="EMPAR CEBRIÁN TORREJÓN" userId="9c059845f73b1b2d" providerId="LiveId" clId="{6D8B6EEB-142F-4BDD-909E-B27BCDE96D31}" dt="2025-02-02T08:30:25.158" v="70" actId="26606"/>
          <ac:spMkLst>
            <pc:docMk/>
            <pc:sldMk cId="0" sldId="259"/>
            <ac:spMk id="43" creationId="{2EB492CD-616E-47F8-933B-5E2D952A0593}"/>
          </ac:spMkLst>
        </pc:spChg>
        <pc:spChg chg="add del">
          <ac:chgData name="EMPAR CEBRIÁN TORREJÓN" userId="9c059845f73b1b2d" providerId="LiveId" clId="{6D8B6EEB-142F-4BDD-909E-B27BCDE96D31}" dt="2025-02-02T08:30:25.158" v="70" actId="26606"/>
          <ac:spMkLst>
            <pc:docMk/>
            <pc:sldMk cId="0" sldId="259"/>
            <ac:spMk id="45" creationId="{59383CF9-23B5-4335-9B21-1791C4CF1C75}"/>
          </ac:spMkLst>
        </pc:spChg>
        <pc:spChg chg="add del">
          <ac:chgData name="EMPAR CEBRIÁN TORREJÓN" userId="9c059845f73b1b2d" providerId="LiveId" clId="{6D8B6EEB-142F-4BDD-909E-B27BCDE96D31}" dt="2025-02-02T08:30:25.158" v="70" actId="26606"/>
          <ac:spMkLst>
            <pc:docMk/>
            <pc:sldMk cId="0" sldId="259"/>
            <ac:spMk id="47" creationId="{0007FE00-9498-4706-B255-6437B0252C02}"/>
          </ac:spMkLst>
        </pc:spChg>
        <pc:spChg chg="add del">
          <ac:chgData name="EMPAR CEBRIÁN TORREJÓN" userId="9c059845f73b1b2d" providerId="LiveId" clId="{6D8B6EEB-142F-4BDD-909E-B27BCDE96D31}" dt="2025-02-02T08:30:27.790" v="72" actId="26606"/>
          <ac:spMkLst>
            <pc:docMk/>
            <pc:sldMk cId="0" sldId="259"/>
            <ac:spMk id="49" creationId="{0B9EE3F3-89B7-43C3-8651-C4C96830993D}"/>
          </ac:spMkLst>
        </pc:spChg>
        <pc:spChg chg="add del">
          <ac:chgData name="EMPAR CEBRIÁN TORREJÓN" userId="9c059845f73b1b2d" providerId="LiveId" clId="{6D8B6EEB-142F-4BDD-909E-B27BCDE96D31}" dt="2025-02-02T08:30:27.790" v="72" actId="26606"/>
          <ac:spMkLst>
            <pc:docMk/>
            <pc:sldMk cId="0" sldId="259"/>
            <ac:spMk id="50" creationId="{33AE4636-AEEC-45D6-84D4-7AC2DA48ECF8}"/>
          </ac:spMkLst>
        </pc:spChg>
        <pc:spChg chg="add del">
          <ac:chgData name="EMPAR CEBRIÁN TORREJÓN" userId="9c059845f73b1b2d" providerId="LiveId" clId="{6D8B6EEB-142F-4BDD-909E-B27BCDE96D31}" dt="2025-02-02T08:30:27.790" v="72" actId="26606"/>
          <ac:spMkLst>
            <pc:docMk/>
            <pc:sldMk cId="0" sldId="259"/>
            <ac:spMk id="51" creationId="{8D9CE0F4-2EB2-4F1F-8AAC-DB3571D9FE10}"/>
          </ac:spMkLst>
        </pc:spChg>
        <pc:spChg chg="add">
          <ac:chgData name="EMPAR CEBRIÁN TORREJÓN" userId="9c059845f73b1b2d" providerId="LiveId" clId="{6D8B6EEB-142F-4BDD-909E-B27BCDE96D31}" dt="2025-02-02T08:30:27.806" v="73" actId="26606"/>
          <ac:spMkLst>
            <pc:docMk/>
            <pc:sldMk cId="0" sldId="259"/>
            <ac:spMk id="53" creationId="{43C823D3-D619-407C-89E0-C6F6B1E7A42A}"/>
          </ac:spMkLst>
        </pc:spChg>
        <pc:spChg chg="add">
          <ac:chgData name="EMPAR CEBRIÁN TORREJÓN" userId="9c059845f73b1b2d" providerId="LiveId" clId="{6D8B6EEB-142F-4BDD-909E-B27BCDE96D31}" dt="2025-02-02T08:30:27.806" v="73" actId="26606"/>
          <ac:spMkLst>
            <pc:docMk/>
            <pc:sldMk cId="0" sldId="259"/>
            <ac:spMk id="54" creationId="{047F8E3E-2FFA-4A0F-B3C7-E57ADDCFB415}"/>
          </ac:spMkLst>
        </pc:spChg>
        <pc:grpChg chg="add del">
          <ac:chgData name="EMPAR CEBRIÁN TORREJÓN" userId="9c059845f73b1b2d" providerId="LiveId" clId="{6D8B6EEB-142F-4BDD-909E-B27BCDE96D31}" dt="2025-02-02T08:30:27.806" v="73" actId="26606"/>
          <ac:grpSpMkLst>
            <pc:docMk/>
            <pc:sldMk cId="0" sldId="259"/>
            <ac:grpSpMk id="33" creationId="{33D939F1-7ABE-4D0E-946A-43F37F556AFD}"/>
          </ac:grpSpMkLst>
        </pc:grpChg>
        <pc:grpChg chg="add del">
          <ac:chgData name="EMPAR CEBRIÁN TORREJÓN" userId="9c059845f73b1b2d" providerId="LiveId" clId="{6D8B6EEB-142F-4BDD-909E-B27BCDE96D31}" dt="2025-02-02T08:30:27.806" v="73" actId="26606"/>
          <ac:grpSpMkLst>
            <pc:docMk/>
            <pc:sldMk cId="0" sldId="259"/>
            <ac:grpSpMk id="34" creationId="{9DB3963A-4187-4A72-9DA4-CA6BADE22931}"/>
          </ac:grpSpMkLst>
        </pc:grpChg>
        <pc:grpChg chg="add">
          <ac:chgData name="EMPAR CEBRIÁN TORREJÓN" userId="9c059845f73b1b2d" providerId="LiveId" clId="{6D8B6EEB-142F-4BDD-909E-B27BCDE96D31}" dt="2025-02-02T08:30:27.806" v="73" actId="26606"/>
          <ac:grpSpMkLst>
            <pc:docMk/>
            <pc:sldMk cId="0" sldId="259"/>
            <ac:grpSpMk id="55" creationId="{33D939F1-7ABE-4D0E-946A-43F37F556AFD}"/>
          </ac:grpSpMkLst>
        </pc:grpChg>
        <pc:grpChg chg="add">
          <ac:chgData name="EMPAR CEBRIÁN TORREJÓN" userId="9c059845f73b1b2d" providerId="LiveId" clId="{6D8B6EEB-142F-4BDD-909E-B27BCDE96D31}" dt="2025-02-02T08:30:27.806" v="73" actId="26606"/>
          <ac:grpSpMkLst>
            <pc:docMk/>
            <pc:sldMk cId="0" sldId="259"/>
            <ac:grpSpMk id="60" creationId="{9DB3963A-4187-4A72-9DA4-CA6BADE22931}"/>
          </ac:grpSpMkLst>
        </pc:grpChg>
        <pc:graphicFrameChg chg="add mod modGraphic">
          <ac:chgData name="EMPAR CEBRIÁN TORREJÓN" userId="9c059845f73b1b2d" providerId="LiveId" clId="{6D8B6EEB-142F-4BDD-909E-B27BCDE96D31}" dt="2025-02-02T17:11:52.598" v="3352" actId="14100"/>
          <ac:graphicFrameMkLst>
            <pc:docMk/>
            <pc:sldMk cId="0" sldId="259"/>
            <ac:graphicFrameMk id="40" creationId="{33F89CC7-F20F-3BEE-858D-E30FDD978A2F}"/>
          </ac:graphicFrameMkLst>
        </pc:graphicFrameChg>
        <pc:picChg chg="add mod">
          <ac:chgData name="EMPAR CEBRIÁN TORREJÓN" userId="9c059845f73b1b2d" providerId="LiveId" clId="{6D8B6EEB-142F-4BDD-909E-B27BCDE96D31}" dt="2025-02-02T17:11:44.444" v="3350" actId="1076"/>
          <ac:picMkLst>
            <pc:docMk/>
            <pc:sldMk cId="0" sldId="259"/>
            <ac:picMk id="5" creationId="{430809E3-8DAC-F493-942A-F71B63AA387A}"/>
          </ac:picMkLst>
        </pc:picChg>
      </pc:sldChg>
      <pc:sldChg chg="addSp delSp modSp mod">
        <pc:chgData name="EMPAR CEBRIÁN TORREJÓN" userId="9c059845f73b1b2d" providerId="LiveId" clId="{6D8B6EEB-142F-4BDD-909E-B27BCDE96D31}" dt="2025-02-02T16:05:43.920" v="1861"/>
        <pc:sldMkLst>
          <pc:docMk/>
          <pc:sldMk cId="0" sldId="260"/>
        </pc:sldMkLst>
        <pc:spChg chg="mod">
          <ac:chgData name="EMPAR CEBRIÁN TORREJÓN" userId="9c059845f73b1b2d" providerId="LiveId" clId="{6D8B6EEB-142F-4BDD-909E-B27BCDE96D31}" dt="2025-02-02T08:30:58.221" v="79" actId="26606"/>
          <ac:spMkLst>
            <pc:docMk/>
            <pc:sldMk cId="0" sldId="260"/>
            <ac:spMk id="2" creationId="{00000000-0000-0000-0000-000000000000}"/>
          </ac:spMkLst>
        </pc:spChg>
        <pc:spChg chg="mod">
          <ac:chgData name="EMPAR CEBRIÁN TORREJÓN" userId="9c059845f73b1b2d" providerId="LiveId" clId="{6D8B6EEB-142F-4BDD-909E-B27BCDE96D31}" dt="2025-02-02T16:05:43.920" v="1861"/>
          <ac:spMkLst>
            <pc:docMk/>
            <pc:sldMk cId="0" sldId="260"/>
            <ac:spMk id="31" creationId="{00000000-0000-0000-0000-000000000000}"/>
          </ac:spMkLst>
        </pc:spChg>
        <pc:spChg chg="del">
          <ac:chgData name="EMPAR CEBRIÁN TORREJÓN" userId="9c059845f73b1b2d" providerId="LiveId" clId="{6D8B6EEB-142F-4BDD-909E-B27BCDE96D31}" dt="2025-02-02T08:30:58.221" v="79" actId="26606"/>
          <ac:spMkLst>
            <pc:docMk/>
            <pc:sldMk cId="0" sldId="260"/>
            <ac:spMk id="36" creationId="{18873D23-2DCF-4B31-A009-95721C06E8E1}"/>
          </ac:spMkLst>
        </pc:spChg>
        <pc:spChg chg="del">
          <ac:chgData name="EMPAR CEBRIÁN TORREJÓN" userId="9c059845f73b1b2d" providerId="LiveId" clId="{6D8B6EEB-142F-4BDD-909E-B27BCDE96D31}" dt="2025-02-02T08:30:58.221" v="79" actId="26606"/>
          <ac:spMkLst>
            <pc:docMk/>
            <pc:sldMk cId="0" sldId="260"/>
            <ac:spMk id="38" creationId="{C13EF075-D4EF-4929-ADBC-91B27DA19955}"/>
          </ac:spMkLst>
        </pc:spChg>
        <pc:spChg chg="add">
          <ac:chgData name="EMPAR CEBRIÁN TORREJÓN" userId="9c059845f73b1b2d" providerId="LiveId" clId="{6D8B6EEB-142F-4BDD-909E-B27BCDE96D31}" dt="2025-02-02T08:30:58.221" v="79" actId="26606"/>
          <ac:spMkLst>
            <pc:docMk/>
            <pc:sldMk cId="0" sldId="260"/>
            <ac:spMk id="49" creationId="{0E3596DD-156A-473E-9BB3-C6A29F7574E9}"/>
          </ac:spMkLst>
        </pc:spChg>
        <pc:spChg chg="add">
          <ac:chgData name="EMPAR CEBRIÁN TORREJÓN" userId="9c059845f73b1b2d" providerId="LiveId" clId="{6D8B6EEB-142F-4BDD-909E-B27BCDE96D31}" dt="2025-02-02T08:30:58.221" v="79" actId="26606"/>
          <ac:spMkLst>
            <pc:docMk/>
            <pc:sldMk cId="0" sldId="260"/>
            <ac:spMk id="51" creationId="{2C46C4D6-C474-4E92-B52E-944C1118F7B6}"/>
          </ac:spMkLst>
        </pc:spChg>
        <pc:grpChg chg="del">
          <ac:chgData name="EMPAR CEBRIÁN TORREJÓN" userId="9c059845f73b1b2d" providerId="LiveId" clId="{6D8B6EEB-142F-4BDD-909E-B27BCDE96D31}" dt="2025-02-02T08:30:58.221" v="79" actId="26606"/>
          <ac:grpSpMkLst>
            <pc:docMk/>
            <pc:sldMk cId="0" sldId="260"/>
            <ac:grpSpMk id="40" creationId="{DAA26DFA-AAB2-4973-9C17-16D587C7B198}"/>
          </ac:grpSpMkLst>
        </pc:grpChg>
        <pc:picChg chg="add mod">
          <ac:chgData name="EMPAR CEBRIÁN TORREJÓN" userId="9c059845f73b1b2d" providerId="LiveId" clId="{6D8B6EEB-142F-4BDD-909E-B27BCDE96D31}" dt="2025-02-02T08:30:58.221" v="79" actId="26606"/>
          <ac:picMkLst>
            <pc:docMk/>
            <pc:sldMk cId="0" sldId="260"/>
            <ac:picMk id="4" creationId="{EE332891-9ADE-29A1-CDF0-CFF607BAE408}"/>
          </ac:picMkLst>
        </pc:picChg>
      </pc:sldChg>
      <pc:sldChg chg="addSp delSp modSp mod">
        <pc:chgData name="EMPAR CEBRIÁN TORREJÓN" userId="9c059845f73b1b2d" providerId="LiveId" clId="{6D8B6EEB-142F-4BDD-909E-B27BCDE96D31}" dt="2025-02-02T16:44:40.328" v="3209" actId="20577"/>
        <pc:sldMkLst>
          <pc:docMk/>
          <pc:sldMk cId="0" sldId="261"/>
        </pc:sldMkLst>
        <pc:spChg chg="mod">
          <ac:chgData name="EMPAR CEBRIÁN TORREJÓN" userId="9c059845f73b1b2d" providerId="LiveId" clId="{6D8B6EEB-142F-4BDD-909E-B27BCDE96D31}" dt="2025-02-02T08:31:30.979" v="86" actId="26606"/>
          <ac:spMkLst>
            <pc:docMk/>
            <pc:sldMk cId="0" sldId="261"/>
            <ac:spMk id="2" creationId="{00000000-0000-0000-0000-000000000000}"/>
          </ac:spMkLst>
        </pc:spChg>
        <pc:spChg chg="mod">
          <ac:chgData name="EMPAR CEBRIÁN TORREJÓN" userId="9c059845f73b1b2d" providerId="LiveId" clId="{6D8B6EEB-142F-4BDD-909E-B27BCDE96D31}" dt="2025-02-02T16:44:40.328" v="3209" actId="20577"/>
          <ac:spMkLst>
            <pc:docMk/>
            <pc:sldMk cId="0" sldId="261"/>
            <ac:spMk id="3" creationId="{00000000-0000-0000-0000-000000000000}"/>
          </ac:spMkLst>
        </pc:spChg>
        <pc:spChg chg="add del">
          <ac:chgData name="EMPAR CEBRIÁN TORREJÓN" userId="9c059845f73b1b2d" providerId="LiveId" clId="{6D8B6EEB-142F-4BDD-909E-B27BCDE96D31}" dt="2025-02-02T08:31:30.979" v="86" actId="26606"/>
          <ac:spMkLst>
            <pc:docMk/>
            <pc:sldMk cId="0" sldId="261"/>
            <ac:spMk id="8" creationId="{889C5E17-24D0-4696-A3C5-A2261FB455FA}"/>
          </ac:spMkLst>
        </pc:spChg>
        <pc:spChg chg="add del">
          <ac:chgData name="EMPAR CEBRIÁN TORREJÓN" userId="9c059845f73b1b2d" providerId="LiveId" clId="{6D8B6EEB-142F-4BDD-909E-B27BCDE96D31}" dt="2025-02-02T08:31:30.979" v="86" actId="26606"/>
          <ac:spMkLst>
            <pc:docMk/>
            <pc:sldMk cId="0" sldId="261"/>
            <ac:spMk id="10" creationId="{6929B58F-2358-44CC-ACE5-EF1BD3C6C824}"/>
          </ac:spMkLst>
        </pc:spChg>
        <pc:spChg chg="add del">
          <ac:chgData name="EMPAR CEBRIÁN TORREJÓN" userId="9c059845f73b1b2d" providerId="LiveId" clId="{6D8B6EEB-142F-4BDD-909E-B27BCDE96D31}" dt="2025-02-02T08:31:30.973" v="85" actId="26606"/>
          <ac:spMkLst>
            <pc:docMk/>
            <pc:sldMk cId="0" sldId="261"/>
            <ac:spMk id="20" creationId="{F821940F-7A1D-4ACC-85B4-A932898ABB37}"/>
          </ac:spMkLst>
        </pc:spChg>
        <pc:spChg chg="add del">
          <ac:chgData name="EMPAR CEBRIÁN TORREJÓN" userId="9c059845f73b1b2d" providerId="LiveId" clId="{6D8B6EEB-142F-4BDD-909E-B27BCDE96D31}" dt="2025-02-02T08:31:30.973" v="85" actId="26606"/>
          <ac:spMkLst>
            <pc:docMk/>
            <pc:sldMk cId="0" sldId="261"/>
            <ac:spMk id="22" creationId="{16674508-81D3-48CF-96BF-7FC60EAA572A}"/>
          </ac:spMkLst>
        </pc:spChg>
        <pc:spChg chg="add">
          <ac:chgData name="EMPAR CEBRIÁN TORREJÓN" userId="9c059845f73b1b2d" providerId="LiveId" clId="{6D8B6EEB-142F-4BDD-909E-B27BCDE96D31}" dt="2025-02-02T08:31:30.979" v="86" actId="26606"/>
          <ac:spMkLst>
            <pc:docMk/>
            <pc:sldMk cId="0" sldId="261"/>
            <ac:spMk id="24" creationId="{0E3596DD-156A-473E-9BB3-C6A29F7574E9}"/>
          </ac:spMkLst>
        </pc:spChg>
        <pc:spChg chg="add">
          <ac:chgData name="EMPAR CEBRIÁN TORREJÓN" userId="9c059845f73b1b2d" providerId="LiveId" clId="{6D8B6EEB-142F-4BDD-909E-B27BCDE96D31}" dt="2025-02-02T08:31:30.979" v="86" actId="26606"/>
          <ac:spMkLst>
            <pc:docMk/>
            <pc:sldMk cId="0" sldId="261"/>
            <ac:spMk id="25" creationId="{2C46C4D6-C474-4E92-B52E-944C1118F7B6}"/>
          </ac:spMkLst>
        </pc:spChg>
        <pc:grpChg chg="add del">
          <ac:chgData name="EMPAR CEBRIÁN TORREJÓN" userId="9c059845f73b1b2d" providerId="LiveId" clId="{6D8B6EEB-142F-4BDD-909E-B27BCDE96D31}" dt="2025-02-02T08:31:30.979" v="86" actId="26606"/>
          <ac:grpSpMkLst>
            <pc:docMk/>
            <pc:sldMk cId="0" sldId="261"/>
            <ac:grpSpMk id="12" creationId="{09DA5303-A1AF-4830-806C-51FCD96188B7}"/>
          </ac:grpSpMkLst>
        </pc:grpChg>
        <pc:picChg chg="add mod">
          <ac:chgData name="EMPAR CEBRIÁN TORREJÓN" userId="9c059845f73b1b2d" providerId="LiveId" clId="{6D8B6EEB-142F-4BDD-909E-B27BCDE96D31}" dt="2025-02-02T08:31:36.235" v="87" actId="1076"/>
          <ac:picMkLst>
            <pc:docMk/>
            <pc:sldMk cId="0" sldId="261"/>
            <ac:picMk id="5" creationId="{8F14C51F-761E-3BEF-AF7E-33FD8C130474}"/>
          </ac:picMkLst>
        </pc:picChg>
      </pc:sldChg>
      <pc:sldChg chg="addSp delSp modSp mod">
        <pc:chgData name="EMPAR CEBRIÁN TORREJÓN" userId="9c059845f73b1b2d" providerId="LiveId" clId="{6D8B6EEB-142F-4BDD-909E-B27BCDE96D31}" dt="2025-02-02T08:42:41.168" v="261" actId="14100"/>
        <pc:sldMkLst>
          <pc:docMk/>
          <pc:sldMk cId="0" sldId="263"/>
        </pc:sldMkLst>
        <pc:spChg chg="mod">
          <ac:chgData name="EMPAR CEBRIÁN TORREJÓN" userId="9c059845f73b1b2d" providerId="LiveId" clId="{6D8B6EEB-142F-4BDD-909E-B27BCDE96D31}" dt="2025-02-02T08:42:41.168" v="261" actId="14100"/>
          <ac:spMkLst>
            <pc:docMk/>
            <pc:sldMk cId="0" sldId="263"/>
            <ac:spMk id="2" creationId="{00000000-0000-0000-0000-000000000000}"/>
          </ac:spMkLst>
        </pc:spChg>
        <pc:spChg chg="mod ord">
          <ac:chgData name="EMPAR CEBRIÁN TORREJÓN" userId="9c059845f73b1b2d" providerId="LiveId" clId="{6D8B6EEB-142F-4BDD-909E-B27BCDE96D31}" dt="2025-02-02T08:42:37.500" v="260" actId="14100"/>
          <ac:spMkLst>
            <pc:docMk/>
            <pc:sldMk cId="0" sldId="263"/>
            <ac:spMk id="3" creationId="{00000000-0000-0000-0000-000000000000}"/>
          </ac:spMkLst>
        </pc:spChg>
        <pc:spChg chg="del">
          <ac:chgData name="EMPAR CEBRIÁN TORREJÓN" userId="9c059845f73b1b2d" providerId="LiveId" clId="{6D8B6EEB-142F-4BDD-909E-B27BCDE96D31}" dt="2025-02-02T08:36:05.643" v="137" actId="26606"/>
          <ac:spMkLst>
            <pc:docMk/>
            <pc:sldMk cId="0" sldId="263"/>
            <ac:spMk id="8" creationId="{FA3C7DEA-BCC2-4295-8850-147993296189}"/>
          </ac:spMkLst>
        </pc:spChg>
        <pc:spChg chg="del">
          <ac:chgData name="EMPAR CEBRIÁN TORREJÓN" userId="9c059845f73b1b2d" providerId="LiveId" clId="{6D8B6EEB-142F-4BDD-909E-B27BCDE96D31}" dt="2025-02-02T08:36:05.643" v="137" actId="26606"/>
          <ac:spMkLst>
            <pc:docMk/>
            <pc:sldMk cId="0" sldId="263"/>
            <ac:spMk id="10" creationId="{C289949D-B9F6-468A-86FE-2694DC5AE773}"/>
          </ac:spMkLst>
        </pc:spChg>
        <pc:spChg chg="add del">
          <ac:chgData name="EMPAR CEBRIÁN TORREJÓN" userId="9c059845f73b1b2d" providerId="LiveId" clId="{6D8B6EEB-142F-4BDD-909E-B27BCDE96D31}" dt="2025-02-02T08:36:25.660" v="143" actId="26606"/>
          <ac:spMkLst>
            <pc:docMk/>
            <pc:sldMk cId="0" sldId="263"/>
            <ac:spMk id="21" creationId="{2B97F24A-32CE-4C1C-A50D-3016B394DCFB}"/>
          </ac:spMkLst>
        </pc:spChg>
        <pc:spChg chg="add del">
          <ac:chgData name="EMPAR CEBRIÁN TORREJÓN" userId="9c059845f73b1b2d" providerId="LiveId" clId="{6D8B6EEB-142F-4BDD-909E-B27BCDE96D31}" dt="2025-02-02T08:36:25.660" v="143" actId="26606"/>
          <ac:spMkLst>
            <pc:docMk/>
            <pc:sldMk cId="0" sldId="263"/>
            <ac:spMk id="23" creationId="{CD8B4F24-440B-49E9-B85D-733523DC064B}"/>
          </ac:spMkLst>
        </pc:spChg>
        <pc:spChg chg="add del">
          <ac:chgData name="EMPAR CEBRIÁN TORREJÓN" userId="9c059845f73b1b2d" providerId="LiveId" clId="{6D8B6EEB-142F-4BDD-909E-B27BCDE96D31}" dt="2025-02-02T08:36:25.179" v="140" actId="26606"/>
          <ac:spMkLst>
            <pc:docMk/>
            <pc:sldMk cId="0" sldId="263"/>
            <ac:spMk id="28" creationId="{2B97F24A-32CE-4C1C-A50D-3016B394DCFB}"/>
          </ac:spMkLst>
        </pc:spChg>
        <pc:spChg chg="add del">
          <ac:chgData name="EMPAR CEBRIÁN TORREJÓN" userId="9c059845f73b1b2d" providerId="LiveId" clId="{6D8B6EEB-142F-4BDD-909E-B27BCDE96D31}" dt="2025-02-02T08:36:25.179" v="140" actId="26606"/>
          <ac:spMkLst>
            <pc:docMk/>
            <pc:sldMk cId="0" sldId="263"/>
            <ac:spMk id="30" creationId="{6357EC4F-235E-4222-A36F-C7878ACE37F2}"/>
          </ac:spMkLst>
        </pc:spChg>
        <pc:spChg chg="add del">
          <ac:chgData name="EMPAR CEBRIÁN TORREJÓN" userId="9c059845f73b1b2d" providerId="LiveId" clId="{6D8B6EEB-142F-4BDD-909E-B27BCDE96D31}" dt="2025-02-02T08:36:25.654" v="142" actId="26606"/>
          <ac:spMkLst>
            <pc:docMk/>
            <pc:sldMk cId="0" sldId="263"/>
            <ac:spMk id="32" creationId="{8D9CE0F4-2EB2-4F1F-8AAC-DB3571D9FE10}"/>
          </ac:spMkLst>
        </pc:spChg>
        <pc:spChg chg="add del">
          <ac:chgData name="EMPAR CEBRIÁN TORREJÓN" userId="9c059845f73b1b2d" providerId="LiveId" clId="{6D8B6EEB-142F-4BDD-909E-B27BCDE96D31}" dt="2025-02-02T08:36:25.654" v="142" actId="26606"/>
          <ac:spMkLst>
            <pc:docMk/>
            <pc:sldMk cId="0" sldId="263"/>
            <ac:spMk id="33" creationId="{B47A3059-69F2-4E12-ACD8-A5FE28191966}"/>
          </ac:spMkLst>
        </pc:spChg>
        <pc:spChg chg="add del">
          <ac:chgData name="EMPAR CEBRIÁN TORREJÓN" userId="9c059845f73b1b2d" providerId="LiveId" clId="{6D8B6EEB-142F-4BDD-909E-B27BCDE96D31}" dt="2025-02-02T08:36:25.654" v="142" actId="26606"/>
          <ac:spMkLst>
            <pc:docMk/>
            <pc:sldMk cId="0" sldId="263"/>
            <ac:spMk id="34" creationId="{33AE4636-AEEC-45D6-84D4-7AC2DA48ECF8}"/>
          </ac:spMkLst>
        </pc:spChg>
        <pc:spChg chg="add">
          <ac:chgData name="EMPAR CEBRIÁN TORREJÓN" userId="9c059845f73b1b2d" providerId="LiveId" clId="{6D8B6EEB-142F-4BDD-909E-B27BCDE96D31}" dt="2025-02-02T08:36:25.660" v="143" actId="26606"/>
          <ac:spMkLst>
            <pc:docMk/>
            <pc:sldMk cId="0" sldId="263"/>
            <ac:spMk id="36" creationId="{0E3596DD-156A-473E-9BB3-C6A29F7574E9}"/>
          </ac:spMkLst>
        </pc:spChg>
        <pc:spChg chg="add">
          <ac:chgData name="EMPAR CEBRIÁN TORREJÓN" userId="9c059845f73b1b2d" providerId="LiveId" clId="{6D8B6EEB-142F-4BDD-909E-B27BCDE96D31}" dt="2025-02-02T08:36:25.660" v="143" actId="26606"/>
          <ac:spMkLst>
            <pc:docMk/>
            <pc:sldMk cId="0" sldId="263"/>
            <ac:spMk id="37" creationId="{2C46C4D6-C474-4E92-B52E-944C1118F7B6}"/>
          </ac:spMkLst>
        </pc:spChg>
        <pc:grpChg chg="del">
          <ac:chgData name="EMPAR CEBRIÁN TORREJÓN" userId="9c059845f73b1b2d" providerId="LiveId" clId="{6D8B6EEB-142F-4BDD-909E-B27BCDE96D31}" dt="2025-02-02T08:36:05.643" v="137" actId="26606"/>
          <ac:grpSpMkLst>
            <pc:docMk/>
            <pc:sldMk cId="0" sldId="263"/>
            <ac:grpSpMk id="12" creationId="{E4DF0958-0C87-4C28-9554-2FADC788C2B1}"/>
          </ac:grpSpMkLst>
        </pc:grpChg>
        <pc:picChg chg="add mod">
          <ac:chgData name="EMPAR CEBRIÁN TORREJÓN" userId="9c059845f73b1b2d" providerId="LiveId" clId="{6D8B6EEB-142F-4BDD-909E-B27BCDE96D31}" dt="2025-02-02T08:36:35.208" v="146" actId="1076"/>
          <ac:picMkLst>
            <pc:docMk/>
            <pc:sldMk cId="0" sldId="263"/>
            <ac:picMk id="5" creationId="{3FDAA2AC-6622-7866-9658-2BE1938C76C1}"/>
          </ac:picMkLst>
        </pc:picChg>
      </pc:sldChg>
      <pc:sldChg chg="addSp modSp mod">
        <pc:chgData name="EMPAR CEBRIÁN TORREJÓN" userId="9c059845f73b1b2d" providerId="LiveId" clId="{6D8B6EEB-142F-4BDD-909E-B27BCDE96D31}" dt="2025-02-02T16:47:07.512" v="3253" actId="207"/>
        <pc:sldMkLst>
          <pc:docMk/>
          <pc:sldMk cId="1748224182" sldId="264"/>
        </pc:sldMkLst>
        <pc:spChg chg="mod">
          <ac:chgData name="EMPAR CEBRIÁN TORREJÓN" userId="9c059845f73b1b2d" providerId="LiveId" clId="{6D8B6EEB-142F-4BDD-909E-B27BCDE96D31}" dt="2025-02-02T16:47:03.076" v="3252" actId="207"/>
          <ac:spMkLst>
            <pc:docMk/>
            <pc:sldMk cId="1748224182" sldId="264"/>
            <ac:spMk id="11" creationId="{03602C2B-EA3D-725F-C647-ED843992A8AE}"/>
          </ac:spMkLst>
        </pc:spChg>
        <pc:spChg chg="mod">
          <ac:chgData name="EMPAR CEBRIÁN TORREJÓN" userId="9c059845f73b1b2d" providerId="LiveId" clId="{6D8B6EEB-142F-4BDD-909E-B27BCDE96D31}" dt="2025-02-02T16:47:07.512" v="3253" actId="207"/>
          <ac:spMkLst>
            <pc:docMk/>
            <pc:sldMk cId="1748224182" sldId="264"/>
            <ac:spMk id="28" creationId="{B84C8FCB-BFDE-EAEF-8965-77A5826626B9}"/>
          </ac:spMkLst>
        </pc:spChg>
        <pc:picChg chg="add mod">
          <ac:chgData name="EMPAR CEBRIÁN TORREJÓN" userId="9c059845f73b1b2d" providerId="LiveId" clId="{6D8B6EEB-142F-4BDD-909E-B27BCDE96D31}" dt="2025-02-02T08:31:48.565" v="88" actId="931"/>
          <ac:picMkLst>
            <pc:docMk/>
            <pc:sldMk cId="1748224182" sldId="264"/>
            <ac:picMk id="9" creationId="{2C9B762F-F211-7549-3768-4254087E810A}"/>
          </ac:picMkLst>
        </pc:picChg>
        <pc:picChg chg="add mod">
          <ac:chgData name="EMPAR CEBRIÁN TORREJÓN" userId="9c059845f73b1b2d" providerId="LiveId" clId="{6D8B6EEB-142F-4BDD-909E-B27BCDE96D31}" dt="2025-02-02T08:43:20.750" v="262" actId="1076"/>
          <ac:picMkLst>
            <pc:docMk/>
            <pc:sldMk cId="1748224182" sldId="264"/>
            <ac:picMk id="23" creationId="{C2BAE63B-08C7-90AE-54BA-6283E5F1CA1B}"/>
          </ac:picMkLst>
        </pc:picChg>
      </pc:sldChg>
      <pc:sldChg chg="addSp delSp modSp mod addAnim">
        <pc:chgData name="EMPAR CEBRIÁN TORREJÓN" userId="9c059845f73b1b2d" providerId="LiveId" clId="{6D8B6EEB-142F-4BDD-909E-B27BCDE96D31}" dt="2025-02-02T16:26:20.615" v="2117"/>
        <pc:sldMkLst>
          <pc:docMk/>
          <pc:sldMk cId="1768452396" sldId="265"/>
        </pc:sldMkLst>
        <pc:spChg chg="mod ord">
          <ac:chgData name="EMPAR CEBRIÁN TORREJÓN" userId="9c059845f73b1b2d" providerId="LiveId" clId="{6D8B6EEB-142F-4BDD-909E-B27BCDE96D31}" dt="2025-02-02T16:26:20.603" v="2116" actId="26606"/>
          <ac:spMkLst>
            <pc:docMk/>
            <pc:sldMk cId="1768452396" sldId="265"/>
            <ac:spMk id="2" creationId="{10F5310F-AFC8-BFDB-72A8-951A46980816}"/>
          </ac:spMkLst>
        </pc:spChg>
        <pc:spChg chg="del">
          <ac:chgData name="EMPAR CEBRIÁN TORREJÓN" userId="9c059845f73b1b2d" providerId="LiveId" clId="{6D8B6EEB-142F-4BDD-909E-B27BCDE96D31}" dt="2025-02-02T16:26:20.603" v="2116" actId="26606"/>
          <ac:spMkLst>
            <pc:docMk/>
            <pc:sldMk cId="1768452396" sldId="265"/>
            <ac:spMk id="12" creationId="{E112DF30-5C96-46A5-81A0-341076AFC891}"/>
          </ac:spMkLst>
        </pc:spChg>
        <pc:spChg chg="del">
          <ac:chgData name="EMPAR CEBRIÁN TORREJÓN" userId="9c059845f73b1b2d" providerId="LiveId" clId="{6D8B6EEB-142F-4BDD-909E-B27BCDE96D31}" dt="2025-02-02T16:26:20.603" v="2116" actId="26606"/>
          <ac:spMkLst>
            <pc:docMk/>
            <pc:sldMk cId="1768452396" sldId="265"/>
            <ac:spMk id="14" creationId="{9E44E6C6-920F-4AC8-83F4-7F94687E7A89}"/>
          </ac:spMkLst>
        </pc:spChg>
        <pc:spChg chg="add">
          <ac:chgData name="EMPAR CEBRIÁN TORREJÓN" userId="9c059845f73b1b2d" providerId="LiveId" clId="{6D8B6EEB-142F-4BDD-909E-B27BCDE96D31}" dt="2025-02-02T16:26:20.603" v="2116" actId="26606"/>
          <ac:spMkLst>
            <pc:docMk/>
            <pc:sldMk cId="1768452396" sldId="265"/>
            <ac:spMk id="31" creationId="{6234BCC6-39B9-47D9-8BF8-C665401AE23C}"/>
          </ac:spMkLst>
        </pc:spChg>
        <pc:spChg chg="add">
          <ac:chgData name="EMPAR CEBRIÁN TORREJÓN" userId="9c059845f73b1b2d" providerId="LiveId" clId="{6D8B6EEB-142F-4BDD-909E-B27BCDE96D31}" dt="2025-02-02T16:26:20.603" v="2116" actId="26606"/>
          <ac:spMkLst>
            <pc:docMk/>
            <pc:sldMk cId="1768452396" sldId="265"/>
            <ac:spMk id="33" creationId="{72A9CE9D-DAC3-40AF-B504-78A64A909F9D}"/>
          </ac:spMkLst>
        </pc:spChg>
        <pc:spChg chg="add">
          <ac:chgData name="EMPAR CEBRIÁN TORREJÓN" userId="9c059845f73b1b2d" providerId="LiveId" clId="{6D8B6EEB-142F-4BDD-909E-B27BCDE96D31}" dt="2025-02-02T16:26:20.603" v="2116" actId="26606"/>
          <ac:spMkLst>
            <pc:docMk/>
            <pc:sldMk cId="1768452396" sldId="265"/>
            <ac:spMk id="35" creationId="{506D7452-6CDE-4381-86CE-07B2459383D5}"/>
          </ac:spMkLst>
        </pc:spChg>
        <pc:spChg chg="add">
          <ac:chgData name="EMPAR CEBRIÁN TORREJÓN" userId="9c059845f73b1b2d" providerId="LiveId" clId="{6D8B6EEB-142F-4BDD-909E-B27BCDE96D31}" dt="2025-02-02T16:26:20.603" v="2116" actId="26606"/>
          <ac:spMkLst>
            <pc:docMk/>
            <pc:sldMk cId="1768452396" sldId="265"/>
            <ac:spMk id="37" creationId="{762DA937-8B55-4317-BD32-98D7AF30E39E}"/>
          </ac:spMkLst>
        </pc:spChg>
        <pc:spChg chg="add">
          <ac:chgData name="EMPAR CEBRIÁN TORREJÓN" userId="9c059845f73b1b2d" providerId="LiveId" clId="{6D8B6EEB-142F-4BDD-909E-B27BCDE96D31}" dt="2025-02-02T16:26:20.603" v="2116" actId="26606"/>
          <ac:spMkLst>
            <pc:docMk/>
            <pc:sldMk cId="1768452396" sldId="265"/>
            <ac:spMk id="39" creationId="{C52EE5A8-045B-4D39-8ED1-513334085EEC}"/>
          </ac:spMkLst>
        </pc:spChg>
        <pc:picChg chg="add mod">
          <ac:chgData name="EMPAR CEBRIÁN TORREJÓN" userId="9c059845f73b1b2d" providerId="LiveId" clId="{6D8B6EEB-142F-4BDD-909E-B27BCDE96D31}" dt="2025-02-02T16:26:20.603" v="2116" actId="26606"/>
          <ac:picMkLst>
            <pc:docMk/>
            <pc:sldMk cId="1768452396" sldId="265"/>
            <ac:picMk id="4" creationId="{D0664218-74D9-5BF1-83DB-3C0C581C5267}"/>
          </ac:picMkLst>
        </pc:picChg>
        <pc:picChg chg="mod">
          <ac:chgData name="EMPAR CEBRIÁN TORREJÓN" userId="9c059845f73b1b2d" providerId="LiveId" clId="{6D8B6EEB-142F-4BDD-909E-B27BCDE96D31}" dt="2025-02-02T16:26:20.603" v="2116" actId="26606"/>
          <ac:picMkLst>
            <pc:docMk/>
            <pc:sldMk cId="1768452396" sldId="265"/>
            <ac:picMk id="7" creationId="{807EA8F9-1F33-1975-7654-5B3D31D7266D}"/>
          </ac:picMkLst>
        </pc:picChg>
      </pc:sldChg>
      <pc:sldChg chg="addSp delSp modSp mod">
        <pc:chgData name="EMPAR CEBRIÁN TORREJÓN" userId="9c059845f73b1b2d" providerId="LiveId" clId="{6D8B6EEB-142F-4BDD-909E-B27BCDE96D31}" dt="2025-02-02T16:20:18.160" v="1973" actId="20577"/>
        <pc:sldMkLst>
          <pc:docMk/>
          <pc:sldMk cId="2399318474" sldId="268"/>
        </pc:sldMkLst>
        <pc:spChg chg="mod">
          <ac:chgData name="EMPAR CEBRIÁN TORREJÓN" userId="9c059845f73b1b2d" providerId="LiveId" clId="{6D8B6EEB-142F-4BDD-909E-B27BCDE96D31}" dt="2025-02-02T16:20:18.160" v="1973" actId="20577"/>
          <ac:spMkLst>
            <pc:docMk/>
            <pc:sldMk cId="2399318474" sldId="268"/>
            <ac:spMk id="2" creationId="{40A79EEC-5ACA-4DEF-4B4D-EBD87075E056}"/>
          </ac:spMkLst>
        </pc:spChg>
        <pc:spChg chg="mod">
          <ac:chgData name="EMPAR CEBRIÁN TORREJÓN" userId="9c059845f73b1b2d" providerId="LiveId" clId="{6D8B6EEB-142F-4BDD-909E-B27BCDE96D31}" dt="2025-02-02T16:19:57.119" v="1959" actId="21"/>
          <ac:spMkLst>
            <pc:docMk/>
            <pc:sldMk cId="2399318474" sldId="268"/>
            <ac:spMk id="6" creationId="{B94445D4-D6E7-1661-C065-3FE388648BAF}"/>
          </ac:spMkLst>
        </pc:spChg>
        <pc:spChg chg="del">
          <ac:chgData name="EMPAR CEBRIÁN TORREJÓN" userId="9c059845f73b1b2d" providerId="LiveId" clId="{6D8B6EEB-142F-4BDD-909E-B27BCDE96D31}" dt="2025-02-02T08:33:00.386" v="101" actId="26606"/>
          <ac:spMkLst>
            <pc:docMk/>
            <pc:sldMk cId="2399318474" sldId="268"/>
            <ac:spMk id="54" creationId="{B6FACB3C-9069-4791-BC5C-0DB7CD19B853}"/>
          </ac:spMkLst>
        </pc:spChg>
        <pc:spChg chg="del">
          <ac:chgData name="EMPAR CEBRIÁN TORREJÓN" userId="9c059845f73b1b2d" providerId="LiveId" clId="{6D8B6EEB-142F-4BDD-909E-B27BCDE96D31}" dt="2025-02-02T08:33:00.386" v="101" actId="26606"/>
          <ac:spMkLst>
            <pc:docMk/>
            <pc:sldMk cId="2399318474" sldId="268"/>
            <ac:spMk id="55" creationId="{71F2038E-D777-4B76-81DD-DD13EE91B9DD}"/>
          </ac:spMkLst>
        </pc:spChg>
        <pc:spChg chg="add del">
          <ac:chgData name="EMPAR CEBRIÁN TORREJÓN" userId="9c059845f73b1b2d" providerId="LiveId" clId="{6D8B6EEB-142F-4BDD-909E-B27BCDE96D31}" dt="2025-02-02T08:40:49.248" v="236" actId="26606"/>
          <ac:spMkLst>
            <pc:docMk/>
            <pc:sldMk cId="2399318474" sldId="268"/>
            <ac:spMk id="65" creationId="{55C01129-3453-464D-A870-ED71C6E89D60}"/>
          </ac:spMkLst>
        </pc:spChg>
        <pc:spChg chg="add del">
          <ac:chgData name="EMPAR CEBRIÁN TORREJÓN" userId="9c059845f73b1b2d" providerId="LiveId" clId="{6D8B6EEB-142F-4BDD-909E-B27BCDE96D31}" dt="2025-02-02T08:40:49.248" v="236" actId="26606"/>
          <ac:spMkLst>
            <pc:docMk/>
            <pc:sldMk cId="2399318474" sldId="268"/>
            <ac:spMk id="67" creationId="{9D2781A6-5C82-4764-B489-F9A599C0A7EB}"/>
          </ac:spMkLst>
        </pc:spChg>
        <pc:spChg chg="add del">
          <ac:chgData name="EMPAR CEBRIÁN TORREJÓN" userId="9c059845f73b1b2d" providerId="LiveId" clId="{6D8B6EEB-142F-4BDD-909E-B27BCDE96D31}" dt="2025-02-02T16:11:32.134" v="1879" actId="26606"/>
          <ac:spMkLst>
            <pc:docMk/>
            <pc:sldMk cId="2399318474" sldId="268"/>
            <ac:spMk id="80" creationId="{DB90EDA9-2517-46EC-B6D4-3918D04786C1}"/>
          </ac:spMkLst>
        </pc:spChg>
        <pc:spChg chg="add del">
          <ac:chgData name="EMPAR CEBRIÁN TORREJÓN" userId="9c059845f73b1b2d" providerId="LiveId" clId="{6D8B6EEB-142F-4BDD-909E-B27BCDE96D31}" dt="2025-02-02T16:11:32.134" v="1879" actId="26606"/>
          <ac:spMkLst>
            <pc:docMk/>
            <pc:sldMk cId="2399318474" sldId="268"/>
            <ac:spMk id="82" creationId="{D449B1F2-532C-44C7-8AC7-28EA15EE02CB}"/>
          </ac:spMkLst>
        </pc:spChg>
        <pc:spChg chg="add del">
          <ac:chgData name="EMPAR CEBRIÁN TORREJÓN" userId="9c059845f73b1b2d" providerId="LiveId" clId="{6D8B6EEB-142F-4BDD-909E-B27BCDE96D31}" dt="2025-02-02T16:11:32.134" v="1879" actId="26606"/>
          <ac:spMkLst>
            <pc:docMk/>
            <pc:sldMk cId="2399318474" sldId="268"/>
            <ac:spMk id="84" creationId="{EE7D3784-5CF9-4282-9B1C-523957852BF6}"/>
          </ac:spMkLst>
        </pc:spChg>
        <pc:spChg chg="add">
          <ac:chgData name="EMPAR CEBRIÁN TORREJÓN" userId="9c059845f73b1b2d" providerId="LiveId" clId="{6D8B6EEB-142F-4BDD-909E-B27BCDE96D31}" dt="2025-02-02T16:11:32.134" v="1879" actId="26606"/>
          <ac:spMkLst>
            <pc:docMk/>
            <pc:sldMk cId="2399318474" sldId="268"/>
            <ac:spMk id="89" creationId="{AFB5468C-305B-445A-A53B-93DB583365AE}"/>
          </ac:spMkLst>
        </pc:spChg>
        <pc:spChg chg="add">
          <ac:chgData name="EMPAR CEBRIÁN TORREJÓN" userId="9c059845f73b1b2d" providerId="LiveId" clId="{6D8B6EEB-142F-4BDD-909E-B27BCDE96D31}" dt="2025-02-02T16:11:32.134" v="1879" actId="26606"/>
          <ac:spMkLst>
            <pc:docMk/>
            <pc:sldMk cId="2399318474" sldId="268"/>
            <ac:spMk id="91" creationId="{A2CDF4EC-7B47-436E-927B-575404258573}"/>
          </ac:spMkLst>
        </pc:spChg>
        <pc:spChg chg="add">
          <ac:chgData name="EMPAR CEBRIÁN TORREJÓN" userId="9c059845f73b1b2d" providerId="LiveId" clId="{6D8B6EEB-142F-4BDD-909E-B27BCDE96D31}" dt="2025-02-02T16:11:32.134" v="1879" actId="26606"/>
          <ac:spMkLst>
            <pc:docMk/>
            <pc:sldMk cId="2399318474" sldId="268"/>
            <ac:spMk id="93" creationId="{EF273D9E-5BEA-459A-918F-AF5ACA258471}"/>
          </ac:spMkLst>
        </pc:spChg>
        <pc:spChg chg="add">
          <ac:chgData name="EMPAR CEBRIÁN TORREJÓN" userId="9c059845f73b1b2d" providerId="LiveId" clId="{6D8B6EEB-142F-4BDD-909E-B27BCDE96D31}" dt="2025-02-02T16:11:32.134" v="1879" actId="26606"/>
          <ac:spMkLst>
            <pc:docMk/>
            <pc:sldMk cId="2399318474" sldId="268"/>
            <ac:spMk id="95" creationId="{5DFA5EF5-56B1-49EE-B0BB-69B6399FAD9F}"/>
          </ac:spMkLst>
        </pc:spChg>
        <pc:grpChg chg="del">
          <ac:chgData name="EMPAR CEBRIÁN TORREJÓN" userId="9c059845f73b1b2d" providerId="LiveId" clId="{6D8B6EEB-142F-4BDD-909E-B27BCDE96D31}" dt="2025-02-02T08:33:00.386" v="101" actId="26606"/>
          <ac:grpSpMkLst>
            <pc:docMk/>
            <pc:sldMk cId="2399318474" sldId="268"/>
            <ac:grpSpMk id="56" creationId="{DD354807-230F-4402-B1B9-F733A8F1F190}"/>
          </ac:grpSpMkLst>
        </pc:grpChg>
        <pc:grpChg chg="add del">
          <ac:chgData name="EMPAR CEBRIÁN TORREJÓN" userId="9c059845f73b1b2d" providerId="LiveId" clId="{6D8B6EEB-142F-4BDD-909E-B27BCDE96D31}" dt="2025-02-02T08:43:34.337" v="263" actId="26606"/>
          <ac:grpSpMkLst>
            <pc:docMk/>
            <pc:sldMk cId="2399318474" sldId="268"/>
            <ac:grpSpMk id="72" creationId="{D0B504DB-2CA0-0008-B756-CDCA1713F8A7}"/>
          </ac:grpSpMkLst>
        </pc:grpChg>
        <pc:picChg chg="mod ord">
          <ac:chgData name="EMPAR CEBRIÁN TORREJÓN" userId="9c059845f73b1b2d" providerId="LiveId" clId="{6D8B6EEB-142F-4BDD-909E-B27BCDE96D31}" dt="2025-02-02T16:11:32.134" v="1879" actId="26606"/>
          <ac:picMkLst>
            <pc:docMk/>
            <pc:sldMk cId="2399318474" sldId="268"/>
            <ac:picMk id="3" creationId="{E5373830-AE0D-CD50-3FC5-112C08B7A0B1}"/>
          </ac:picMkLst>
        </pc:picChg>
        <pc:picChg chg="add mod">
          <ac:chgData name="EMPAR CEBRIÁN TORREJÓN" userId="9c059845f73b1b2d" providerId="LiveId" clId="{6D8B6EEB-142F-4BDD-909E-B27BCDE96D31}" dt="2025-02-02T08:43:34.337" v="263" actId="26606"/>
          <ac:picMkLst>
            <pc:docMk/>
            <pc:sldMk cId="2399318474" sldId="268"/>
            <ac:picMk id="5" creationId="{99B2C2FE-240F-2B79-DCCD-11115AF290AD}"/>
          </ac:picMkLst>
        </pc:picChg>
      </pc:sldChg>
      <pc:sldChg chg="addSp delSp modSp mod">
        <pc:chgData name="EMPAR CEBRIÁN TORREJÓN" userId="9c059845f73b1b2d" providerId="LiveId" clId="{6D8B6EEB-142F-4BDD-909E-B27BCDE96D31}" dt="2025-02-02T16:20:34.892" v="1990" actId="20577"/>
        <pc:sldMkLst>
          <pc:docMk/>
          <pc:sldMk cId="1545704319" sldId="269"/>
        </pc:sldMkLst>
        <pc:spChg chg="mod">
          <ac:chgData name="EMPAR CEBRIÁN TORREJÓN" userId="9c059845f73b1b2d" providerId="LiveId" clId="{6D8B6EEB-142F-4BDD-909E-B27BCDE96D31}" dt="2025-02-02T16:20:34.892" v="1990" actId="20577"/>
          <ac:spMkLst>
            <pc:docMk/>
            <pc:sldMk cId="1545704319" sldId="269"/>
            <ac:spMk id="2" creationId="{203BE74B-EB53-8F34-F589-CEC17DFDF453}"/>
          </ac:spMkLst>
        </pc:spChg>
        <pc:spChg chg="mod">
          <ac:chgData name="EMPAR CEBRIÁN TORREJÓN" userId="9c059845f73b1b2d" providerId="LiveId" clId="{6D8B6EEB-142F-4BDD-909E-B27BCDE96D31}" dt="2025-02-02T16:19:15.898" v="1951"/>
          <ac:spMkLst>
            <pc:docMk/>
            <pc:sldMk cId="1545704319" sldId="269"/>
            <ac:spMk id="6" creationId="{F61244AB-BAD3-856D-D6ED-8ADD87DF5682}"/>
          </ac:spMkLst>
        </pc:spChg>
        <pc:spChg chg="add del">
          <ac:chgData name="EMPAR CEBRIÁN TORREJÓN" userId="9c059845f73b1b2d" providerId="LiveId" clId="{6D8B6EEB-142F-4BDD-909E-B27BCDE96D31}" dt="2025-02-02T08:33:23.505" v="107" actId="26606"/>
          <ac:spMkLst>
            <pc:docMk/>
            <pc:sldMk cId="1545704319" sldId="269"/>
            <ac:spMk id="65" creationId="{B6FACB3C-9069-4791-BC5C-0DB7CD19B853}"/>
          </ac:spMkLst>
        </pc:spChg>
        <pc:spChg chg="add del">
          <ac:chgData name="EMPAR CEBRIÁN TORREJÓN" userId="9c059845f73b1b2d" providerId="LiveId" clId="{6D8B6EEB-142F-4BDD-909E-B27BCDE96D31}" dt="2025-02-02T08:33:23.505" v="107" actId="26606"/>
          <ac:spMkLst>
            <pc:docMk/>
            <pc:sldMk cId="1545704319" sldId="269"/>
            <ac:spMk id="67" creationId="{71F2038E-D777-4B76-81DD-DD13EE91B9DD}"/>
          </ac:spMkLst>
        </pc:spChg>
        <pc:spChg chg="add del">
          <ac:chgData name="EMPAR CEBRIÁN TORREJÓN" userId="9c059845f73b1b2d" providerId="LiveId" clId="{6D8B6EEB-142F-4BDD-909E-B27BCDE96D31}" dt="2025-02-02T08:33:23.482" v="106" actId="26606"/>
          <ac:spMkLst>
            <pc:docMk/>
            <pc:sldMk cId="1545704319" sldId="269"/>
            <ac:spMk id="78" creationId="{50DF6B93-F3AC-40E0-8651-89582E5E8702}"/>
          </ac:spMkLst>
        </pc:spChg>
        <pc:spChg chg="add del">
          <ac:chgData name="EMPAR CEBRIÁN TORREJÓN" userId="9c059845f73b1b2d" providerId="LiveId" clId="{6D8B6EEB-142F-4BDD-909E-B27BCDE96D31}" dt="2025-02-02T08:33:23.482" v="106" actId="26606"/>
          <ac:spMkLst>
            <pc:docMk/>
            <pc:sldMk cId="1545704319" sldId="269"/>
            <ac:spMk id="80" creationId="{E8027539-FDC1-4BD7-ABD3-2C96884650DB}"/>
          </ac:spMkLst>
        </pc:spChg>
        <pc:spChg chg="add del">
          <ac:chgData name="EMPAR CEBRIÁN TORREJÓN" userId="9c059845f73b1b2d" providerId="LiveId" clId="{6D8B6EEB-142F-4BDD-909E-B27BCDE96D31}" dt="2025-02-02T08:33:23.482" v="106" actId="26606"/>
          <ac:spMkLst>
            <pc:docMk/>
            <pc:sldMk cId="1545704319" sldId="269"/>
            <ac:spMk id="82" creationId="{8746EFA5-E6C7-4867-8011-E729148E8DFC}"/>
          </ac:spMkLst>
        </pc:spChg>
        <pc:spChg chg="add del">
          <ac:chgData name="EMPAR CEBRIÁN TORREJÓN" userId="9c059845f73b1b2d" providerId="LiveId" clId="{6D8B6EEB-142F-4BDD-909E-B27BCDE96D31}" dt="2025-02-02T08:33:38.236" v="109" actId="26606"/>
          <ac:spMkLst>
            <pc:docMk/>
            <pc:sldMk cId="1545704319" sldId="269"/>
            <ac:spMk id="84" creationId="{21BDEC81-16A7-4451-B893-C15000083B77}"/>
          </ac:spMkLst>
        </pc:spChg>
        <pc:spChg chg="add del">
          <ac:chgData name="EMPAR CEBRIÁN TORREJÓN" userId="9c059845f73b1b2d" providerId="LiveId" clId="{6D8B6EEB-142F-4BDD-909E-B27BCDE96D31}" dt="2025-02-02T08:33:38.236" v="109" actId="26606"/>
          <ac:spMkLst>
            <pc:docMk/>
            <pc:sldMk cId="1545704319" sldId="269"/>
            <ac:spMk id="85" creationId="{0D7B6173-1D58-48E2-83CF-37350F315F75}"/>
          </ac:spMkLst>
        </pc:spChg>
        <pc:spChg chg="add del">
          <ac:chgData name="EMPAR CEBRIÁN TORREJÓN" userId="9c059845f73b1b2d" providerId="LiveId" clId="{6D8B6EEB-142F-4BDD-909E-B27BCDE96D31}" dt="2025-02-02T08:33:38.236" v="109" actId="26606"/>
          <ac:spMkLst>
            <pc:docMk/>
            <pc:sldMk cId="1545704319" sldId="269"/>
            <ac:spMk id="86" creationId="{BE5B028C-7535-45E5-9D2C-32C50D0E0E43}"/>
          </ac:spMkLst>
        </pc:spChg>
        <pc:spChg chg="add del">
          <ac:chgData name="EMPAR CEBRIÁN TORREJÓN" userId="9c059845f73b1b2d" providerId="LiveId" clId="{6D8B6EEB-142F-4BDD-909E-B27BCDE96D31}" dt="2025-02-02T08:33:38.236" v="109" actId="26606"/>
          <ac:spMkLst>
            <pc:docMk/>
            <pc:sldMk cId="1545704319" sldId="269"/>
            <ac:spMk id="87" creationId="{8B068B58-6F94-4AFF-A8A7-18573884D6CD}"/>
          </ac:spMkLst>
        </pc:spChg>
        <pc:spChg chg="add del">
          <ac:chgData name="EMPAR CEBRIÁN TORREJÓN" userId="9c059845f73b1b2d" providerId="LiveId" clId="{6D8B6EEB-142F-4BDD-909E-B27BCDE96D31}" dt="2025-02-02T08:40:54.119" v="237" actId="26606"/>
          <ac:spMkLst>
            <pc:docMk/>
            <pc:sldMk cId="1545704319" sldId="269"/>
            <ac:spMk id="93" creationId="{50DF6B93-F3AC-40E0-8651-89582E5E8702}"/>
          </ac:spMkLst>
        </pc:spChg>
        <pc:spChg chg="add del">
          <ac:chgData name="EMPAR CEBRIÁN TORREJÓN" userId="9c059845f73b1b2d" providerId="LiveId" clId="{6D8B6EEB-142F-4BDD-909E-B27BCDE96D31}" dt="2025-02-02T08:40:54.119" v="237" actId="26606"/>
          <ac:spMkLst>
            <pc:docMk/>
            <pc:sldMk cId="1545704319" sldId="269"/>
            <ac:spMk id="95" creationId="{E8027539-FDC1-4BD7-ABD3-2C96884650DB}"/>
          </ac:spMkLst>
        </pc:spChg>
        <pc:spChg chg="add del">
          <ac:chgData name="EMPAR CEBRIÁN TORREJÓN" userId="9c059845f73b1b2d" providerId="LiveId" clId="{6D8B6EEB-142F-4BDD-909E-B27BCDE96D31}" dt="2025-02-02T08:40:54.119" v="237" actId="26606"/>
          <ac:spMkLst>
            <pc:docMk/>
            <pc:sldMk cId="1545704319" sldId="269"/>
            <ac:spMk id="97" creationId="{8746EFA5-E6C7-4867-8011-E729148E8DFC}"/>
          </ac:spMkLst>
        </pc:spChg>
        <pc:spChg chg="add del">
          <ac:chgData name="EMPAR CEBRIÁN TORREJÓN" userId="9c059845f73b1b2d" providerId="LiveId" clId="{6D8B6EEB-142F-4BDD-909E-B27BCDE96D31}" dt="2025-02-02T16:11:37.994" v="1880" actId="26606"/>
          <ac:spMkLst>
            <pc:docMk/>
            <pc:sldMk cId="1545704319" sldId="269"/>
            <ac:spMk id="110" creationId="{DB90EDA9-2517-46EC-B6D4-3918D04786C1}"/>
          </ac:spMkLst>
        </pc:spChg>
        <pc:spChg chg="add del">
          <ac:chgData name="EMPAR CEBRIÁN TORREJÓN" userId="9c059845f73b1b2d" providerId="LiveId" clId="{6D8B6EEB-142F-4BDD-909E-B27BCDE96D31}" dt="2025-02-02T16:11:37.994" v="1880" actId="26606"/>
          <ac:spMkLst>
            <pc:docMk/>
            <pc:sldMk cId="1545704319" sldId="269"/>
            <ac:spMk id="112" creationId="{D449B1F2-532C-44C7-8AC7-28EA15EE02CB}"/>
          </ac:spMkLst>
        </pc:spChg>
        <pc:spChg chg="add del">
          <ac:chgData name="EMPAR CEBRIÁN TORREJÓN" userId="9c059845f73b1b2d" providerId="LiveId" clId="{6D8B6EEB-142F-4BDD-909E-B27BCDE96D31}" dt="2025-02-02T16:11:37.994" v="1880" actId="26606"/>
          <ac:spMkLst>
            <pc:docMk/>
            <pc:sldMk cId="1545704319" sldId="269"/>
            <ac:spMk id="114" creationId="{EE7D3784-5CF9-4282-9B1C-523957852BF6}"/>
          </ac:spMkLst>
        </pc:spChg>
        <pc:spChg chg="add">
          <ac:chgData name="EMPAR CEBRIÁN TORREJÓN" userId="9c059845f73b1b2d" providerId="LiveId" clId="{6D8B6EEB-142F-4BDD-909E-B27BCDE96D31}" dt="2025-02-02T16:11:37.994" v="1880" actId="26606"/>
          <ac:spMkLst>
            <pc:docMk/>
            <pc:sldMk cId="1545704319" sldId="269"/>
            <ac:spMk id="119" creationId="{AFB5468C-305B-445A-A53B-93DB583365AE}"/>
          </ac:spMkLst>
        </pc:spChg>
        <pc:spChg chg="add">
          <ac:chgData name="EMPAR CEBRIÁN TORREJÓN" userId="9c059845f73b1b2d" providerId="LiveId" clId="{6D8B6EEB-142F-4BDD-909E-B27BCDE96D31}" dt="2025-02-02T16:11:37.994" v="1880" actId="26606"/>
          <ac:spMkLst>
            <pc:docMk/>
            <pc:sldMk cId="1545704319" sldId="269"/>
            <ac:spMk id="121" creationId="{A2CDF4EC-7B47-436E-927B-575404258573}"/>
          </ac:spMkLst>
        </pc:spChg>
        <pc:spChg chg="add">
          <ac:chgData name="EMPAR CEBRIÁN TORREJÓN" userId="9c059845f73b1b2d" providerId="LiveId" clId="{6D8B6EEB-142F-4BDD-909E-B27BCDE96D31}" dt="2025-02-02T16:11:37.994" v="1880" actId="26606"/>
          <ac:spMkLst>
            <pc:docMk/>
            <pc:sldMk cId="1545704319" sldId="269"/>
            <ac:spMk id="123" creationId="{EF273D9E-5BEA-459A-918F-AF5ACA258471}"/>
          </ac:spMkLst>
        </pc:spChg>
        <pc:spChg chg="add">
          <ac:chgData name="EMPAR CEBRIÁN TORREJÓN" userId="9c059845f73b1b2d" providerId="LiveId" clId="{6D8B6EEB-142F-4BDD-909E-B27BCDE96D31}" dt="2025-02-02T16:11:37.994" v="1880" actId="26606"/>
          <ac:spMkLst>
            <pc:docMk/>
            <pc:sldMk cId="1545704319" sldId="269"/>
            <ac:spMk id="125" creationId="{5DFA5EF5-56B1-49EE-B0BB-69B6399FAD9F}"/>
          </ac:spMkLst>
        </pc:spChg>
        <pc:grpChg chg="add del">
          <ac:chgData name="EMPAR CEBRIÁN TORREJÓN" userId="9c059845f73b1b2d" providerId="LiveId" clId="{6D8B6EEB-142F-4BDD-909E-B27BCDE96D31}" dt="2025-02-02T08:33:23.482" v="106" actId="26606"/>
          <ac:grpSpMkLst>
            <pc:docMk/>
            <pc:sldMk cId="1545704319" sldId="269"/>
            <ac:grpSpMk id="69" creationId="{DD354807-230F-4402-B1B9-F733A8F1F190}"/>
          </ac:grpSpMkLst>
        </pc:grpChg>
        <pc:grpChg chg="add del">
          <ac:chgData name="EMPAR CEBRIÁN TORREJÓN" userId="9c059845f73b1b2d" providerId="LiveId" clId="{6D8B6EEB-142F-4BDD-909E-B27BCDE96D31}" dt="2025-02-02T08:43:39.510" v="264" actId="26606"/>
          <ac:grpSpMkLst>
            <pc:docMk/>
            <pc:sldMk cId="1545704319" sldId="269"/>
            <ac:grpSpMk id="102" creationId="{D0B504DB-2CA0-0008-B756-CDCA1713F8A7}"/>
          </ac:grpSpMkLst>
        </pc:grpChg>
        <pc:picChg chg="del mod ord">
          <ac:chgData name="EMPAR CEBRIÁN TORREJÓN" userId="9c059845f73b1b2d" providerId="LiveId" clId="{6D8B6EEB-142F-4BDD-909E-B27BCDE96D31}" dt="2025-02-02T16:08:32.522" v="1863" actId="478"/>
          <ac:picMkLst>
            <pc:docMk/>
            <pc:sldMk cId="1545704319" sldId="269"/>
            <ac:picMk id="4" creationId="{09033889-F6D6-07CC-24BE-E99AD26C3370}"/>
          </ac:picMkLst>
        </pc:picChg>
        <pc:picChg chg="add mod">
          <ac:chgData name="EMPAR CEBRIÁN TORREJÓN" userId="9c059845f73b1b2d" providerId="LiveId" clId="{6D8B6EEB-142F-4BDD-909E-B27BCDE96D31}" dt="2025-02-02T16:11:37.994" v="1880" actId="26606"/>
          <ac:picMkLst>
            <pc:docMk/>
            <pc:sldMk cId="1545704319" sldId="269"/>
            <ac:picMk id="5" creationId="{6CE40575-40E4-0B6E-3E6B-B6560089BECA}"/>
          </ac:picMkLst>
        </pc:picChg>
        <pc:picChg chg="add del mod">
          <ac:chgData name="EMPAR CEBRIÁN TORREJÓN" userId="9c059845f73b1b2d" providerId="LiveId" clId="{6D8B6EEB-142F-4BDD-909E-B27BCDE96D31}" dt="2025-02-02T16:09:56.366" v="1869" actId="478"/>
          <ac:picMkLst>
            <pc:docMk/>
            <pc:sldMk cId="1545704319" sldId="269"/>
            <ac:picMk id="7" creationId="{BA096E73-3145-A765-0E35-DD9194B99A50}"/>
          </ac:picMkLst>
        </pc:picChg>
        <pc:picChg chg="add mod modCrop">
          <ac:chgData name="EMPAR CEBRIÁN TORREJÓN" userId="9c059845f73b1b2d" providerId="LiveId" clId="{6D8B6EEB-142F-4BDD-909E-B27BCDE96D31}" dt="2025-02-02T16:11:09.721" v="1878" actId="732"/>
          <ac:picMkLst>
            <pc:docMk/>
            <pc:sldMk cId="1545704319" sldId="269"/>
            <ac:picMk id="9" creationId="{5F12305F-B318-C263-7121-D74CD825755F}"/>
          </ac:picMkLst>
        </pc:picChg>
        <pc:picChg chg="add">
          <ac:chgData name="EMPAR CEBRIÁN TORREJÓN" userId="9c059845f73b1b2d" providerId="LiveId" clId="{6D8B6EEB-142F-4BDD-909E-B27BCDE96D31}" dt="2025-02-02T08:33:23.505" v="107" actId="26606"/>
          <ac:picMkLst>
            <pc:docMk/>
            <pc:sldMk cId="1545704319" sldId="269"/>
            <ac:picMk id="88" creationId="{B0DAC8FB-A162-44E3-A606-C855A03A5B09}"/>
          </ac:picMkLst>
        </pc:picChg>
      </pc:sldChg>
      <pc:sldChg chg="addSp delSp modSp mod">
        <pc:chgData name="EMPAR CEBRIÁN TORREJÓN" userId="9c059845f73b1b2d" providerId="LiveId" clId="{6D8B6EEB-142F-4BDD-909E-B27BCDE96D31}" dt="2025-02-02T16:20:50.828" v="2010" actId="20577"/>
        <pc:sldMkLst>
          <pc:docMk/>
          <pc:sldMk cId="1967553721" sldId="270"/>
        </pc:sldMkLst>
        <pc:spChg chg="mod">
          <ac:chgData name="EMPAR CEBRIÁN TORREJÓN" userId="9c059845f73b1b2d" providerId="LiveId" clId="{6D8B6EEB-142F-4BDD-909E-B27BCDE96D31}" dt="2025-02-02T16:20:50.828" v="2010" actId="20577"/>
          <ac:spMkLst>
            <pc:docMk/>
            <pc:sldMk cId="1967553721" sldId="270"/>
            <ac:spMk id="2" creationId="{0302075D-37F6-408B-F12F-B5349E8CDAEE}"/>
          </ac:spMkLst>
        </pc:spChg>
        <pc:spChg chg="mod ord">
          <ac:chgData name="EMPAR CEBRIÁN TORREJÓN" userId="9c059845f73b1b2d" providerId="LiveId" clId="{6D8B6EEB-142F-4BDD-909E-B27BCDE96D31}" dt="2025-02-02T16:18:10.084" v="1939" actId="255"/>
          <ac:spMkLst>
            <pc:docMk/>
            <pc:sldMk cId="1967553721" sldId="270"/>
            <ac:spMk id="6" creationId="{82BCBEB5-CE88-E3BE-6801-FA226231FE97}"/>
          </ac:spMkLst>
        </pc:spChg>
        <pc:spChg chg="del">
          <ac:chgData name="EMPAR CEBRIÁN TORREJÓN" userId="9c059845f73b1b2d" providerId="LiveId" clId="{6D8B6EEB-142F-4BDD-909E-B27BCDE96D31}" dt="2025-02-02T08:34:00.203" v="114" actId="26606"/>
          <ac:spMkLst>
            <pc:docMk/>
            <pc:sldMk cId="1967553721" sldId="270"/>
            <ac:spMk id="65" creationId="{7F37E03C-6394-4BEA-9FC2-098AC6BD4C3D}"/>
          </ac:spMkLst>
        </pc:spChg>
        <pc:spChg chg="del">
          <ac:chgData name="EMPAR CEBRIÁN TORREJÓN" userId="9c059845f73b1b2d" providerId="LiveId" clId="{6D8B6EEB-142F-4BDD-909E-B27BCDE96D31}" dt="2025-02-02T08:34:00.203" v="114" actId="26606"/>
          <ac:spMkLst>
            <pc:docMk/>
            <pc:sldMk cId="1967553721" sldId="270"/>
            <ac:spMk id="67" creationId="{68823182-18C3-5043-6223-B113780846AC}"/>
          </ac:spMkLst>
        </pc:spChg>
        <pc:spChg chg="add del">
          <ac:chgData name="EMPAR CEBRIÁN TORREJÓN" userId="9c059845f73b1b2d" providerId="LiveId" clId="{6D8B6EEB-142F-4BDD-909E-B27BCDE96D31}" dt="2025-02-02T08:40:58.164" v="238" actId="26606"/>
          <ac:spMkLst>
            <pc:docMk/>
            <pc:sldMk cId="1967553721" sldId="270"/>
            <ac:spMk id="78" creationId="{55C01129-3453-464D-A870-ED71C6E89D60}"/>
          </ac:spMkLst>
        </pc:spChg>
        <pc:spChg chg="add del">
          <ac:chgData name="EMPAR CEBRIÁN TORREJÓN" userId="9c059845f73b1b2d" providerId="LiveId" clId="{6D8B6EEB-142F-4BDD-909E-B27BCDE96D31}" dt="2025-02-02T08:40:58.164" v="238" actId="26606"/>
          <ac:spMkLst>
            <pc:docMk/>
            <pc:sldMk cId="1967553721" sldId="270"/>
            <ac:spMk id="80" creationId="{9D2781A6-5C82-4764-B489-F9A599C0A7EB}"/>
          </ac:spMkLst>
        </pc:spChg>
        <pc:spChg chg="add del">
          <ac:chgData name="EMPAR CEBRIÁN TORREJÓN" userId="9c059845f73b1b2d" providerId="LiveId" clId="{6D8B6EEB-142F-4BDD-909E-B27BCDE96D31}" dt="2025-02-02T16:11:47.370" v="1881" actId="26606"/>
          <ac:spMkLst>
            <pc:docMk/>
            <pc:sldMk cId="1967553721" sldId="270"/>
            <ac:spMk id="93" creationId="{21516CB1-E8C8-4751-B6A6-46B2D1E72A61}"/>
          </ac:spMkLst>
        </pc:spChg>
        <pc:spChg chg="add del">
          <ac:chgData name="EMPAR CEBRIÁN TORREJÓN" userId="9c059845f73b1b2d" providerId="LiveId" clId="{6D8B6EEB-142F-4BDD-909E-B27BCDE96D31}" dt="2025-02-02T16:11:47.370" v="1881" actId="26606"/>
          <ac:spMkLst>
            <pc:docMk/>
            <pc:sldMk cId="1967553721" sldId="270"/>
            <ac:spMk id="95" creationId="{90C0C0D1-E79A-41FF-8322-256F6DD1499B}"/>
          </ac:spMkLst>
        </pc:spChg>
        <pc:spChg chg="add del">
          <ac:chgData name="EMPAR CEBRIÁN TORREJÓN" userId="9c059845f73b1b2d" providerId="LiveId" clId="{6D8B6EEB-142F-4BDD-909E-B27BCDE96D31}" dt="2025-02-02T16:11:47.370" v="1881" actId="26606"/>
          <ac:spMkLst>
            <pc:docMk/>
            <pc:sldMk cId="1967553721" sldId="270"/>
            <ac:spMk id="97" creationId="{395FA420-5595-49D1-9D5F-79EC43B55574}"/>
          </ac:spMkLst>
        </pc:spChg>
        <pc:spChg chg="add">
          <ac:chgData name="EMPAR CEBRIÁN TORREJÓN" userId="9c059845f73b1b2d" providerId="LiveId" clId="{6D8B6EEB-142F-4BDD-909E-B27BCDE96D31}" dt="2025-02-02T16:11:47.370" v="1881" actId="26606"/>
          <ac:spMkLst>
            <pc:docMk/>
            <pc:sldMk cId="1967553721" sldId="270"/>
            <ac:spMk id="102" creationId="{AFB5468C-305B-445A-A53B-93DB583365AE}"/>
          </ac:spMkLst>
        </pc:spChg>
        <pc:spChg chg="add">
          <ac:chgData name="EMPAR CEBRIÁN TORREJÓN" userId="9c059845f73b1b2d" providerId="LiveId" clId="{6D8B6EEB-142F-4BDD-909E-B27BCDE96D31}" dt="2025-02-02T16:11:47.370" v="1881" actId="26606"/>
          <ac:spMkLst>
            <pc:docMk/>
            <pc:sldMk cId="1967553721" sldId="270"/>
            <ac:spMk id="104" creationId="{A2CDF4EC-7B47-436E-927B-575404258573}"/>
          </ac:spMkLst>
        </pc:spChg>
        <pc:spChg chg="add">
          <ac:chgData name="EMPAR CEBRIÁN TORREJÓN" userId="9c059845f73b1b2d" providerId="LiveId" clId="{6D8B6EEB-142F-4BDD-909E-B27BCDE96D31}" dt="2025-02-02T16:11:47.370" v="1881" actId="26606"/>
          <ac:spMkLst>
            <pc:docMk/>
            <pc:sldMk cId="1967553721" sldId="270"/>
            <ac:spMk id="106" creationId="{EF273D9E-5BEA-459A-918F-AF5ACA258471}"/>
          </ac:spMkLst>
        </pc:spChg>
        <pc:spChg chg="add">
          <ac:chgData name="EMPAR CEBRIÁN TORREJÓN" userId="9c059845f73b1b2d" providerId="LiveId" clId="{6D8B6EEB-142F-4BDD-909E-B27BCDE96D31}" dt="2025-02-02T16:11:47.370" v="1881" actId="26606"/>
          <ac:spMkLst>
            <pc:docMk/>
            <pc:sldMk cId="1967553721" sldId="270"/>
            <ac:spMk id="108" creationId="{5DFA5EF5-56B1-49EE-B0BB-69B6399FAD9F}"/>
          </ac:spMkLst>
        </pc:spChg>
        <pc:grpChg chg="del">
          <ac:chgData name="EMPAR CEBRIÁN TORREJÓN" userId="9c059845f73b1b2d" providerId="LiveId" clId="{6D8B6EEB-142F-4BDD-909E-B27BCDE96D31}" dt="2025-02-02T08:34:00.203" v="114" actId="26606"/>
          <ac:grpSpMkLst>
            <pc:docMk/>
            <pc:sldMk cId="1967553721" sldId="270"/>
            <ac:grpSpMk id="69" creationId="{517AF031-15B2-D481-750C-B5BC3D66C5F3}"/>
          </ac:grpSpMkLst>
        </pc:grpChg>
        <pc:grpChg chg="add del">
          <ac:chgData name="EMPAR CEBRIÁN TORREJÓN" userId="9c059845f73b1b2d" providerId="LiveId" clId="{6D8B6EEB-142F-4BDD-909E-B27BCDE96D31}" dt="2025-02-02T08:43:46.119" v="265" actId="26606"/>
          <ac:grpSpMkLst>
            <pc:docMk/>
            <pc:sldMk cId="1967553721" sldId="270"/>
            <ac:grpSpMk id="85" creationId="{D0B504DB-2CA0-0008-B756-CDCA1713F8A7}"/>
          </ac:grpSpMkLst>
        </pc:grpChg>
        <pc:picChg chg="add mod ord">
          <ac:chgData name="EMPAR CEBRIÁN TORREJÓN" userId="9c059845f73b1b2d" providerId="LiveId" clId="{6D8B6EEB-142F-4BDD-909E-B27BCDE96D31}" dt="2025-02-02T16:11:47.370" v="1881" actId="26606"/>
          <ac:picMkLst>
            <pc:docMk/>
            <pc:sldMk cId="1967553721" sldId="270"/>
            <ac:picMk id="4" creationId="{368BE9EF-3992-0155-D006-027EB24FF459}"/>
          </ac:picMkLst>
        </pc:picChg>
        <pc:picChg chg="mod ord">
          <ac:chgData name="EMPAR CEBRIÁN TORREJÓN" userId="9c059845f73b1b2d" providerId="LiveId" clId="{6D8B6EEB-142F-4BDD-909E-B27BCDE96D31}" dt="2025-02-02T08:43:46.119" v="265" actId="26606"/>
          <ac:picMkLst>
            <pc:docMk/>
            <pc:sldMk cId="1967553721" sldId="270"/>
            <ac:picMk id="5" creationId="{B0297F72-157B-DBEB-09C7-D3CAC978498A}"/>
          </ac:picMkLst>
        </pc:picChg>
      </pc:sldChg>
      <pc:sldChg chg="addSp delSp modSp mod">
        <pc:chgData name="EMPAR CEBRIÁN TORREJÓN" userId="9c059845f73b1b2d" providerId="LiveId" clId="{6D8B6EEB-142F-4BDD-909E-B27BCDE96D31}" dt="2025-02-02T16:48:37.842" v="3265" actId="6549"/>
        <pc:sldMkLst>
          <pc:docMk/>
          <pc:sldMk cId="596817276" sldId="271"/>
        </pc:sldMkLst>
        <pc:spChg chg="mod">
          <ac:chgData name="EMPAR CEBRIÁN TORREJÓN" userId="9c059845f73b1b2d" providerId="LiveId" clId="{6D8B6EEB-142F-4BDD-909E-B27BCDE96D31}" dt="2025-02-02T16:21:04.801" v="2024" actId="20577"/>
          <ac:spMkLst>
            <pc:docMk/>
            <pc:sldMk cId="596817276" sldId="271"/>
            <ac:spMk id="2" creationId="{A8827F40-C5D3-1407-CC61-D49C2BF6E462}"/>
          </ac:spMkLst>
        </pc:spChg>
        <pc:spChg chg="mod ord">
          <ac:chgData name="EMPAR CEBRIÁN TORREJÓN" userId="9c059845f73b1b2d" providerId="LiveId" clId="{6D8B6EEB-142F-4BDD-909E-B27BCDE96D31}" dt="2025-02-02T16:48:37.842" v="3265" actId="6549"/>
          <ac:spMkLst>
            <pc:docMk/>
            <pc:sldMk cId="596817276" sldId="271"/>
            <ac:spMk id="6" creationId="{4E681561-4FEF-1147-BB41-00BAB9A7E8BC}"/>
          </ac:spMkLst>
        </pc:spChg>
        <pc:spChg chg="del">
          <ac:chgData name="EMPAR CEBRIÁN TORREJÓN" userId="9c059845f73b1b2d" providerId="LiveId" clId="{6D8B6EEB-142F-4BDD-909E-B27BCDE96D31}" dt="2025-02-02T08:34:14.784" v="119" actId="26606"/>
          <ac:spMkLst>
            <pc:docMk/>
            <pc:sldMk cId="596817276" sldId="271"/>
            <ac:spMk id="65" creationId="{67882F3B-A7A0-DC42-A6BC-E3429751B2A4}"/>
          </ac:spMkLst>
        </pc:spChg>
        <pc:spChg chg="del">
          <ac:chgData name="EMPAR CEBRIÁN TORREJÓN" userId="9c059845f73b1b2d" providerId="LiveId" clId="{6D8B6EEB-142F-4BDD-909E-B27BCDE96D31}" dt="2025-02-02T08:34:14.784" v="119" actId="26606"/>
          <ac:spMkLst>
            <pc:docMk/>
            <pc:sldMk cId="596817276" sldId="271"/>
            <ac:spMk id="67" creationId="{C0C7AF26-BB40-6E87-C83F-1DDD81810746}"/>
          </ac:spMkLst>
        </pc:spChg>
        <pc:spChg chg="add del">
          <ac:chgData name="EMPAR CEBRIÁN TORREJÓN" userId="9c059845f73b1b2d" providerId="LiveId" clId="{6D8B6EEB-142F-4BDD-909E-B27BCDE96D31}" dt="2025-02-02T08:41:01.416" v="239" actId="26606"/>
          <ac:spMkLst>
            <pc:docMk/>
            <pc:sldMk cId="596817276" sldId="271"/>
            <ac:spMk id="78" creationId="{55C01129-3453-464D-A870-ED71C6E89D60}"/>
          </ac:spMkLst>
        </pc:spChg>
        <pc:spChg chg="add del">
          <ac:chgData name="EMPAR CEBRIÁN TORREJÓN" userId="9c059845f73b1b2d" providerId="LiveId" clId="{6D8B6EEB-142F-4BDD-909E-B27BCDE96D31}" dt="2025-02-02T08:41:01.416" v="239" actId="26606"/>
          <ac:spMkLst>
            <pc:docMk/>
            <pc:sldMk cId="596817276" sldId="271"/>
            <ac:spMk id="80" creationId="{9D2781A6-5C82-4764-B489-F9A599C0A7EB}"/>
          </ac:spMkLst>
        </pc:spChg>
        <pc:spChg chg="add del">
          <ac:chgData name="EMPAR CEBRIÁN TORREJÓN" userId="9c059845f73b1b2d" providerId="LiveId" clId="{6D8B6EEB-142F-4BDD-909E-B27BCDE96D31}" dt="2025-02-02T16:11:51.783" v="1882" actId="26606"/>
          <ac:spMkLst>
            <pc:docMk/>
            <pc:sldMk cId="596817276" sldId="271"/>
            <ac:spMk id="93" creationId="{633D240C-2220-494F-90F6-2A8A57C05CE0}"/>
          </ac:spMkLst>
        </pc:spChg>
        <pc:spChg chg="add del">
          <ac:chgData name="EMPAR CEBRIÁN TORREJÓN" userId="9c059845f73b1b2d" providerId="LiveId" clId="{6D8B6EEB-142F-4BDD-909E-B27BCDE96D31}" dt="2025-02-02T16:11:51.783" v="1882" actId="26606"/>
          <ac:spMkLst>
            <pc:docMk/>
            <pc:sldMk cId="596817276" sldId="271"/>
            <ac:spMk id="95" creationId="{82F8B5D5-EDD3-466C-9CFA-C8A8B1C7F6B8}"/>
          </ac:spMkLst>
        </pc:spChg>
        <pc:spChg chg="add del">
          <ac:chgData name="EMPAR CEBRIÁN TORREJÓN" userId="9c059845f73b1b2d" providerId="LiveId" clId="{6D8B6EEB-142F-4BDD-909E-B27BCDE96D31}" dt="2025-02-02T16:11:51.783" v="1882" actId="26606"/>
          <ac:spMkLst>
            <pc:docMk/>
            <pc:sldMk cId="596817276" sldId="271"/>
            <ac:spMk id="97" creationId="{9FC6858B-B383-4FB7-AAFA-9CBB9215D4BC}"/>
          </ac:spMkLst>
        </pc:spChg>
        <pc:spChg chg="add">
          <ac:chgData name="EMPAR CEBRIÁN TORREJÓN" userId="9c059845f73b1b2d" providerId="LiveId" clId="{6D8B6EEB-142F-4BDD-909E-B27BCDE96D31}" dt="2025-02-02T16:11:51.783" v="1882" actId="26606"/>
          <ac:spMkLst>
            <pc:docMk/>
            <pc:sldMk cId="596817276" sldId="271"/>
            <ac:spMk id="102" creationId="{AFB5468C-305B-445A-A53B-93DB583365AE}"/>
          </ac:spMkLst>
        </pc:spChg>
        <pc:spChg chg="add">
          <ac:chgData name="EMPAR CEBRIÁN TORREJÓN" userId="9c059845f73b1b2d" providerId="LiveId" clId="{6D8B6EEB-142F-4BDD-909E-B27BCDE96D31}" dt="2025-02-02T16:11:51.783" v="1882" actId="26606"/>
          <ac:spMkLst>
            <pc:docMk/>
            <pc:sldMk cId="596817276" sldId="271"/>
            <ac:spMk id="104" creationId="{A2CDF4EC-7B47-436E-927B-575404258573}"/>
          </ac:spMkLst>
        </pc:spChg>
        <pc:spChg chg="add">
          <ac:chgData name="EMPAR CEBRIÁN TORREJÓN" userId="9c059845f73b1b2d" providerId="LiveId" clId="{6D8B6EEB-142F-4BDD-909E-B27BCDE96D31}" dt="2025-02-02T16:11:51.783" v="1882" actId="26606"/>
          <ac:spMkLst>
            <pc:docMk/>
            <pc:sldMk cId="596817276" sldId="271"/>
            <ac:spMk id="106" creationId="{EF273D9E-5BEA-459A-918F-AF5ACA258471}"/>
          </ac:spMkLst>
        </pc:spChg>
        <pc:spChg chg="add">
          <ac:chgData name="EMPAR CEBRIÁN TORREJÓN" userId="9c059845f73b1b2d" providerId="LiveId" clId="{6D8B6EEB-142F-4BDD-909E-B27BCDE96D31}" dt="2025-02-02T16:11:51.783" v="1882" actId="26606"/>
          <ac:spMkLst>
            <pc:docMk/>
            <pc:sldMk cId="596817276" sldId="271"/>
            <ac:spMk id="108" creationId="{5DFA5EF5-56B1-49EE-B0BB-69B6399FAD9F}"/>
          </ac:spMkLst>
        </pc:spChg>
        <pc:grpChg chg="del">
          <ac:chgData name="EMPAR CEBRIÁN TORREJÓN" userId="9c059845f73b1b2d" providerId="LiveId" clId="{6D8B6EEB-142F-4BDD-909E-B27BCDE96D31}" dt="2025-02-02T08:34:14.784" v="119" actId="26606"/>
          <ac:grpSpMkLst>
            <pc:docMk/>
            <pc:sldMk cId="596817276" sldId="271"/>
            <ac:grpSpMk id="69" creationId="{AD51C1D5-3171-5EC9-DCD4-371812AFF76A}"/>
          </ac:grpSpMkLst>
        </pc:grpChg>
        <pc:grpChg chg="add del">
          <ac:chgData name="EMPAR CEBRIÁN TORREJÓN" userId="9c059845f73b1b2d" providerId="LiveId" clId="{6D8B6EEB-142F-4BDD-909E-B27BCDE96D31}" dt="2025-02-02T08:43:54.251" v="266" actId="26606"/>
          <ac:grpSpMkLst>
            <pc:docMk/>
            <pc:sldMk cId="596817276" sldId="271"/>
            <ac:grpSpMk id="85" creationId="{D0B504DB-2CA0-0008-B756-CDCA1713F8A7}"/>
          </ac:grpSpMkLst>
        </pc:grpChg>
        <pc:picChg chg="mod ord">
          <ac:chgData name="EMPAR CEBRIÁN TORREJÓN" userId="9c059845f73b1b2d" providerId="LiveId" clId="{6D8B6EEB-142F-4BDD-909E-B27BCDE96D31}" dt="2025-02-02T16:11:51.783" v="1882" actId="26606"/>
          <ac:picMkLst>
            <pc:docMk/>
            <pc:sldMk cId="596817276" sldId="271"/>
            <ac:picMk id="4" creationId="{E683D9D3-DE1C-88D3-D766-C04DA67BCD1A}"/>
          </ac:picMkLst>
        </pc:picChg>
        <pc:picChg chg="add mod ord">
          <ac:chgData name="EMPAR CEBRIÁN TORREJÓN" userId="9c059845f73b1b2d" providerId="LiveId" clId="{6D8B6EEB-142F-4BDD-909E-B27BCDE96D31}" dt="2025-02-02T08:43:54.251" v="266" actId="26606"/>
          <ac:picMkLst>
            <pc:docMk/>
            <pc:sldMk cId="596817276" sldId="271"/>
            <ac:picMk id="5" creationId="{EAE0B376-EC84-DD17-208D-74A8AF48FED6}"/>
          </ac:picMkLst>
        </pc:picChg>
      </pc:sldChg>
      <pc:sldChg chg="addSp delSp modSp mod">
        <pc:chgData name="EMPAR CEBRIÁN TORREJÓN" userId="9c059845f73b1b2d" providerId="LiveId" clId="{6D8B6EEB-142F-4BDD-909E-B27BCDE96D31}" dt="2025-02-02T16:50:58.706" v="3281" actId="20577"/>
        <pc:sldMkLst>
          <pc:docMk/>
          <pc:sldMk cId="3256340624" sldId="272"/>
        </pc:sldMkLst>
        <pc:spChg chg="mod">
          <ac:chgData name="EMPAR CEBRIÁN TORREJÓN" userId="9c059845f73b1b2d" providerId="LiveId" clId="{6D8B6EEB-142F-4BDD-909E-B27BCDE96D31}" dt="2025-02-02T16:21:19.034" v="2037" actId="20577"/>
          <ac:spMkLst>
            <pc:docMk/>
            <pc:sldMk cId="3256340624" sldId="272"/>
            <ac:spMk id="2" creationId="{B8192572-48DD-E811-90A8-93F5BE09BB61}"/>
          </ac:spMkLst>
        </pc:spChg>
        <pc:spChg chg="mod ord">
          <ac:chgData name="EMPAR CEBRIÁN TORREJÓN" userId="9c059845f73b1b2d" providerId="LiveId" clId="{6D8B6EEB-142F-4BDD-909E-B27BCDE96D31}" dt="2025-02-02T16:11:56.382" v="1883" actId="26606"/>
          <ac:spMkLst>
            <pc:docMk/>
            <pc:sldMk cId="3256340624" sldId="272"/>
            <ac:spMk id="6" creationId="{6B9A5129-1FE1-9FEF-D231-62D96D10478A}"/>
          </ac:spMkLst>
        </pc:spChg>
        <pc:spChg chg="add mod">
          <ac:chgData name="EMPAR CEBRIÁN TORREJÓN" userId="9c059845f73b1b2d" providerId="LiveId" clId="{6D8B6EEB-142F-4BDD-909E-B27BCDE96D31}" dt="2025-02-02T16:50:58.706" v="3281" actId="20577"/>
          <ac:spMkLst>
            <pc:docMk/>
            <pc:sldMk cId="3256340624" sldId="272"/>
            <ac:spMk id="7" creationId="{FF517B75-D967-41A6-7C6E-423D2EC23487}"/>
          </ac:spMkLst>
        </pc:spChg>
        <pc:spChg chg="del">
          <ac:chgData name="EMPAR CEBRIÁN TORREJÓN" userId="9c059845f73b1b2d" providerId="LiveId" clId="{6D8B6EEB-142F-4BDD-909E-B27BCDE96D31}" dt="2025-02-02T08:34:46.654" v="124" actId="26606"/>
          <ac:spMkLst>
            <pc:docMk/>
            <pc:sldMk cId="3256340624" sldId="272"/>
            <ac:spMk id="65" creationId="{13194C93-EC4F-C628-C40F-EF33C9D41127}"/>
          </ac:spMkLst>
        </pc:spChg>
        <pc:spChg chg="del">
          <ac:chgData name="EMPAR CEBRIÁN TORREJÓN" userId="9c059845f73b1b2d" providerId="LiveId" clId="{6D8B6EEB-142F-4BDD-909E-B27BCDE96D31}" dt="2025-02-02T08:34:46.654" v="124" actId="26606"/>
          <ac:spMkLst>
            <pc:docMk/>
            <pc:sldMk cId="3256340624" sldId="272"/>
            <ac:spMk id="67" creationId="{C4A13919-0AF6-4466-85A9-BEABCBDF26E4}"/>
          </ac:spMkLst>
        </pc:spChg>
        <pc:spChg chg="add del">
          <ac:chgData name="EMPAR CEBRIÁN TORREJÓN" userId="9c059845f73b1b2d" providerId="LiveId" clId="{6D8B6EEB-142F-4BDD-909E-B27BCDE96D31}" dt="2025-02-02T08:41:04.213" v="240" actId="26606"/>
          <ac:spMkLst>
            <pc:docMk/>
            <pc:sldMk cId="3256340624" sldId="272"/>
            <ac:spMk id="78" creationId="{55C01129-3453-464D-A870-ED71C6E89D60}"/>
          </ac:spMkLst>
        </pc:spChg>
        <pc:spChg chg="add del">
          <ac:chgData name="EMPAR CEBRIÁN TORREJÓN" userId="9c059845f73b1b2d" providerId="LiveId" clId="{6D8B6EEB-142F-4BDD-909E-B27BCDE96D31}" dt="2025-02-02T08:41:04.213" v="240" actId="26606"/>
          <ac:spMkLst>
            <pc:docMk/>
            <pc:sldMk cId="3256340624" sldId="272"/>
            <ac:spMk id="80" creationId="{9D2781A6-5C82-4764-B489-F9A599C0A7EB}"/>
          </ac:spMkLst>
        </pc:spChg>
        <pc:spChg chg="add del">
          <ac:chgData name="EMPAR CEBRIÁN TORREJÓN" userId="9c059845f73b1b2d" providerId="LiveId" clId="{6D8B6EEB-142F-4BDD-909E-B27BCDE96D31}" dt="2025-02-02T16:11:56.382" v="1883" actId="26606"/>
          <ac:spMkLst>
            <pc:docMk/>
            <pc:sldMk cId="3256340624" sldId="272"/>
            <ac:spMk id="93" creationId="{633D240C-2220-494F-90F6-2A8A57C05CE0}"/>
          </ac:spMkLst>
        </pc:spChg>
        <pc:spChg chg="add del">
          <ac:chgData name="EMPAR CEBRIÁN TORREJÓN" userId="9c059845f73b1b2d" providerId="LiveId" clId="{6D8B6EEB-142F-4BDD-909E-B27BCDE96D31}" dt="2025-02-02T16:11:56.382" v="1883" actId="26606"/>
          <ac:spMkLst>
            <pc:docMk/>
            <pc:sldMk cId="3256340624" sldId="272"/>
            <ac:spMk id="95" creationId="{82F8B5D5-EDD3-466C-9CFA-C8A8B1C7F6B8}"/>
          </ac:spMkLst>
        </pc:spChg>
        <pc:spChg chg="add del">
          <ac:chgData name="EMPAR CEBRIÁN TORREJÓN" userId="9c059845f73b1b2d" providerId="LiveId" clId="{6D8B6EEB-142F-4BDD-909E-B27BCDE96D31}" dt="2025-02-02T16:11:56.382" v="1883" actId="26606"/>
          <ac:spMkLst>
            <pc:docMk/>
            <pc:sldMk cId="3256340624" sldId="272"/>
            <ac:spMk id="97" creationId="{9FC6858B-B383-4FB7-AAFA-9CBB9215D4BC}"/>
          </ac:spMkLst>
        </pc:spChg>
        <pc:spChg chg="add">
          <ac:chgData name="EMPAR CEBRIÁN TORREJÓN" userId="9c059845f73b1b2d" providerId="LiveId" clId="{6D8B6EEB-142F-4BDD-909E-B27BCDE96D31}" dt="2025-02-02T16:11:56.382" v="1883" actId="26606"/>
          <ac:spMkLst>
            <pc:docMk/>
            <pc:sldMk cId="3256340624" sldId="272"/>
            <ac:spMk id="102" creationId="{AFB5468C-305B-445A-A53B-93DB583365AE}"/>
          </ac:spMkLst>
        </pc:spChg>
        <pc:spChg chg="add">
          <ac:chgData name="EMPAR CEBRIÁN TORREJÓN" userId="9c059845f73b1b2d" providerId="LiveId" clId="{6D8B6EEB-142F-4BDD-909E-B27BCDE96D31}" dt="2025-02-02T16:11:56.382" v="1883" actId="26606"/>
          <ac:spMkLst>
            <pc:docMk/>
            <pc:sldMk cId="3256340624" sldId="272"/>
            <ac:spMk id="104" creationId="{A2CDF4EC-7B47-436E-927B-575404258573}"/>
          </ac:spMkLst>
        </pc:spChg>
        <pc:spChg chg="add">
          <ac:chgData name="EMPAR CEBRIÁN TORREJÓN" userId="9c059845f73b1b2d" providerId="LiveId" clId="{6D8B6EEB-142F-4BDD-909E-B27BCDE96D31}" dt="2025-02-02T16:11:56.382" v="1883" actId="26606"/>
          <ac:spMkLst>
            <pc:docMk/>
            <pc:sldMk cId="3256340624" sldId="272"/>
            <ac:spMk id="106" creationId="{EF273D9E-5BEA-459A-918F-AF5ACA258471}"/>
          </ac:spMkLst>
        </pc:spChg>
        <pc:spChg chg="add">
          <ac:chgData name="EMPAR CEBRIÁN TORREJÓN" userId="9c059845f73b1b2d" providerId="LiveId" clId="{6D8B6EEB-142F-4BDD-909E-B27BCDE96D31}" dt="2025-02-02T16:11:56.382" v="1883" actId="26606"/>
          <ac:spMkLst>
            <pc:docMk/>
            <pc:sldMk cId="3256340624" sldId="272"/>
            <ac:spMk id="108" creationId="{5DFA5EF5-56B1-49EE-B0BB-69B6399FAD9F}"/>
          </ac:spMkLst>
        </pc:spChg>
        <pc:grpChg chg="del">
          <ac:chgData name="EMPAR CEBRIÁN TORREJÓN" userId="9c059845f73b1b2d" providerId="LiveId" clId="{6D8B6EEB-142F-4BDD-909E-B27BCDE96D31}" dt="2025-02-02T08:34:46.654" v="124" actId="26606"/>
          <ac:grpSpMkLst>
            <pc:docMk/>
            <pc:sldMk cId="3256340624" sldId="272"/>
            <ac:grpSpMk id="69" creationId="{A3A40707-DC0D-1540-ED4F-CA071D3F0F05}"/>
          </ac:grpSpMkLst>
        </pc:grpChg>
        <pc:grpChg chg="add del">
          <ac:chgData name="EMPAR CEBRIÁN TORREJÓN" userId="9c059845f73b1b2d" providerId="LiveId" clId="{6D8B6EEB-142F-4BDD-909E-B27BCDE96D31}" dt="2025-02-02T08:44:01.959" v="267" actId="26606"/>
          <ac:grpSpMkLst>
            <pc:docMk/>
            <pc:sldMk cId="3256340624" sldId="272"/>
            <ac:grpSpMk id="85" creationId="{D0B504DB-2CA0-0008-B756-CDCA1713F8A7}"/>
          </ac:grpSpMkLst>
        </pc:grpChg>
        <pc:picChg chg="add mod ord">
          <ac:chgData name="EMPAR CEBRIÁN TORREJÓN" userId="9c059845f73b1b2d" providerId="LiveId" clId="{6D8B6EEB-142F-4BDD-909E-B27BCDE96D31}" dt="2025-02-02T08:44:01.959" v="267" actId="26606"/>
          <ac:picMkLst>
            <pc:docMk/>
            <pc:sldMk cId="3256340624" sldId="272"/>
            <ac:picMk id="4" creationId="{968750BF-AD2C-54DF-0622-641F4BC2C1CC}"/>
          </ac:picMkLst>
        </pc:picChg>
        <pc:picChg chg="mod ord">
          <ac:chgData name="EMPAR CEBRIÁN TORREJÓN" userId="9c059845f73b1b2d" providerId="LiveId" clId="{6D8B6EEB-142F-4BDD-909E-B27BCDE96D31}" dt="2025-02-02T16:11:56.382" v="1883" actId="26606"/>
          <ac:picMkLst>
            <pc:docMk/>
            <pc:sldMk cId="3256340624" sldId="272"/>
            <ac:picMk id="5" creationId="{4439EA47-9639-96BC-9F79-E7ECCD9B41D7}"/>
          </ac:picMkLst>
        </pc:picChg>
      </pc:sldChg>
      <pc:sldChg chg="addSp delSp modSp del mod">
        <pc:chgData name="EMPAR CEBRIÁN TORREJÓN" userId="9c059845f73b1b2d" providerId="LiveId" clId="{6D8B6EEB-142F-4BDD-909E-B27BCDE96D31}" dt="2025-02-02T08:40:31.180" v="235" actId="2696"/>
        <pc:sldMkLst>
          <pc:docMk/>
          <pc:sldMk cId="2116558431" sldId="273"/>
        </pc:sldMkLst>
        <pc:spChg chg="mod">
          <ac:chgData name="EMPAR CEBRIÁN TORREJÓN" userId="9c059845f73b1b2d" providerId="LiveId" clId="{6D8B6EEB-142F-4BDD-909E-B27BCDE96D31}" dt="2025-02-02T07:46:49.448" v="54" actId="1076"/>
          <ac:spMkLst>
            <pc:docMk/>
            <pc:sldMk cId="2116558431" sldId="273"/>
            <ac:spMk id="2" creationId="{6B4F922C-A6D4-A81B-8222-C5DBB1EF7D71}"/>
          </ac:spMkLst>
        </pc:spChg>
        <pc:spChg chg="add del mod">
          <ac:chgData name="EMPAR CEBRIÁN TORREJÓN" userId="9c059845f73b1b2d" providerId="LiveId" clId="{6D8B6EEB-142F-4BDD-909E-B27BCDE96D31}" dt="2025-02-02T07:44:50.089" v="35" actId="478"/>
          <ac:spMkLst>
            <pc:docMk/>
            <pc:sldMk cId="2116558431" sldId="273"/>
            <ac:spMk id="3" creationId="{FF8E3D37-DA9E-E486-68C9-5EFE3F8613A6}"/>
          </ac:spMkLst>
        </pc:spChg>
        <pc:spChg chg="add mod">
          <ac:chgData name="EMPAR CEBRIÁN TORREJÓN" userId="9c059845f73b1b2d" providerId="LiveId" clId="{6D8B6EEB-142F-4BDD-909E-B27BCDE96D31}" dt="2025-02-02T07:46:31.412" v="52" actId="313"/>
          <ac:spMkLst>
            <pc:docMk/>
            <pc:sldMk cId="2116558431" sldId="273"/>
            <ac:spMk id="5" creationId="{8D03F685-8037-0770-D9E9-A56D8715ECA4}"/>
          </ac:spMkLst>
        </pc:spChg>
        <pc:spChg chg="mod">
          <ac:chgData name="EMPAR CEBRIÁN TORREJÓN" userId="9c059845f73b1b2d" providerId="LiveId" clId="{6D8B6EEB-142F-4BDD-909E-B27BCDE96D31}" dt="2025-02-02T07:46:19.078" v="47" actId="1076"/>
          <ac:spMkLst>
            <pc:docMk/>
            <pc:sldMk cId="2116558431" sldId="273"/>
            <ac:spMk id="6" creationId="{061C05C5-1004-4C07-0C8A-D609018E3E30}"/>
          </ac:spMkLst>
        </pc:spChg>
        <pc:picChg chg="add mod">
          <ac:chgData name="EMPAR CEBRIÁN TORREJÓN" userId="9c059845f73b1b2d" providerId="LiveId" clId="{6D8B6EEB-142F-4BDD-909E-B27BCDE96D31}" dt="2025-02-02T08:38:31.426" v="197" actId="14100"/>
          <ac:picMkLst>
            <pc:docMk/>
            <pc:sldMk cId="2116558431" sldId="273"/>
            <ac:picMk id="8" creationId="{460089DA-6534-1526-64F3-53258A2C8820}"/>
          </ac:picMkLst>
        </pc:picChg>
      </pc:sldChg>
      <pc:sldChg chg="addSp delSp modSp mod ord">
        <pc:chgData name="EMPAR CEBRIÁN TORREJÓN" userId="9c059845f73b1b2d" providerId="LiveId" clId="{6D8B6EEB-142F-4BDD-909E-B27BCDE96D31}" dt="2025-02-02T16:43:25.171" v="3206" actId="1076"/>
        <pc:sldMkLst>
          <pc:docMk/>
          <pc:sldMk cId="2592194871" sldId="274"/>
        </pc:sldMkLst>
        <pc:spChg chg="mod">
          <ac:chgData name="EMPAR CEBRIÁN TORREJÓN" userId="9c059845f73b1b2d" providerId="LiveId" clId="{6D8B6EEB-142F-4BDD-909E-B27BCDE96D31}" dt="2025-02-02T08:42:26.367" v="259" actId="26606"/>
          <ac:spMkLst>
            <pc:docMk/>
            <pc:sldMk cId="2592194871" sldId="274"/>
            <ac:spMk id="2" creationId="{66A4B84B-6003-EA0C-EB4F-83BE5989D7A1}"/>
          </ac:spMkLst>
        </pc:spChg>
        <pc:spChg chg="mod ord">
          <ac:chgData name="EMPAR CEBRIÁN TORREJÓN" userId="9c059845f73b1b2d" providerId="LiveId" clId="{6D8B6EEB-142F-4BDD-909E-B27BCDE96D31}" dt="2025-02-02T16:43:11.270" v="3202" actId="5793"/>
          <ac:spMkLst>
            <pc:docMk/>
            <pc:sldMk cId="2592194871" sldId="274"/>
            <ac:spMk id="3" creationId="{27846F54-05DF-F044-04C5-674681B0F260}"/>
          </ac:spMkLst>
        </pc:spChg>
        <pc:spChg chg="add del">
          <ac:chgData name="EMPAR CEBRIÁN TORREJÓN" userId="9c059845f73b1b2d" providerId="LiveId" clId="{6D8B6EEB-142F-4BDD-909E-B27BCDE96D31}" dt="2025-02-02T08:35:46.420" v="133" actId="26606"/>
          <ac:spMkLst>
            <pc:docMk/>
            <pc:sldMk cId="2592194871" sldId="274"/>
            <ac:spMk id="8" creationId="{3E199B62-4930-E91F-26E9-509A72D4FF69}"/>
          </ac:spMkLst>
        </pc:spChg>
        <pc:spChg chg="add del">
          <ac:chgData name="EMPAR CEBRIÁN TORREJÓN" userId="9c059845f73b1b2d" providerId="LiveId" clId="{6D8B6EEB-142F-4BDD-909E-B27BCDE96D31}" dt="2025-02-02T08:35:46.420" v="133" actId="26606"/>
          <ac:spMkLst>
            <pc:docMk/>
            <pc:sldMk cId="2592194871" sldId="274"/>
            <ac:spMk id="10" creationId="{7965A74E-F54B-F102-0788-D01E61D65182}"/>
          </ac:spMkLst>
        </pc:spChg>
        <pc:spChg chg="add del">
          <ac:chgData name="EMPAR CEBRIÁN TORREJÓN" userId="9c059845f73b1b2d" providerId="LiveId" clId="{6D8B6EEB-142F-4BDD-909E-B27BCDE96D31}" dt="2025-02-02T08:35:46.395" v="132" actId="26606"/>
          <ac:spMkLst>
            <pc:docMk/>
            <pc:sldMk cId="2592194871" sldId="274"/>
            <ac:spMk id="20" creationId="{2B97F24A-32CE-4C1C-A50D-3016B394DCFB}"/>
          </ac:spMkLst>
        </pc:spChg>
        <pc:spChg chg="add del">
          <ac:chgData name="EMPAR CEBRIÁN TORREJÓN" userId="9c059845f73b1b2d" providerId="LiveId" clId="{6D8B6EEB-142F-4BDD-909E-B27BCDE96D31}" dt="2025-02-02T08:35:46.395" v="132" actId="26606"/>
          <ac:spMkLst>
            <pc:docMk/>
            <pc:sldMk cId="2592194871" sldId="274"/>
            <ac:spMk id="22" creationId="{CD8B4F24-440B-49E9-B85D-733523DC064B}"/>
          </ac:spMkLst>
        </pc:spChg>
        <pc:spChg chg="add del">
          <ac:chgData name="EMPAR CEBRIÁN TORREJÓN" userId="9c059845f73b1b2d" providerId="LiveId" clId="{6D8B6EEB-142F-4BDD-909E-B27BCDE96D31}" dt="2025-02-02T08:42:26.367" v="259" actId="26606"/>
          <ac:spMkLst>
            <pc:docMk/>
            <pc:sldMk cId="2592194871" sldId="274"/>
            <ac:spMk id="24" creationId="{85F55C16-BC21-49EF-A4FF-C3155BB93BD3}"/>
          </ac:spMkLst>
        </pc:spChg>
        <pc:spChg chg="add del">
          <ac:chgData name="EMPAR CEBRIÁN TORREJÓN" userId="9c059845f73b1b2d" providerId="LiveId" clId="{6D8B6EEB-142F-4BDD-909E-B27BCDE96D31}" dt="2025-02-02T08:42:26.367" v="259" actId="26606"/>
          <ac:spMkLst>
            <pc:docMk/>
            <pc:sldMk cId="2592194871" sldId="274"/>
            <ac:spMk id="25" creationId="{0C5F069E-AFE6-4825-8945-46F2918A5019}"/>
          </ac:spMkLst>
        </pc:spChg>
        <pc:spChg chg="add del">
          <ac:chgData name="EMPAR CEBRIÁN TORREJÓN" userId="9c059845f73b1b2d" providerId="LiveId" clId="{6D8B6EEB-142F-4BDD-909E-B27BCDE96D31}" dt="2025-02-02T08:42:21.972" v="256" actId="26606"/>
          <ac:spMkLst>
            <pc:docMk/>
            <pc:sldMk cId="2592194871" sldId="274"/>
            <ac:spMk id="30" creationId="{AAAE94E3-A7DB-4868-B1E3-E49703488BBC}"/>
          </ac:spMkLst>
        </pc:spChg>
        <pc:spChg chg="add del">
          <ac:chgData name="EMPAR CEBRIÁN TORREJÓN" userId="9c059845f73b1b2d" providerId="LiveId" clId="{6D8B6EEB-142F-4BDD-909E-B27BCDE96D31}" dt="2025-02-02T08:42:21.972" v="256" actId="26606"/>
          <ac:spMkLst>
            <pc:docMk/>
            <pc:sldMk cId="2592194871" sldId="274"/>
            <ac:spMk id="36" creationId="{3873B707-463F-40B0-8227-E8CC6C67EB25}"/>
          </ac:spMkLst>
        </pc:spChg>
        <pc:spChg chg="add del">
          <ac:chgData name="EMPAR CEBRIÁN TORREJÓN" userId="9c059845f73b1b2d" providerId="LiveId" clId="{6D8B6EEB-142F-4BDD-909E-B27BCDE96D31}" dt="2025-02-02T08:42:21.972" v="256" actId="26606"/>
          <ac:spMkLst>
            <pc:docMk/>
            <pc:sldMk cId="2592194871" sldId="274"/>
            <ac:spMk id="38" creationId="{C13237C8-E62C-4F0D-A318-BD6FB6C2D138}"/>
          </ac:spMkLst>
        </pc:spChg>
        <pc:spChg chg="add del">
          <ac:chgData name="EMPAR CEBRIÁN TORREJÓN" userId="9c059845f73b1b2d" providerId="LiveId" clId="{6D8B6EEB-142F-4BDD-909E-B27BCDE96D31}" dt="2025-02-02T08:42:21.972" v="256" actId="26606"/>
          <ac:spMkLst>
            <pc:docMk/>
            <pc:sldMk cId="2592194871" sldId="274"/>
            <ac:spMk id="40" creationId="{19C9EAEA-39D0-4B0E-A0EB-51E7B26740B1}"/>
          </ac:spMkLst>
        </pc:spChg>
        <pc:spChg chg="add del">
          <ac:chgData name="EMPAR CEBRIÁN TORREJÓN" userId="9c059845f73b1b2d" providerId="LiveId" clId="{6D8B6EEB-142F-4BDD-909E-B27BCDE96D31}" dt="2025-02-02T08:42:21.972" v="256" actId="26606"/>
          <ac:spMkLst>
            <pc:docMk/>
            <pc:sldMk cId="2592194871" sldId="274"/>
            <ac:spMk id="42" creationId="{8CB5D2D7-DF65-4E86-BFBA-FFB9B5ACEB64}"/>
          </ac:spMkLst>
        </pc:spChg>
        <pc:spChg chg="add del">
          <ac:chgData name="EMPAR CEBRIÁN TORREJÓN" userId="9c059845f73b1b2d" providerId="LiveId" clId="{6D8B6EEB-142F-4BDD-909E-B27BCDE96D31}" dt="2025-02-02T08:42:26.360" v="258" actId="26606"/>
          <ac:spMkLst>
            <pc:docMk/>
            <pc:sldMk cId="2592194871" sldId="274"/>
            <ac:spMk id="44" creationId="{115719BB-48A7-4AF4-BB91-DC82E0DF727D}"/>
          </ac:spMkLst>
        </pc:spChg>
        <pc:spChg chg="add del">
          <ac:chgData name="EMPAR CEBRIÁN TORREJÓN" userId="9c059845f73b1b2d" providerId="LiveId" clId="{6D8B6EEB-142F-4BDD-909E-B27BCDE96D31}" dt="2025-02-02T08:42:26.360" v="258" actId="26606"/>
          <ac:spMkLst>
            <pc:docMk/>
            <pc:sldMk cId="2592194871" sldId="274"/>
            <ac:spMk id="45" creationId="{10973A55-5440-4A99-B526-B5812E46271E}"/>
          </ac:spMkLst>
        </pc:spChg>
        <pc:spChg chg="add del">
          <ac:chgData name="EMPAR CEBRIÁN TORREJÓN" userId="9c059845f73b1b2d" providerId="LiveId" clId="{6D8B6EEB-142F-4BDD-909E-B27BCDE96D31}" dt="2025-02-02T08:42:26.360" v="258" actId="26606"/>
          <ac:spMkLst>
            <pc:docMk/>
            <pc:sldMk cId="2592194871" sldId="274"/>
            <ac:spMk id="46" creationId="{A9682493-588A-4D52-98F6-FBBD80C07ECB}"/>
          </ac:spMkLst>
        </pc:spChg>
        <pc:spChg chg="add del">
          <ac:chgData name="EMPAR CEBRIÁN TORREJÓN" userId="9c059845f73b1b2d" providerId="LiveId" clId="{6D8B6EEB-142F-4BDD-909E-B27BCDE96D31}" dt="2025-02-02T08:42:26.360" v="258" actId="26606"/>
          <ac:spMkLst>
            <pc:docMk/>
            <pc:sldMk cId="2592194871" sldId="274"/>
            <ac:spMk id="47" creationId="{FBEC5A7A-ADE4-48D9-B89C-2BA1C9110632}"/>
          </ac:spMkLst>
        </pc:spChg>
        <pc:spChg chg="add del">
          <ac:chgData name="EMPAR CEBRIÁN TORREJÓN" userId="9c059845f73b1b2d" providerId="LiveId" clId="{6D8B6EEB-142F-4BDD-909E-B27BCDE96D31}" dt="2025-02-02T08:42:26.360" v="258" actId="26606"/>
          <ac:spMkLst>
            <pc:docMk/>
            <pc:sldMk cId="2592194871" sldId="274"/>
            <ac:spMk id="48" creationId="{82095FCE-EF05-4443-B97A-85DEE3A5CA17}"/>
          </ac:spMkLst>
        </pc:spChg>
        <pc:spChg chg="add">
          <ac:chgData name="EMPAR CEBRIÁN TORREJÓN" userId="9c059845f73b1b2d" providerId="LiveId" clId="{6D8B6EEB-142F-4BDD-909E-B27BCDE96D31}" dt="2025-02-02T08:42:26.367" v="259" actId="26606"/>
          <ac:spMkLst>
            <pc:docMk/>
            <pc:sldMk cId="2592194871" sldId="274"/>
            <ac:spMk id="50" creationId="{352BEC0E-22F8-46D0-9632-375DB541B06C}"/>
          </ac:spMkLst>
        </pc:spChg>
        <pc:spChg chg="add">
          <ac:chgData name="EMPAR CEBRIÁN TORREJÓN" userId="9c059845f73b1b2d" providerId="LiveId" clId="{6D8B6EEB-142F-4BDD-909E-B27BCDE96D31}" dt="2025-02-02T08:42:26.367" v="259" actId="26606"/>
          <ac:spMkLst>
            <pc:docMk/>
            <pc:sldMk cId="2592194871" sldId="274"/>
            <ac:spMk id="51" creationId="{3FCFB1DE-0B7E-48CC-BA90-B2AB0889F9D6}"/>
          </ac:spMkLst>
        </pc:spChg>
        <pc:grpChg chg="add del">
          <ac:chgData name="EMPAR CEBRIÁN TORREJÓN" userId="9c059845f73b1b2d" providerId="LiveId" clId="{6D8B6EEB-142F-4BDD-909E-B27BCDE96D31}" dt="2025-02-02T08:35:46.420" v="133" actId="26606"/>
          <ac:grpSpMkLst>
            <pc:docMk/>
            <pc:sldMk cId="2592194871" sldId="274"/>
            <ac:grpSpMk id="12" creationId="{1667FBA9-7D55-1053-95C1-7E7E79A8376E}"/>
          </ac:grpSpMkLst>
        </pc:grpChg>
        <pc:picChg chg="add mod ord modCrop">
          <ac:chgData name="EMPAR CEBRIÁN TORREJÓN" userId="9c059845f73b1b2d" providerId="LiveId" clId="{6D8B6EEB-142F-4BDD-909E-B27BCDE96D31}" dt="2025-02-02T16:43:25.171" v="3206" actId="1076"/>
          <ac:picMkLst>
            <pc:docMk/>
            <pc:sldMk cId="2592194871" sldId="274"/>
            <ac:picMk id="5" creationId="{D7F77748-6DE5-EF04-6F5D-7810A8C4DDF3}"/>
          </ac:picMkLst>
        </pc:picChg>
        <pc:picChg chg="add mod">
          <ac:chgData name="EMPAR CEBRIÁN TORREJÓN" userId="9c059845f73b1b2d" providerId="LiveId" clId="{6D8B6EEB-142F-4BDD-909E-B27BCDE96D31}" dt="2025-02-02T16:43:19.290" v="3205" actId="1076"/>
          <ac:picMkLst>
            <pc:docMk/>
            <pc:sldMk cId="2592194871" sldId="274"/>
            <ac:picMk id="7" creationId="{568C0B3B-8BD1-27C5-6C32-5AE6A1A6B668}"/>
          </ac:picMkLst>
        </pc:picChg>
      </pc:sldChg>
      <pc:sldChg chg="addSp delSp modSp add mod">
        <pc:chgData name="EMPAR CEBRIÁN TORREJÓN" userId="9c059845f73b1b2d" providerId="LiveId" clId="{6D8B6EEB-142F-4BDD-909E-B27BCDE96D31}" dt="2025-02-02T16:52:20.399" v="3295" actId="27636"/>
        <pc:sldMkLst>
          <pc:docMk/>
          <pc:sldMk cId="3383636151" sldId="275"/>
        </pc:sldMkLst>
        <pc:spChg chg="mod">
          <ac:chgData name="EMPAR CEBRIÁN TORREJÓN" userId="9c059845f73b1b2d" providerId="LiveId" clId="{6D8B6EEB-142F-4BDD-909E-B27BCDE96D31}" dt="2025-02-02T16:25:25.414" v="2102" actId="20577"/>
          <ac:spMkLst>
            <pc:docMk/>
            <pc:sldMk cId="3383636151" sldId="275"/>
            <ac:spMk id="2" creationId="{E83CBDB2-0088-9990-9300-B6D1C7D1910A}"/>
          </ac:spMkLst>
        </pc:spChg>
        <pc:spChg chg="mod ord">
          <ac:chgData name="EMPAR CEBRIÁN TORREJÓN" userId="9c059845f73b1b2d" providerId="LiveId" clId="{6D8B6EEB-142F-4BDD-909E-B27BCDE96D31}" dt="2025-02-02T16:52:20.399" v="3295" actId="27636"/>
          <ac:spMkLst>
            <pc:docMk/>
            <pc:sldMk cId="3383636151" sldId="275"/>
            <ac:spMk id="6" creationId="{0865F315-1180-CB25-7D55-FAE144809C5B}"/>
          </ac:spMkLst>
        </pc:spChg>
        <pc:spChg chg="add mod">
          <ac:chgData name="EMPAR CEBRIÁN TORREJÓN" userId="9c059845f73b1b2d" providerId="LiveId" clId="{6D8B6EEB-142F-4BDD-909E-B27BCDE96D31}" dt="2025-02-02T08:39:31.050" v="215"/>
          <ac:spMkLst>
            <pc:docMk/>
            <pc:sldMk cId="3383636151" sldId="275"/>
            <ac:spMk id="7" creationId="{598C81E4-C884-EF2E-DB13-DF9589E35FA3}"/>
          </ac:spMkLst>
        </pc:spChg>
        <pc:spChg chg="del">
          <ac:chgData name="EMPAR CEBRIÁN TORREJÓN" userId="9c059845f73b1b2d" providerId="LiveId" clId="{6D8B6EEB-142F-4BDD-909E-B27BCDE96D31}" dt="2025-02-02T08:41:07.367" v="241" actId="26606"/>
          <ac:spMkLst>
            <pc:docMk/>
            <pc:sldMk cId="3383636151" sldId="275"/>
            <ac:spMk id="78" creationId="{A61B6A90-4BE1-7D85-AD59-F26C110E2219}"/>
          </ac:spMkLst>
        </pc:spChg>
        <pc:spChg chg="del">
          <ac:chgData name="EMPAR CEBRIÁN TORREJÓN" userId="9c059845f73b1b2d" providerId="LiveId" clId="{6D8B6EEB-142F-4BDD-909E-B27BCDE96D31}" dt="2025-02-02T08:41:07.367" v="241" actId="26606"/>
          <ac:spMkLst>
            <pc:docMk/>
            <pc:sldMk cId="3383636151" sldId="275"/>
            <ac:spMk id="80" creationId="{4D25D1DD-BB06-B222-688A-2FFCB6B0B8C7}"/>
          </ac:spMkLst>
        </pc:spChg>
        <pc:spChg chg="add del">
          <ac:chgData name="EMPAR CEBRIÁN TORREJÓN" userId="9c059845f73b1b2d" providerId="LiveId" clId="{6D8B6EEB-142F-4BDD-909E-B27BCDE96D31}" dt="2025-02-02T16:12:08.847" v="1884" actId="26606"/>
          <ac:spMkLst>
            <pc:docMk/>
            <pc:sldMk cId="3383636151" sldId="275"/>
            <ac:spMk id="93" creationId="{21516CB1-E8C8-4751-B6A6-46B2D1E72A61}"/>
          </ac:spMkLst>
        </pc:spChg>
        <pc:spChg chg="add del">
          <ac:chgData name="EMPAR CEBRIÁN TORREJÓN" userId="9c059845f73b1b2d" providerId="LiveId" clId="{6D8B6EEB-142F-4BDD-909E-B27BCDE96D31}" dt="2025-02-02T16:12:08.847" v="1884" actId="26606"/>
          <ac:spMkLst>
            <pc:docMk/>
            <pc:sldMk cId="3383636151" sldId="275"/>
            <ac:spMk id="95" creationId="{90C0C0D1-E79A-41FF-8322-256F6DD1499B}"/>
          </ac:spMkLst>
        </pc:spChg>
        <pc:spChg chg="add del">
          <ac:chgData name="EMPAR CEBRIÁN TORREJÓN" userId="9c059845f73b1b2d" providerId="LiveId" clId="{6D8B6EEB-142F-4BDD-909E-B27BCDE96D31}" dt="2025-02-02T16:12:08.847" v="1884" actId="26606"/>
          <ac:spMkLst>
            <pc:docMk/>
            <pc:sldMk cId="3383636151" sldId="275"/>
            <ac:spMk id="97" creationId="{395FA420-5595-49D1-9D5F-79EC43B55574}"/>
          </ac:spMkLst>
        </pc:spChg>
        <pc:spChg chg="add">
          <ac:chgData name="EMPAR CEBRIÁN TORREJÓN" userId="9c059845f73b1b2d" providerId="LiveId" clId="{6D8B6EEB-142F-4BDD-909E-B27BCDE96D31}" dt="2025-02-02T16:12:08.847" v="1884" actId="26606"/>
          <ac:spMkLst>
            <pc:docMk/>
            <pc:sldMk cId="3383636151" sldId="275"/>
            <ac:spMk id="102" creationId="{AFB5468C-305B-445A-A53B-93DB583365AE}"/>
          </ac:spMkLst>
        </pc:spChg>
        <pc:spChg chg="add">
          <ac:chgData name="EMPAR CEBRIÁN TORREJÓN" userId="9c059845f73b1b2d" providerId="LiveId" clId="{6D8B6EEB-142F-4BDD-909E-B27BCDE96D31}" dt="2025-02-02T16:12:08.847" v="1884" actId="26606"/>
          <ac:spMkLst>
            <pc:docMk/>
            <pc:sldMk cId="3383636151" sldId="275"/>
            <ac:spMk id="104" creationId="{A2CDF4EC-7B47-436E-927B-575404258573}"/>
          </ac:spMkLst>
        </pc:spChg>
        <pc:spChg chg="add">
          <ac:chgData name="EMPAR CEBRIÁN TORREJÓN" userId="9c059845f73b1b2d" providerId="LiveId" clId="{6D8B6EEB-142F-4BDD-909E-B27BCDE96D31}" dt="2025-02-02T16:12:08.847" v="1884" actId="26606"/>
          <ac:spMkLst>
            <pc:docMk/>
            <pc:sldMk cId="3383636151" sldId="275"/>
            <ac:spMk id="106" creationId="{EF273D9E-5BEA-459A-918F-AF5ACA258471}"/>
          </ac:spMkLst>
        </pc:spChg>
        <pc:spChg chg="add">
          <ac:chgData name="EMPAR CEBRIÁN TORREJÓN" userId="9c059845f73b1b2d" providerId="LiveId" clId="{6D8B6EEB-142F-4BDD-909E-B27BCDE96D31}" dt="2025-02-02T16:12:08.847" v="1884" actId="26606"/>
          <ac:spMkLst>
            <pc:docMk/>
            <pc:sldMk cId="3383636151" sldId="275"/>
            <ac:spMk id="108" creationId="{5DFA5EF5-56B1-49EE-B0BB-69B6399FAD9F}"/>
          </ac:spMkLst>
        </pc:spChg>
        <pc:grpChg chg="add del">
          <ac:chgData name="EMPAR CEBRIÁN TORREJÓN" userId="9c059845f73b1b2d" providerId="LiveId" clId="{6D8B6EEB-142F-4BDD-909E-B27BCDE96D31}" dt="2025-02-02T08:44:07.225" v="268" actId="26606"/>
          <ac:grpSpMkLst>
            <pc:docMk/>
            <pc:sldMk cId="3383636151" sldId="275"/>
            <ac:grpSpMk id="85" creationId="{D0B504DB-2CA0-0008-B756-CDCA1713F8A7}"/>
          </ac:grpSpMkLst>
        </pc:grpChg>
        <pc:picChg chg="add mod">
          <ac:chgData name="EMPAR CEBRIÁN TORREJÓN" userId="9c059845f73b1b2d" providerId="LiveId" clId="{6D8B6EEB-142F-4BDD-909E-B27BCDE96D31}" dt="2025-02-02T08:44:07.225" v="268" actId="26606"/>
          <ac:picMkLst>
            <pc:docMk/>
            <pc:sldMk cId="3383636151" sldId="275"/>
            <ac:picMk id="3" creationId="{2458F850-0E7C-A6FB-1D13-6B63BB9265C9}"/>
          </ac:picMkLst>
        </pc:picChg>
        <pc:picChg chg="mod ord">
          <ac:chgData name="EMPAR CEBRIÁN TORREJÓN" userId="9c059845f73b1b2d" providerId="LiveId" clId="{6D8B6EEB-142F-4BDD-909E-B27BCDE96D31}" dt="2025-02-02T16:12:08.847" v="1884" actId="26606"/>
          <ac:picMkLst>
            <pc:docMk/>
            <pc:sldMk cId="3383636151" sldId="275"/>
            <ac:picMk id="4" creationId="{0726A3F3-C0FA-578D-0ACC-0CE4EFDB030E}"/>
          </ac:picMkLst>
        </pc:picChg>
        <pc:picChg chg="del mod">
          <ac:chgData name="EMPAR CEBRIÁN TORREJÓN" userId="9c059845f73b1b2d" providerId="LiveId" clId="{6D8B6EEB-142F-4BDD-909E-B27BCDE96D31}" dt="2025-02-02T08:38:53.217" v="200" actId="478"/>
          <ac:picMkLst>
            <pc:docMk/>
            <pc:sldMk cId="3383636151" sldId="275"/>
            <ac:picMk id="5" creationId="{0E44C6A1-A69E-B494-ED70-B820BBDD6801}"/>
          </ac:picMkLst>
        </pc:picChg>
      </pc:sldChg>
      <pc:sldChg chg="addSp delSp modSp add del mod">
        <pc:chgData name="EMPAR CEBRIÁN TORREJÓN" userId="9c059845f73b1b2d" providerId="LiveId" clId="{6D8B6EEB-142F-4BDD-909E-B27BCDE96D31}" dt="2025-02-02T16:16:23.970" v="1920" actId="2696"/>
        <pc:sldMkLst>
          <pc:docMk/>
          <pc:sldMk cId="3978291554" sldId="276"/>
        </pc:sldMkLst>
        <pc:spChg chg="mod">
          <ac:chgData name="EMPAR CEBRIÁN TORREJÓN" userId="9c059845f73b1b2d" providerId="LiveId" clId="{6D8B6EEB-142F-4BDD-909E-B27BCDE96D31}" dt="2025-02-02T08:46:28.741" v="281" actId="1076"/>
          <ac:spMkLst>
            <pc:docMk/>
            <pc:sldMk cId="3978291554" sldId="276"/>
            <ac:spMk id="2" creationId="{3CD28495-7C3A-41C2-E4A5-B1F896AD9474}"/>
          </ac:spMkLst>
        </pc:spChg>
        <pc:spChg chg="del">
          <ac:chgData name="EMPAR CEBRIÁN TORREJÓN" userId="9c059845f73b1b2d" providerId="LiveId" clId="{6D8B6EEB-142F-4BDD-909E-B27BCDE96D31}" dt="2025-02-02T08:46:33.549" v="284" actId="478"/>
          <ac:spMkLst>
            <pc:docMk/>
            <pc:sldMk cId="3978291554" sldId="276"/>
            <ac:spMk id="6" creationId="{1475ED47-CAAA-286A-6F4B-2AC70748E41C}"/>
          </ac:spMkLst>
        </pc:spChg>
        <pc:spChg chg="add del mod">
          <ac:chgData name="EMPAR CEBRIÁN TORREJÓN" userId="9c059845f73b1b2d" providerId="LiveId" clId="{6D8B6EEB-142F-4BDD-909E-B27BCDE96D31}" dt="2025-02-02T08:46:19.189" v="279" actId="26606"/>
          <ac:spMkLst>
            <pc:docMk/>
            <pc:sldMk cId="3978291554" sldId="276"/>
            <ac:spMk id="8" creationId="{F396A0A1-3F7E-D673-7123-9276E3A9572E}"/>
          </ac:spMkLst>
        </pc:spChg>
        <pc:spChg chg="add mod">
          <ac:chgData name="EMPAR CEBRIÁN TORREJÓN" userId="9c059845f73b1b2d" providerId="LiveId" clId="{6D8B6EEB-142F-4BDD-909E-B27BCDE96D31}" dt="2025-02-02T08:47:44.606" v="291" actId="27636"/>
          <ac:spMkLst>
            <pc:docMk/>
            <pc:sldMk cId="3978291554" sldId="276"/>
            <ac:spMk id="10" creationId="{2EBC2FFE-8617-4100-38D0-75023B51A71D}"/>
          </ac:spMkLst>
        </pc:spChg>
        <pc:spChg chg="add mod">
          <ac:chgData name="EMPAR CEBRIÁN TORREJÓN" userId="9c059845f73b1b2d" providerId="LiveId" clId="{6D8B6EEB-142F-4BDD-909E-B27BCDE96D31}" dt="2025-02-02T08:46:42.160" v="287"/>
          <ac:spMkLst>
            <pc:docMk/>
            <pc:sldMk cId="3978291554" sldId="276"/>
            <ac:spMk id="11" creationId="{54E5A41A-AA04-A800-07D3-B1E358FC5462}"/>
          </ac:spMkLst>
        </pc:spChg>
        <pc:graphicFrameChg chg="add mod">
          <ac:chgData name="EMPAR CEBRIÁN TORREJÓN" userId="9c059845f73b1b2d" providerId="LiveId" clId="{6D8B6EEB-142F-4BDD-909E-B27BCDE96D31}" dt="2025-02-02T08:46:32.264" v="283" actId="478"/>
          <ac:graphicFrameMkLst>
            <pc:docMk/>
            <pc:sldMk cId="3978291554" sldId="276"/>
            <ac:graphicFrameMk id="99" creationId="{5E7750ED-E390-94AF-3CF9-6E1E887DF330}"/>
          </ac:graphicFrameMkLst>
        </pc:graphicFrameChg>
        <pc:picChg chg="mod">
          <ac:chgData name="EMPAR CEBRIÁN TORREJÓN" userId="9c059845f73b1b2d" providerId="LiveId" clId="{6D8B6EEB-142F-4BDD-909E-B27BCDE96D31}" dt="2025-02-02T08:47:48.061" v="292" actId="1076"/>
          <ac:picMkLst>
            <pc:docMk/>
            <pc:sldMk cId="3978291554" sldId="276"/>
            <ac:picMk id="4" creationId="{E47F42DB-915B-62B0-BD38-546A887D5702}"/>
          </ac:picMkLst>
        </pc:picChg>
        <pc:picChg chg="del mod">
          <ac:chgData name="EMPAR CEBRIÁN TORREJÓN" userId="9c059845f73b1b2d" providerId="LiveId" clId="{6D8B6EEB-142F-4BDD-909E-B27BCDE96D31}" dt="2025-02-02T08:45:45.557" v="271" actId="478"/>
          <ac:picMkLst>
            <pc:docMk/>
            <pc:sldMk cId="3978291554" sldId="276"/>
            <ac:picMk id="5" creationId="{82A58170-FD4D-C100-67BA-E57D2C6ECAA6}"/>
          </ac:picMkLst>
        </pc:picChg>
        <pc:picChg chg="add mod">
          <ac:chgData name="EMPAR CEBRIÁN TORREJÓN" userId="9c059845f73b1b2d" providerId="LiveId" clId="{6D8B6EEB-142F-4BDD-909E-B27BCDE96D31}" dt="2025-02-02T08:46:01.361" v="276" actId="1076"/>
          <ac:picMkLst>
            <pc:docMk/>
            <pc:sldMk cId="3978291554" sldId="276"/>
            <ac:picMk id="7" creationId="{EA46DE88-3C72-BB0C-1D96-E91F84AD8EB7}"/>
          </ac:picMkLst>
        </pc:picChg>
      </pc:sldChg>
      <pc:sldChg chg="modSp add mod ord">
        <pc:chgData name="EMPAR CEBRIÁN TORREJÓN" userId="9c059845f73b1b2d" providerId="LiveId" clId="{6D8B6EEB-142F-4BDD-909E-B27BCDE96D31}" dt="2025-02-02T16:01:04.860" v="1488"/>
        <pc:sldMkLst>
          <pc:docMk/>
          <pc:sldMk cId="161059346" sldId="277"/>
        </pc:sldMkLst>
        <pc:spChg chg="mod">
          <ac:chgData name="EMPAR CEBRIÁN TORREJÓN" userId="9c059845f73b1b2d" providerId="LiveId" clId="{6D8B6EEB-142F-4BDD-909E-B27BCDE96D31}" dt="2025-02-02T16:00:19.796" v="1450" actId="20577"/>
          <ac:spMkLst>
            <pc:docMk/>
            <pc:sldMk cId="161059346" sldId="277"/>
            <ac:spMk id="3" creationId="{80CC5FEA-153D-187B-188F-FA58521BF800}"/>
          </ac:spMkLst>
        </pc:spChg>
      </pc:sldChg>
      <pc:sldChg chg="addSp delSp modSp add mod">
        <pc:chgData name="EMPAR CEBRIÁN TORREJÓN" userId="9c059845f73b1b2d" providerId="LiveId" clId="{6D8B6EEB-142F-4BDD-909E-B27BCDE96D31}" dt="2025-02-02T16:23:55.289" v="2061" actId="20577"/>
        <pc:sldMkLst>
          <pc:docMk/>
          <pc:sldMk cId="1731404764" sldId="278"/>
        </pc:sldMkLst>
        <pc:spChg chg="mod">
          <ac:chgData name="EMPAR CEBRIÁN TORREJÓN" userId="9c059845f73b1b2d" providerId="LiveId" clId="{6D8B6EEB-142F-4BDD-909E-B27BCDE96D31}" dt="2025-02-02T16:23:55.289" v="2061" actId="20577"/>
          <ac:spMkLst>
            <pc:docMk/>
            <pc:sldMk cId="1731404764" sldId="278"/>
            <ac:spMk id="2" creationId="{BA4343A4-EB53-28C6-AD10-0917B6870731}"/>
          </ac:spMkLst>
        </pc:spChg>
        <pc:spChg chg="ord">
          <ac:chgData name="EMPAR CEBRIÁN TORREJÓN" userId="9c059845f73b1b2d" providerId="LiveId" clId="{6D8B6EEB-142F-4BDD-909E-B27BCDE96D31}" dt="2025-02-02T16:13:08.589" v="1894" actId="26606"/>
          <ac:spMkLst>
            <pc:docMk/>
            <pc:sldMk cId="1731404764" sldId="278"/>
            <ac:spMk id="6" creationId="{7BBCF471-C3ED-79C4-B8F2-9C6EEC9F6CDA}"/>
          </ac:spMkLst>
        </pc:spChg>
        <pc:spChg chg="add mod">
          <ac:chgData name="EMPAR CEBRIÁN TORREJÓN" userId="9c059845f73b1b2d" providerId="LiveId" clId="{6D8B6EEB-142F-4BDD-909E-B27BCDE96D31}" dt="2025-02-02T16:15:49.259" v="1914" actId="21"/>
          <ac:spMkLst>
            <pc:docMk/>
            <pc:sldMk cId="1731404764" sldId="278"/>
            <ac:spMk id="9" creationId="{1A8DB289-CEE9-BB84-7A98-25B78014FE94}"/>
          </ac:spMkLst>
        </pc:spChg>
        <pc:spChg chg="add del">
          <ac:chgData name="EMPAR CEBRIÁN TORREJÓN" userId="9c059845f73b1b2d" providerId="LiveId" clId="{6D8B6EEB-142F-4BDD-909E-B27BCDE96D31}" dt="2025-02-02T16:13:08.589" v="1894" actId="26606"/>
          <ac:spMkLst>
            <pc:docMk/>
            <pc:sldMk cId="1731404764" sldId="278"/>
            <ac:spMk id="102" creationId="{B05F02D7-C0D5-29EA-0666-116F38794890}"/>
          </ac:spMkLst>
        </pc:spChg>
        <pc:spChg chg="add del">
          <ac:chgData name="EMPAR CEBRIÁN TORREJÓN" userId="9c059845f73b1b2d" providerId="LiveId" clId="{6D8B6EEB-142F-4BDD-909E-B27BCDE96D31}" dt="2025-02-02T16:13:08.589" v="1894" actId="26606"/>
          <ac:spMkLst>
            <pc:docMk/>
            <pc:sldMk cId="1731404764" sldId="278"/>
            <ac:spMk id="104" creationId="{4FB260BC-F0FF-B118-9E7A-6A47BF34FA9D}"/>
          </ac:spMkLst>
        </pc:spChg>
        <pc:spChg chg="add del">
          <ac:chgData name="EMPAR CEBRIÁN TORREJÓN" userId="9c059845f73b1b2d" providerId="LiveId" clId="{6D8B6EEB-142F-4BDD-909E-B27BCDE96D31}" dt="2025-02-02T16:13:08.589" v="1894" actId="26606"/>
          <ac:spMkLst>
            <pc:docMk/>
            <pc:sldMk cId="1731404764" sldId="278"/>
            <ac:spMk id="106" creationId="{F6C3C44D-1C24-738C-7EF7-5C88AFA7D80C}"/>
          </ac:spMkLst>
        </pc:spChg>
        <pc:spChg chg="add del">
          <ac:chgData name="EMPAR CEBRIÁN TORREJÓN" userId="9c059845f73b1b2d" providerId="LiveId" clId="{6D8B6EEB-142F-4BDD-909E-B27BCDE96D31}" dt="2025-02-02T16:13:08.589" v="1894" actId="26606"/>
          <ac:spMkLst>
            <pc:docMk/>
            <pc:sldMk cId="1731404764" sldId="278"/>
            <ac:spMk id="108" creationId="{F29E5413-FB12-E337-1E2F-9A4B9F4A2EC7}"/>
          </ac:spMkLst>
        </pc:spChg>
        <pc:spChg chg="add del">
          <ac:chgData name="EMPAR CEBRIÁN TORREJÓN" userId="9c059845f73b1b2d" providerId="LiveId" clId="{6D8B6EEB-142F-4BDD-909E-B27BCDE96D31}" dt="2025-02-02T16:13:08.589" v="1894" actId="26606"/>
          <ac:spMkLst>
            <pc:docMk/>
            <pc:sldMk cId="1731404764" sldId="278"/>
            <ac:spMk id="113" creationId="{AFB5468C-305B-445A-A53B-93DB583365AE}"/>
          </ac:spMkLst>
        </pc:spChg>
        <pc:spChg chg="add del">
          <ac:chgData name="EMPAR CEBRIÁN TORREJÓN" userId="9c059845f73b1b2d" providerId="LiveId" clId="{6D8B6EEB-142F-4BDD-909E-B27BCDE96D31}" dt="2025-02-02T16:13:08.589" v="1894" actId="26606"/>
          <ac:spMkLst>
            <pc:docMk/>
            <pc:sldMk cId="1731404764" sldId="278"/>
            <ac:spMk id="115" creationId="{A2CDF4EC-7B47-436E-927B-575404258573}"/>
          </ac:spMkLst>
        </pc:spChg>
        <pc:spChg chg="add del">
          <ac:chgData name="EMPAR CEBRIÁN TORREJÓN" userId="9c059845f73b1b2d" providerId="LiveId" clId="{6D8B6EEB-142F-4BDD-909E-B27BCDE96D31}" dt="2025-02-02T16:13:08.589" v="1894" actId="26606"/>
          <ac:spMkLst>
            <pc:docMk/>
            <pc:sldMk cId="1731404764" sldId="278"/>
            <ac:spMk id="117" creationId="{EF273D9E-5BEA-459A-918F-AF5ACA258471}"/>
          </ac:spMkLst>
        </pc:spChg>
        <pc:spChg chg="add del">
          <ac:chgData name="EMPAR CEBRIÁN TORREJÓN" userId="9c059845f73b1b2d" providerId="LiveId" clId="{6D8B6EEB-142F-4BDD-909E-B27BCDE96D31}" dt="2025-02-02T16:13:08.589" v="1894" actId="26606"/>
          <ac:spMkLst>
            <pc:docMk/>
            <pc:sldMk cId="1731404764" sldId="278"/>
            <ac:spMk id="119" creationId="{5DFA5EF5-56B1-49EE-B0BB-69B6399FAD9F}"/>
          </ac:spMkLst>
        </pc:spChg>
        <pc:picChg chg="add mod modCrop">
          <ac:chgData name="EMPAR CEBRIÁN TORREJÓN" userId="9c059845f73b1b2d" providerId="LiveId" clId="{6D8B6EEB-142F-4BDD-909E-B27BCDE96D31}" dt="2025-02-02T16:13:58.530" v="1901" actId="732"/>
          <ac:picMkLst>
            <pc:docMk/>
            <pc:sldMk cId="1731404764" sldId="278"/>
            <ac:picMk id="3" creationId="{ABE7F79A-7301-02D6-8FD4-092E5C52C466}"/>
          </ac:picMkLst>
        </pc:picChg>
        <pc:picChg chg="mod">
          <ac:chgData name="EMPAR CEBRIÁN TORREJÓN" userId="9c059845f73b1b2d" providerId="LiveId" clId="{6D8B6EEB-142F-4BDD-909E-B27BCDE96D31}" dt="2025-02-02T16:13:08.589" v="1894" actId="26606"/>
          <ac:picMkLst>
            <pc:docMk/>
            <pc:sldMk cId="1731404764" sldId="278"/>
            <ac:picMk id="4" creationId="{6AB6E601-911D-4110-A5BB-78F79BA2ED5F}"/>
          </ac:picMkLst>
        </pc:picChg>
        <pc:picChg chg="del mod">
          <ac:chgData name="EMPAR CEBRIÁN TORREJÓN" userId="9c059845f73b1b2d" providerId="LiveId" clId="{6D8B6EEB-142F-4BDD-909E-B27BCDE96D31}" dt="2025-02-02T16:12:41.750" v="1887" actId="478"/>
          <ac:picMkLst>
            <pc:docMk/>
            <pc:sldMk cId="1731404764" sldId="278"/>
            <ac:picMk id="5" creationId="{C25931DF-4439-407F-3A33-92ED8AA63187}"/>
          </ac:picMkLst>
        </pc:picChg>
        <pc:picChg chg="add del mod">
          <ac:chgData name="EMPAR CEBRIÁN TORREJÓN" userId="9c059845f73b1b2d" providerId="LiveId" clId="{6D8B6EEB-142F-4BDD-909E-B27BCDE96D31}" dt="2025-02-02T16:14:13.611" v="1903" actId="21"/>
          <ac:picMkLst>
            <pc:docMk/>
            <pc:sldMk cId="1731404764" sldId="278"/>
            <ac:picMk id="7" creationId="{F9C1D261-8A26-F936-FABE-03C54F4359A9}"/>
          </ac:picMkLst>
        </pc:picChg>
      </pc:sldChg>
      <pc:sldChg chg="modSp add mod">
        <pc:chgData name="EMPAR CEBRIÁN TORREJÓN" userId="9c059845f73b1b2d" providerId="LiveId" clId="{6D8B6EEB-142F-4BDD-909E-B27BCDE96D31}" dt="2025-02-02T16:24:05.547" v="2074" actId="20577"/>
        <pc:sldMkLst>
          <pc:docMk/>
          <pc:sldMk cId="1381859334" sldId="279"/>
        </pc:sldMkLst>
        <pc:spChg chg="mod">
          <ac:chgData name="EMPAR CEBRIÁN TORREJÓN" userId="9c059845f73b1b2d" providerId="LiveId" clId="{6D8B6EEB-142F-4BDD-909E-B27BCDE96D31}" dt="2025-02-02T16:24:05.547" v="2074" actId="20577"/>
          <ac:spMkLst>
            <pc:docMk/>
            <pc:sldMk cId="1381859334" sldId="279"/>
            <ac:spMk id="2" creationId="{5AB30328-41C7-FAC0-AE98-5EA101E44D42}"/>
          </ac:spMkLst>
        </pc:spChg>
        <pc:spChg chg="mod">
          <ac:chgData name="EMPAR CEBRIÁN TORREJÓN" userId="9c059845f73b1b2d" providerId="LiveId" clId="{6D8B6EEB-142F-4BDD-909E-B27BCDE96D31}" dt="2025-02-02T16:16:06.037" v="1917" actId="21"/>
          <ac:spMkLst>
            <pc:docMk/>
            <pc:sldMk cId="1381859334" sldId="279"/>
            <ac:spMk id="9" creationId="{7A2EAFBA-5A94-E1AC-ABCE-6166DB2DBA6F}"/>
          </ac:spMkLst>
        </pc:spChg>
      </pc:sldChg>
      <pc:sldChg chg="modSp add mod">
        <pc:chgData name="EMPAR CEBRIÁN TORREJÓN" userId="9c059845f73b1b2d" providerId="LiveId" clId="{6D8B6EEB-142F-4BDD-909E-B27BCDE96D31}" dt="2025-02-02T16:52:09.300" v="3291" actId="1076"/>
        <pc:sldMkLst>
          <pc:docMk/>
          <pc:sldMk cId="1502593554" sldId="280"/>
        </pc:sldMkLst>
        <pc:spChg chg="mod">
          <ac:chgData name="EMPAR CEBRIÁN TORREJÓN" userId="9c059845f73b1b2d" providerId="LiveId" clId="{6D8B6EEB-142F-4BDD-909E-B27BCDE96D31}" dt="2025-02-02T16:24:13.546" v="2079" actId="20577"/>
          <ac:spMkLst>
            <pc:docMk/>
            <pc:sldMk cId="1502593554" sldId="280"/>
            <ac:spMk id="2" creationId="{D4A0BB69-C9FA-2BA5-7792-38A5C1449A38}"/>
          </ac:spMkLst>
        </pc:spChg>
        <pc:spChg chg="mod">
          <ac:chgData name="EMPAR CEBRIÁN TORREJÓN" userId="9c059845f73b1b2d" providerId="LiveId" clId="{6D8B6EEB-142F-4BDD-909E-B27BCDE96D31}" dt="2025-02-02T16:52:09.300" v="3291" actId="1076"/>
          <ac:spMkLst>
            <pc:docMk/>
            <pc:sldMk cId="1502593554" sldId="280"/>
            <ac:spMk id="9" creationId="{217B2937-74DF-DAB9-5DAF-2200EEFF6C45}"/>
          </ac:spMkLst>
        </pc:spChg>
      </pc:sldChg>
      <pc:sldChg chg="modSp add mod">
        <pc:chgData name="EMPAR CEBRIÁN TORREJÓN" userId="9c059845f73b1b2d" providerId="LiveId" clId="{6D8B6EEB-142F-4BDD-909E-B27BCDE96D31}" dt="2025-02-02T16:49:10.725" v="3269" actId="1076"/>
        <pc:sldMkLst>
          <pc:docMk/>
          <pc:sldMk cId="268524319" sldId="281"/>
        </pc:sldMkLst>
        <pc:spChg chg="mod">
          <ac:chgData name="EMPAR CEBRIÁN TORREJÓN" userId="9c059845f73b1b2d" providerId="LiveId" clId="{6D8B6EEB-142F-4BDD-909E-B27BCDE96D31}" dt="2025-02-02T16:21:11.905" v="2031" actId="20577"/>
          <ac:spMkLst>
            <pc:docMk/>
            <pc:sldMk cId="268524319" sldId="281"/>
            <ac:spMk id="2" creationId="{956FB4A7-2627-AD71-D335-43E8CA402191}"/>
          </ac:spMkLst>
        </pc:spChg>
        <pc:spChg chg="mod">
          <ac:chgData name="EMPAR CEBRIÁN TORREJÓN" userId="9c059845f73b1b2d" providerId="LiveId" clId="{6D8B6EEB-142F-4BDD-909E-B27BCDE96D31}" dt="2025-02-02T16:49:10.725" v="3269" actId="1076"/>
          <ac:spMkLst>
            <pc:docMk/>
            <pc:sldMk cId="268524319" sldId="281"/>
            <ac:spMk id="6" creationId="{A7BA89E9-9BA2-9BB5-8DE6-D2A301A671CB}"/>
          </ac:spMkLst>
        </pc:spChg>
      </pc:sldChg>
      <pc:sldChg chg="modSp add mod">
        <pc:chgData name="EMPAR CEBRIÁN TORREJÓN" userId="9c059845f73b1b2d" providerId="LiveId" clId="{6D8B6EEB-142F-4BDD-909E-B27BCDE96D31}" dt="2025-02-02T16:20:56.270" v="2017" actId="20577"/>
        <pc:sldMkLst>
          <pc:docMk/>
          <pc:sldMk cId="2527267695" sldId="282"/>
        </pc:sldMkLst>
        <pc:spChg chg="mod">
          <ac:chgData name="EMPAR CEBRIÁN TORREJÓN" userId="9c059845f73b1b2d" providerId="LiveId" clId="{6D8B6EEB-142F-4BDD-909E-B27BCDE96D31}" dt="2025-02-02T16:20:56.270" v="2017" actId="20577"/>
          <ac:spMkLst>
            <pc:docMk/>
            <pc:sldMk cId="2527267695" sldId="282"/>
            <ac:spMk id="2" creationId="{8805F8AF-72D4-DC91-65E3-9BA001709ECC}"/>
          </ac:spMkLst>
        </pc:spChg>
        <pc:spChg chg="mod">
          <ac:chgData name="EMPAR CEBRIÁN TORREJÓN" userId="9c059845f73b1b2d" providerId="LiveId" clId="{6D8B6EEB-142F-4BDD-909E-B27BCDE96D31}" dt="2025-02-02T16:18:22.290" v="1941" actId="255"/>
          <ac:spMkLst>
            <pc:docMk/>
            <pc:sldMk cId="2527267695" sldId="282"/>
            <ac:spMk id="6" creationId="{17759B6A-3994-F041-0DFD-3ED47DFEA474}"/>
          </ac:spMkLst>
        </pc:spChg>
      </pc:sldChg>
      <pc:sldChg chg="modSp add mod">
        <pc:chgData name="EMPAR CEBRIÁN TORREJÓN" userId="9c059845f73b1b2d" providerId="LiveId" clId="{6D8B6EEB-142F-4BDD-909E-B27BCDE96D31}" dt="2025-02-02T16:20:39.446" v="1995" actId="20577"/>
        <pc:sldMkLst>
          <pc:docMk/>
          <pc:sldMk cId="537599183" sldId="283"/>
        </pc:sldMkLst>
        <pc:spChg chg="mod">
          <ac:chgData name="EMPAR CEBRIÁN TORREJÓN" userId="9c059845f73b1b2d" providerId="LiveId" clId="{6D8B6EEB-142F-4BDD-909E-B27BCDE96D31}" dt="2025-02-02T16:20:39.446" v="1995" actId="20577"/>
          <ac:spMkLst>
            <pc:docMk/>
            <pc:sldMk cId="537599183" sldId="283"/>
            <ac:spMk id="2" creationId="{038A54A2-01C5-9474-C5A0-2023447C90DD}"/>
          </ac:spMkLst>
        </pc:spChg>
        <pc:spChg chg="mod">
          <ac:chgData name="EMPAR CEBRIÁN TORREJÓN" userId="9c059845f73b1b2d" providerId="LiveId" clId="{6D8B6EEB-142F-4BDD-909E-B27BCDE96D31}" dt="2025-02-02T16:18:51.711" v="1947"/>
          <ac:spMkLst>
            <pc:docMk/>
            <pc:sldMk cId="537599183" sldId="283"/>
            <ac:spMk id="6" creationId="{F187832F-5390-B482-1072-5B2175544CC2}"/>
          </ac:spMkLst>
        </pc:spChg>
      </pc:sldChg>
      <pc:sldChg chg="modSp add mod">
        <pc:chgData name="EMPAR CEBRIÁN TORREJÓN" userId="9c059845f73b1b2d" providerId="LiveId" clId="{6D8B6EEB-142F-4BDD-909E-B27BCDE96D31}" dt="2025-02-02T16:20:26.405" v="1985" actId="20577"/>
        <pc:sldMkLst>
          <pc:docMk/>
          <pc:sldMk cId="2785162127" sldId="284"/>
        </pc:sldMkLst>
        <pc:spChg chg="mod">
          <ac:chgData name="EMPAR CEBRIÁN TORREJÓN" userId="9c059845f73b1b2d" providerId="LiveId" clId="{6D8B6EEB-142F-4BDD-909E-B27BCDE96D31}" dt="2025-02-02T16:20:26.405" v="1985" actId="20577"/>
          <ac:spMkLst>
            <pc:docMk/>
            <pc:sldMk cId="2785162127" sldId="284"/>
            <ac:spMk id="2" creationId="{67B7D1AA-3D61-6671-83FA-4E2763B3ABA8}"/>
          </ac:spMkLst>
        </pc:spChg>
        <pc:spChg chg="mod">
          <ac:chgData name="EMPAR CEBRIÁN TORREJÓN" userId="9c059845f73b1b2d" providerId="LiveId" clId="{6D8B6EEB-142F-4BDD-909E-B27BCDE96D31}" dt="2025-02-02T16:20:05.601" v="1963" actId="6549"/>
          <ac:spMkLst>
            <pc:docMk/>
            <pc:sldMk cId="2785162127" sldId="284"/>
            <ac:spMk id="6" creationId="{DB0D5CF2-5F3D-1696-FA1F-AB9F452FC360}"/>
          </ac:spMkLst>
        </pc:spChg>
      </pc:sldChg>
      <pc:sldChg chg="modSp add mod">
        <pc:chgData name="EMPAR CEBRIÁN TORREJÓN" userId="9c059845f73b1b2d" providerId="LiveId" clId="{6D8B6EEB-142F-4BDD-909E-B27BCDE96D31}" dt="2025-02-02T16:51:30.315" v="3283" actId="20577"/>
        <pc:sldMkLst>
          <pc:docMk/>
          <pc:sldMk cId="3365636351" sldId="285"/>
        </pc:sldMkLst>
        <pc:spChg chg="mod">
          <ac:chgData name="EMPAR CEBRIÁN TORREJÓN" userId="9c059845f73b1b2d" providerId="LiveId" clId="{6D8B6EEB-142F-4BDD-909E-B27BCDE96D31}" dt="2025-02-02T16:51:30.315" v="3283" actId="20577"/>
          <ac:spMkLst>
            <pc:docMk/>
            <pc:sldMk cId="3365636351" sldId="285"/>
            <ac:spMk id="7" creationId="{0D5BBA7A-5F37-A9A8-4E91-9499520B8931}"/>
          </ac:spMkLst>
        </pc:spChg>
      </pc:sldChg>
      <pc:sldChg chg="modSp add mod">
        <pc:chgData name="EMPAR CEBRIÁN TORREJÓN" userId="9c059845f73b1b2d" providerId="LiveId" clId="{6D8B6EEB-142F-4BDD-909E-B27BCDE96D31}" dt="2025-02-02T16:51:46.075" v="3287" actId="12"/>
        <pc:sldMkLst>
          <pc:docMk/>
          <pc:sldMk cId="3077441378" sldId="286"/>
        </pc:sldMkLst>
        <pc:spChg chg="mod">
          <ac:chgData name="EMPAR CEBRIÁN TORREJÓN" userId="9c059845f73b1b2d" providerId="LiveId" clId="{6D8B6EEB-142F-4BDD-909E-B27BCDE96D31}" dt="2025-02-02T16:51:46.075" v="3287" actId="12"/>
          <ac:spMkLst>
            <pc:docMk/>
            <pc:sldMk cId="3077441378" sldId="286"/>
            <ac:spMk id="7" creationId="{59569053-2009-18B6-23E3-79EE79D116E8}"/>
          </ac:spMkLst>
        </pc:spChg>
      </pc:sldChg>
      <pc:sldChg chg="modSp add mod">
        <pc:chgData name="EMPAR CEBRIÁN TORREJÓN" userId="9c059845f73b1b2d" providerId="LiveId" clId="{6D8B6EEB-142F-4BDD-909E-B27BCDE96D31}" dt="2025-02-02T16:51:58.305" v="3290" actId="20577"/>
        <pc:sldMkLst>
          <pc:docMk/>
          <pc:sldMk cId="1836624117" sldId="287"/>
        </pc:sldMkLst>
        <pc:spChg chg="mod">
          <ac:chgData name="EMPAR CEBRIÁN TORREJÓN" userId="9c059845f73b1b2d" providerId="LiveId" clId="{6D8B6EEB-142F-4BDD-909E-B27BCDE96D31}" dt="2025-02-02T16:51:58.305" v="3290" actId="20577"/>
          <ac:spMkLst>
            <pc:docMk/>
            <pc:sldMk cId="1836624117" sldId="287"/>
            <ac:spMk id="7" creationId="{5D7882CA-CFA9-07B2-9934-DEE6B0A60970}"/>
          </ac:spMkLst>
        </pc:spChg>
      </pc:sldChg>
      <pc:sldChg chg="modSp add mod ord">
        <pc:chgData name="EMPAR CEBRIÁN TORREJÓN" userId="9c059845f73b1b2d" providerId="LiveId" clId="{6D8B6EEB-142F-4BDD-909E-B27BCDE96D31}" dt="2025-02-02T16:52:42.077" v="3300" actId="21"/>
        <pc:sldMkLst>
          <pc:docMk/>
          <pc:sldMk cId="3953965837" sldId="288"/>
        </pc:sldMkLst>
        <pc:spChg chg="mod">
          <ac:chgData name="EMPAR CEBRIÁN TORREJÓN" userId="9c059845f73b1b2d" providerId="LiveId" clId="{6D8B6EEB-142F-4BDD-909E-B27BCDE96D31}" dt="2025-02-02T16:25:31.952" v="2111" actId="20577"/>
          <ac:spMkLst>
            <pc:docMk/>
            <pc:sldMk cId="3953965837" sldId="288"/>
            <ac:spMk id="2" creationId="{6E94F365-AB14-B441-84F5-5EDAFF6245CA}"/>
          </ac:spMkLst>
        </pc:spChg>
        <pc:spChg chg="mod">
          <ac:chgData name="EMPAR CEBRIÁN TORREJÓN" userId="9c059845f73b1b2d" providerId="LiveId" clId="{6D8B6EEB-142F-4BDD-909E-B27BCDE96D31}" dt="2025-02-02T16:52:42.077" v="3300" actId="21"/>
          <ac:spMkLst>
            <pc:docMk/>
            <pc:sldMk cId="3953965837" sldId="288"/>
            <ac:spMk id="6" creationId="{F1B887B3-8803-E282-0A75-42BEC06551FD}"/>
          </ac:spMkLst>
        </pc:spChg>
      </pc:sldChg>
      <pc:sldChg chg="addSp delSp modSp add mod">
        <pc:chgData name="EMPAR CEBRIÁN TORREJÓN" userId="9c059845f73b1b2d" providerId="LiveId" clId="{6D8B6EEB-142F-4BDD-909E-B27BCDE96D31}" dt="2025-02-02T16:41:59.941" v="3021" actId="313"/>
        <pc:sldMkLst>
          <pc:docMk/>
          <pc:sldMk cId="1942479286" sldId="289"/>
        </pc:sldMkLst>
        <pc:spChg chg="add del mod">
          <ac:chgData name="EMPAR CEBRIÁN TORREJÓN" userId="9c059845f73b1b2d" providerId="LiveId" clId="{6D8B6EEB-142F-4BDD-909E-B27BCDE96D31}" dt="2025-02-02T16:37:01.584" v="2177" actId="20577"/>
          <ac:spMkLst>
            <pc:docMk/>
            <pc:sldMk cId="1942479286" sldId="289"/>
            <ac:spMk id="2" creationId="{87E793C8-F1E5-FCC2-1324-878886924515}"/>
          </ac:spMkLst>
        </pc:spChg>
        <pc:spChg chg="mod">
          <ac:chgData name="EMPAR CEBRIÁN TORREJÓN" userId="9c059845f73b1b2d" providerId="LiveId" clId="{6D8B6EEB-142F-4BDD-909E-B27BCDE96D31}" dt="2025-02-02T16:41:59.941" v="3021" actId="313"/>
          <ac:spMkLst>
            <pc:docMk/>
            <pc:sldMk cId="1942479286" sldId="289"/>
            <ac:spMk id="3" creationId="{7AEFF3A1-9585-F750-02BC-7EEA4E93AE5A}"/>
          </ac:spMkLst>
        </pc:spChg>
        <pc:spChg chg="add del mod">
          <ac:chgData name="EMPAR CEBRIÁN TORREJÓN" userId="9c059845f73b1b2d" providerId="LiveId" clId="{6D8B6EEB-142F-4BDD-909E-B27BCDE96D31}" dt="2025-02-02T16:36:42.081" v="2122" actId="478"/>
          <ac:spMkLst>
            <pc:docMk/>
            <pc:sldMk cId="1942479286" sldId="289"/>
            <ac:spMk id="6" creationId="{DA52C63F-6500-CF4F-8EE9-B48CE13C4633}"/>
          </ac:spMkLst>
        </pc:spChg>
        <pc:picChg chg="mod">
          <ac:chgData name="EMPAR CEBRIÁN TORREJÓN" userId="9c059845f73b1b2d" providerId="LiveId" clId="{6D8B6EEB-142F-4BDD-909E-B27BCDE96D31}" dt="2025-02-02T16:39:07.502" v="2487" actId="1076"/>
          <ac:picMkLst>
            <pc:docMk/>
            <pc:sldMk cId="1942479286" sldId="289"/>
            <ac:picMk id="7" creationId="{FED49675-A16F-8761-7513-222F5B5CED8E}"/>
          </ac:picMkLst>
        </pc:picChg>
      </pc:sldChg>
      <pc:sldChg chg="modSp add mod">
        <pc:chgData name="EMPAR CEBRIÁN TORREJÓN" userId="9c059845f73b1b2d" providerId="LiveId" clId="{6D8B6EEB-142F-4BDD-909E-B27BCDE96D31}" dt="2025-02-02T16:52:59.612" v="3303" actId="1076"/>
        <pc:sldMkLst>
          <pc:docMk/>
          <pc:sldMk cId="4251496623" sldId="290"/>
        </pc:sldMkLst>
        <pc:spChg chg="mod">
          <ac:chgData name="EMPAR CEBRIÁN TORREJÓN" userId="9c059845f73b1b2d" providerId="LiveId" clId="{6D8B6EEB-142F-4BDD-909E-B27BCDE96D31}" dt="2025-02-02T16:52:59.612" v="3303" actId="1076"/>
          <ac:spMkLst>
            <pc:docMk/>
            <pc:sldMk cId="4251496623" sldId="290"/>
            <ac:spMk id="6" creationId="{D3F11DCD-2C7A-47EF-A4A8-87E0D7DF503C}"/>
          </ac:spMkLst>
        </pc:spChg>
      </pc:sldChg>
      <pc:sldChg chg="delSp modSp add mod">
        <pc:chgData name="EMPAR CEBRIÁN TORREJÓN" userId="9c059845f73b1b2d" providerId="LiveId" clId="{6D8B6EEB-142F-4BDD-909E-B27BCDE96D31}" dt="2025-02-02T16:54:11.776" v="3341" actId="20577"/>
        <pc:sldMkLst>
          <pc:docMk/>
          <pc:sldMk cId="3489595339" sldId="291"/>
        </pc:sldMkLst>
        <pc:spChg chg="mod">
          <ac:chgData name="EMPAR CEBRIÁN TORREJÓN" userId="9c059845f73b1b2d" providerId="LiveId" clId="{6D8B6EEB-142F-4BDD-909E-B27BCDE96D31}" dt="2025-02-02T16:53:34.181" v="3327" actId="20577"/>
          <ac:spMkLst>
            <pc:docMk/>
            <pc:sldMk cId="3489595339" sldId="291"/>
            <ac:spMk id="2" creationId="{2A7B26A6-B79D-15DE-D959-F08A7FF5247E}"/>
          </ac:spMkLst>
        </pc:spChg>
        <pc:spChg chg="mod">
          <ac:chgData name="EMPAR CEBRIÁN TORREJÓN" userId="9c059845f73b1b2d" providerId="LiveId" clId="{6D8B6EEB-142F-4BDD-909E-B27BCDE96D31}" dt="2025-02-02T16:54:11.776" v="3341" actId="20577"/>
          <ac:spMkLst>
            <pc:docMk/>
            <pc:sldMk cId="3489595339" sldId="291"/>
            <ac:spMk id="6" creationId="{05BFC1DF-4292-CBF6-F76F-F765A46A6243}"/>
          </ac:spMkLst>
        </pc:spChg>
        <pc:picChg chg="del mod">
          <ac:chgData name="EMPAR CEBRIÁN TORREJÓN" userId="9c059845f73b1b2d" providerId="LiveId" clId="{6D8B6EEB-142F-4BDD-909E-B27BCDE96D31}" dt="2025-02-02T16:53:28.134" v="3308" actId="478"/>
          <ac:picMkLst>
            <pc:docMk/>
            <pc:sldMk cId="3489595339" sldId="291"/>
            <ac:picMk id="3" creationId="{681D8C48-4064-C3F5-424D-894C6E482282}"/>
          </ac:picMkLst>
        </pc:picChg>
      </pc:sldChg>
    </pc:docChg>
  </pc:docChgLst>
  <pc:docChgLst>
    <pc:chgData name="EMPAR CEBRIÁN TORREJÓN" userId="9c059845f73b1b2d" providerId="LiveId" clId="{A381AC0F-3F01-459C-A0A2-F11B9A1F2F34}"/>
    <pc:docChg chg="custSel modSld">
      <pc:chgData name="EMPAR CEBRIÁN TORREJÓN" userId="9c059845f73b1b2d" providerId="LiveId" clId="{A381AC0F-3F01-459C-A0A2-F11B9A1F2F34}" dt="2024-12-15T05:39:46.448" v="14"/>
      <pc:docMkLst>
        <pc:docMk/>
      </pc:docMkLst>
      <pc:sldChg chg="addSp delSp modSp mod setBg">
        <pc:chgData name="EMPAR CEBRIÁN TORREJÓN" userId="9c059845f73b1b2d" providerId="LiveId" clId="{A381AC0F-3F01-459C-A0A2-F11B9A1F2F34}" dt="2024-12-15T05:39:46.448" v="14"/>
        <pc:sldMkLst>
          <pc:docMk/>
          <pc:sldMk cId="0" sldId="256"/>
        </pc:sldMkLst>
        <pc:picChg chg="add mod">
          <ac:chgData name="EMPAR CEBRIÁN TORREJÓN" userId="9c059845f73b1b2d" providerId="LiveId" clId="{A381AC0F-3F01-459C-A0A2-F11B9A1F2F34}" dt="2024-12-15T05:36:17.037" v="7" actId="14100"/>
          <ac:picMkLst>
            <pc:docMk/>
            <pc:sldMk cId="0" sldId="256"/>
            <ac:picMk id="6" creationId="{13E89AC3-7BB2-D774-E2DE-D1CBF99945B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3EEE34-AA5B-4C7B-8145-ED74F2454F9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C657312-263E-410A-9667-479D11A89887}">
      <dgm:prSet custT="1"/>
      <dgm:spPr/>
      <dgm:t>
        <a:bodyPr/>
        <a:lstStyle/>
        <a:p>
          <a:r>
            <a:rPr lang="es-ES" sz="1100" dirty="0"/>
            <a:t>• </a:t>
          </a:r>
          <a:r>
            <a:rPr lang="es-ES" sz="1400" dirty="0"/>
            <a:t>Discapacidad</a:t>
          </a:r>
          <a:r>
            <a:rPr lang="es-ES" sz="1100" dirty="0"/>
            <a:t> intelectual severa.</a:t>
          </a:r>
          <a:endParaRPr lang="en-US" sz="1100" dirty="0"/>
        </a:p>
      </dgm:t>
    </dgm:pt>
    <dgm:pt modelId="{300CEE26-B6F3-44D5-B99E-29D7257FAA16}" type="parTrans" cxnId="{90C2D6FB-61A0-4007-B6C7-194683129D64}">
      <dgm:prSet/>
      <dgm:spPr/>
      <dgm:t>
        <a:bodyPr/>
        <a:lstStyle/>
        <a:p>
          <a:endParaRPr lang="en-US"/>
        </a:p>
      </dgm:t>
    </dgm:pt>
    <dgm:pt modelId="{56AD13D6-9428-45CD-BC2E-12474E7A4D45}" type="sibTrans" cxnId="{90C2D6FB-61A0-4007-B6C7-194683129D64}">
      <dgm:prSet/>
      <dgm:spPr/>
      <dgm:t>
        <a:bodyPr/>
        <a:lstStyle/>
        <a:p>
          <a:endParaRPr lang="en-US"/>
        </a:p>
      </dgm:t>
    </dgm:pt>
    <dgm:pt modelId="{02B940E9-58FC-4268-A6E3-E05EFE62389B}">
      <dgm:prSet custT="1"/>
      <dgm:spPr/>
      <dgm:t>
        <a:bodyPr/>
        <a:lstStyle/>
        <a:p>
          <a:r>
            <a:rPr lang="es-ES" sz="1100" dirty="0"/>
            <a:t>• Retraso en el desarrollo del lenguaje, </a:t>
          </a:r>
          <a:r>
            <a:rPr lang="es-ES" sz="1200" dirty="0"/>
            <a:t>MAYORÍA</a:t>
          </a:r>
          <a:r>
            <a:rPr lang="es-ES" sz="1100" dirty="0"/>
            <a:t> NO VERBAL</a:t>
          </a:r>
          <a:endParaRPr lang="en-US" sz="1100" dirty="0"/>
        </a:p>
      </dgm:t>
    </dgm:pt>
    <dgm:pt modelId="{579BD99F-8FCB-4D54-87A5-BF7C3A178AB7}" type="parTrans" cxnId="{E4F85AB8-5B49-41F8-8ED6-0CA1CB357863}">
      <dgm:prSet/>
      <dgm:spPr/>
      <dgm:t>
        <a:bodyPr/>
        <a:lstStyle/>
        <a:p>
          <a:endParaRPr lang="en-US"/>
        </a:p>
      </dgm:t>
    </dgm:pt>
    <dgm:pt modelId="{F88A86D7-62D1-404A-8770-77AA6F4B8F6E}" type="sibTrans" cxnId="{E4F85AB8-5B49-41F8-8ED6-0CA1CB357863}">
      <dgm:prSet/>
      <dgm:spPr/>
      <dgm:t>
        <a:bodyPr/>
        <a:lstStyle/>
        <a:p>
          <a:endParaRPr lang="en-US"/>
        </a:p>
      </dgm:t>
    </dgm:pt>
    <dgm:pt modelId="{84EAE8DA-4B7D-4B84-87AD-519C58A5CC48}">
      <dgm:prSet/>
      <dgm:spPr/>
      <dgm:t>
        <a:bodyPr/>
        <a:lstStyle/>
        <a:p>
          <a:r>
            <a:rPr lang="es-ES" dirty="0"/>
            <a:t>• Dificultades en el habla y lenguaje, mayoría No verbal.</a:t>
          </a:r>
          <a:endParaRPr lang="en-US" dirty="0"/>
        </a:p>
      </dgm:t>
    </dgm:pt>
    <dgm:pt modelId="{61395BE4-2FCA-40D3-BAFF-931D12AF25E0}" type="parTrans" cxnId="{6845B481-98F2-4C8C-889F-D0ACEDA32D31}">
      <dgm:prSet/>
      <dgm:spPr/>
      <dgm:t>
        <a:bodyPr/>
        <a:lstStyle/>
        <a:p>
          <a:endParaRPr lang="en-US"/>
        </a:p>
      </dgm:t>
    </dgm:pt>
    <dgm:pt modelId="{82C4EA8F-0DB2-47B4-8C00-6C642AA36B1F}" type="sibTrans" cxnId="{6845B481-98F2-4C8C-889F-D0ACEDA32D31}">
      <dgm:prSet/>
      <dgm:spPr/>
      <dgm:t>
        <a:bodyPr/>
        <a:lstStyle/>
        <a:p>
          <a:endParaRPr lang="en-US"/>
        </a:p>
      </dgm:t>
    </dgm:pt>
    <dgm:pt modelId="{3616AD8A-14D0-4A02-980A-F32546CB000A}">
      <dgm:prSet/>
      <dgm:spPr/>
      <dgm:t>
        <a:bodyPr/>
        <a:lstStyle/>
        <a:p>
          <a:r>
            <a:rPr lang="es-ES" dirty="0"/>
            <a:t>• Encefalopatía epiléptica refractaria</a:t>
          </a:r>
          <a:endParaRPr lang="en-US" dirty="0"/>
        </a:p>
      </dgm:t>
    </dgm:pt>
    <dgm:pt modelId="{66C07F5C-607A-4D46-A072-94A8BD5AAB49}" type="parTrans" cxnId="{C597E9D8-933C-4C54-9D1B-557C5A393ED3}">
      <dgm:prSet/>
      <dgm:spPr/>
      <dgm:t>
        <a:bodyPr/>
        <a:lstStyle/>
        <a:p>
          <a:endParaRPr lang="en-US"/>
        </a:p>
      </dgm:t>
    </dgm:pt>
    <dgm:pt modelId="{46313964-578C-4BD0-A24A-F5384468CC0F}" type="sibTrans" cxnId="{C597E9D8-933C-4C54-9D1B-557C5A393ED3}">
      <dgm:prSet/>
      <dgm:spPr/>
      <dgm:t>
        <a:bodyPr/>
        <a:lstStyle/>
        <a:p>
          <a:endParaRPr lang="en-US"/>
        </a:p>
      </dgm:t>
    </dgm:pt>
    <dgm:pt modelId="{F7A34E49-2758-41F4-A2F6-6729069CEDA0}">
      <dgm:prSet/>
      <dgm:spPr/>
      <dgm:t>
        <a:bodyPr/>
        <a:lstStyle/>
        <a:p>
          <a:r>
            <a:rPr lang="es-ES" dirty="0"/>
            <a:t>• Problemas motores, como ataxia</a:t>
          </a:r>
          <a:endParaRPr lang="en-US" dirty="0"/>
        </a:p>
      </dgm:t>
    </dgm:pt>
    <dgm:pt modelId="{7264B723-E921-4DF8-BDBE-D86F6415C1EE}" type="parTrans" cxnId="{67694655-D133-4615-BB27-067D660005B7}">
      <dgm:prSet/>
      <dgm:spPr/>
      <dgm:t>
        <a:bodyPr/>
        <a:lstStyle/>
        <a:p>
          <a:endParaRPr lang="en-US"/>
        </a:p>
      </dgm:t>
    </dgm:pt>
    <dgm:pt modelId="{CF5386C9-F3C3-4D40-856A-7ED330780327}" type="sibTrans" cxnId="{67694655-D133-4615-BB27-067D660005B7}">
      <dgm:prSet/>
      <dgm:spPr/>
      <dgm:t>
        <a:bodyPr/>
        <a:lstStyle/>
        <a:p>
          <a:endParaRPr lang="en-US"/>
        </a:p>
      </dgm:t>
    </dgm:pt>
    <dgm:pt modelId="{1BE462B3-0F3C-4703-BEFE-44C33DDD07F4}">
      <dgm:prSet/>
      <dgm:spPr/>
      <dgm:t>
        <a:bodyPr/>
        <a:lstStyle/>
        <a:p>
          <a:r>
            <a:rPr lang="es-ES" dirty="0"/>
            <a:t>• Conductas autistas</a:t>
          </a:r>
          <a:endParaRPr lang="en-US" dirty="0"/>
        </a:p>
      </dgm:t>
    </dgm:pt>
    <dgm:pt modelId="{F8CF2EAB-1F9E-4381-9752-3AB87B4D988A}" type="parTrans" cxnId="{580821EB-7AE0-4859-8250-2B368534864C}">
      <dgm:prSet/>
      <dgm:spPr/>
      <dgm:t>
        <a:bodyPr/>
        <a:lstStyle/>
        <a:p>
          <a:endParaRPr lang="en-US"/>
        </a:p>
      </dgm:t>
    </dgm:pt>
    <dgm:pt modelId="{3333DA7D-69DB-47E9-AA09-6BFD83BDD987}" type="sibTrans" cxnId="{580821EB-7AE0-4859-8250-2B368534864C}">
      <dgm:prSet/>
      <dgm:spPr/>
      <dgm:t>
        <a:bodyPr/>
        <a:lstStyle/>
        <a:p>
          <a:endParaRPr lang="en-US"/>
        </a:p>
      </dgm:t>
    </dgm:pt>
    <dgm:pt modelId="{D8084B99-8FCE-4B98-BFAD-9D7758EAFE6B}">
      <dgm:prSet/>
      <dgm:spPr/>
      <dgm:t>
        <a:bodyPr/>
        <a:lstStyle/>
        <a:p>
          <a:r>
            <a:rPr lang="es-ES" dirty="0"/>
            <a:t>• Hipotonía (bajo tono muscular).</a:t>
          </a:r>
          <a:endParaRPr lang="en-US" dirty="0"/>
        </a:p>
      </dgm:t>
    </dgm:pt>
    <dgm:pt modelId="{1A2B381D-60F3-4A7B-8A80-F639C67DA6E0}" type="parTrans" cxnId="{C9E8DDF3-FE4A-49B7-A5E9-43D6D2487C18}">
      <dgm:prSet/>
      <dgm:spPr/>
      <dgm:t>
        <a:bodyPr/>
        <a:lstStyle/>
        <a:p>
          <a:endParaRPr lang="en-US"/>
        </a:p>
      </dgm:t>
    </dgm:pt>
    <dgm:pt modelId="{65077868-EC1D-4F46-B173-1BD6D5CFAD04}" type="sibTrans" cxnId="{C9E8DDF3-FE4A-49B7-A5E9-43D6D2487C18}">
      <dgm:prSet/>
      <dgm:spPr/>
      <dgm:t>
        <a:bodyPr/>
        <a:lstStyle/>
        <a:p>
          <a:endParaRPr lang="en-US"/>
        </a:p>
      </dgm:t>
    </dgm:pt>
    <dgm:pt modelId="{D48EB531-8685-42E3-A1CE-F6063F4C495D}">
      <dgm:prSet/>
      <dgm:spPr/>
      <dgm:t>
        <a:bodyPr/>
        <a:lstStyle/>
        <a:p>
          <a:r>
            <a:rPr lang="es-ES" dirty="0"/>
            <a:t>•Problemas visuales y/o estrabismo</a:t>
          </a:r>
          <a:endParaRPr lang="en-US" dirty="0"/>
        </a:p>
      </dgm:t>
    </dgm:pt>
    <dgm:pt modelId="{CA19EEF1-D159-4719-8172-8531F310BBC6}" type="parTrans" cxnId="{F63290DE-CAC5-466F-A428-42908FDA9C12}">
      <dgm:prSet/>
      <dgm:spPr/>
      <dgm:t>
        <a:bodyPr/>
        <a:lstStyle/>
        <a:p>
          <a:endParaRPr lang="en-US"/>
        </a:p>
      </dgm:t>
    </dgm:pt>
    <dgm:pt modelId="{AAC4D333-AB91-48BD-A702-4084B8227E9D}" type="sibTrans" cxnId="{F63290DE-CAC5-466F-A428-42908FDA9C12}">
      <dgm:prSet/>
      <dgm:spPr/>
      <dgm:t>
        <a:bodyPr/>
        <a:lstStyle/>
        <a:p>
          <a:endParaRPr lang="en-US"/>
        </a:p>
      </dgm:t>
    </dgm:pt>
    <dgm:pt modelId="{7BF67F3B-F27A-4C7A-AD71-25EFB54F2633}">
      <dgm:prSet/>
      <dgm:spPr/>
      <dgm:t>
        <a:bodyPr/>
        <a:lstStyle/>
        <a:p>
          <a:r>
            <a:rPr lang="es-ES" dirty="0"/>
            <a:t>•Trastorno del sueño</a:t>
          </a:r>
          <a:endParaRPr lang="en-US" dirty="0"/>
        </a:p>
      </dgm:t>
    </dgm:pt>
    <dgm:pt modelId="{90673D39-84D9-48E6-AD53-D8D9F376EDAC}" type="parTrans" cxnId="{E62090F3-A568-4177-A7AE-3A74797B2238}">
      <dgm:prSet/>
      <dgm:spPr/>
      <dgm:t>
        <a:bodyPr/>
        <a:lstStyle/>
        <a:p>
          <a:endParaRPr lang="en-US"/>
        </a:p>
      </dgm:t>
    </dgm:pt>
    <dgm:pt modelId="{9E49C1C6-3037-4625-BCCF-6E298F730F35}" type="sibTrans" cxnId="{E62090F3-A568-4177-A7AE-3A74797B2238}">
      <dgm:prSet/>
      <dgm:spPr/>
      <dgm:t>
        <a:bodyPr/>
        <a:lstStyle/>
        <a:p>
          <a:endParaRPr lang="en-US"/>
        </a:p>
      </dgm:t>
    </dgm:pt>
    <dgm:pt modelId="{8A2C803C-6FEE-41C3-9602-D06058C31951}">
      <dgm:prSet/>
      <dgm:spPr/>
      <dgm:t>
        <a:bodyPr/>
        <a:lstStyle/>
        <a:p>
          <a:r>
            <a:rPr lang="es-ES" dirty="0"/>
            <a:t>•Regresiones en el desarrollo</a:t>
          </a:r>
          <a:endParaRPr lang="en-US" dirty="0"/>
        </a:p>
      </dgm:t>
    </dgm:pt>
    <dgm:pt modelId="{2F516F51-C3FF-47A2-B8F2-C07D53DFC90F}" type="parTrans" cxnId="{B595AC62-A1A0-4166-859D-7B4DD57EE351}">
      <dgm:prSet/>
      <dgm:spPr/>
      <dgm:t>
        <a:bodyPr/>
        <a:lstStyle/>
        <a:p>
          <a:endParaRPr lang="en-US"/>
        </a:p>
      </dgm:t>
    </dgm:pt>
    <dgm:pt modelId="{1EBE588B-A2F8-4163-B37E-477A7E94FFFB}" type="sibTrans" cxnId="{B595AC62-A1A0-4166-859D-7B4DD57EE351}">
      <dgm:prSet/>
      <dgm:spPr/>
      <dgm:t>
        <a:bodyPr/>
        <a:lstStyle/>
        <a:p>
          <a:endParaRPr lang="en-US"/>
        </a:p>
      </dgm:t>
    </dgm:pt>
    <dgm:pt modelId="{FA17BAD4-5E94-46A9-AC62-B1B93C7446D8}">
      <dgm:prSet/>
      <dgm:spPr/>
      <dgm:t>
        <a:bodyPr/>
        <a:lstStyle/>
        <a:p>
          <a:r>
            <a:rPr lang="es-ES"/>
            <a:t>•Sialorrea</a:t>
          </a:r>
          <a:endParaRPr lang="en-US"/>
        </a:p>
      </dgm:t>
    </dgm:pt>
    <dgm:pt modelId="{FBC671FB-CDE7-456B-9930-57D29A74E9DC}" type="parTrans" cxnId="{FC367DDD-1CC5-4139-8524-08D04B69A953}">
      <dgm:prSet/>
      <dgm:spPr/>
      <dgm:t>
        <a:bodyPr/>
        <a:lstStyle/>
        <a:p>
          <a:endParaRPr lang="en-US"/>
        </a:p>
      </dgm:t>
    </dgm:pt>
    <dgm:pt modelId="{C00D7EA8-1AF6-453B-887B-D9A7DC1AE3D6}" type="sibTrans" cxnId="{FC367DDD-1CC5-4139-8524-08D04B69A953}">
      <dgm:prSet/>
      <dgm:spPr/>
      <dgm:t>
        <a:bodyPr/>
        <a:lstStyle/>
        <a:p>
          <a:endParaRPr lang="en-US"/>
        </a:p>
      </dgm:t>
    </dgm:pt>
    <dgm:pt modelId="{7C3F4048-2AA9-454A-AD45-FFD31B4239F4}">
      <dgm:prSet/>
      <dgm:spPr/>
      <dgm:t>
        <a:bodyPr/>
        <a:lstStyle/>
        <a:p>
          <a:r>
            <a:rPr lang="es-ES" dirty="0"/>
            <a:t>• Más afección en niños que en niñas</a:t>
          </a:r>
          <a:endParaRPr lang="en-US" dirty="0"/>
        </a:p>
      </dgm:t>
    </dgm:pt>
    <dgm:pt modelId="{C2863987-CBE8-40DA-A30B-801B588553A8}" type="sibTrans" cxnId="{EFCBCD04-0198-4380-83F6-B7C70A963DCA}">
      <dgm:prSet/>
      <dgm:spPr/>
      <dgm:t>
        <a:bodyPr/>
        <a:lstStyle/>
        <a:p>
          <a:endParaRPr lang="es-ES"/>
        </a:p>
      </dgm:t>
    </dgm:pt>
    <dgm:pt modelId="{CA296A06-5268-4D9C-A1FE-CDA2626919C9}" type="parTrans" cxnId="{EFCBCD04-0198-4380-83F6-B7C70A963DCA}">
      <dgm:prSet/>
      <dgm:spPr/>
      <dgm:t>
        <a:bodyPr/>
        <a:lstStyle/>
        <a:p>
          <a:endParaRPr lang="es-ES"/>
        </a:p>
      </dgm:t>
    </dgm:pt>
    <dgm:pt modelId="{AFF5D0FB-E75B-43F5-9B8A-9FA095C7CA10}">
      <dgm:prSet/>
      <dgm:spPr/>
      <dgm:t>
        <a:bodyPr/>
        <a:lstStyle/>
        <a:p>
          <a:r>
            <a:rPr lang="es-ES" dirty="0"/>
            <a:t>•Escoliosis</a:t>
          </a:r>
          <a:endParaRPr lang="en-US" dirty="0"/>
        </a:p>
      </dgm:t>
    </dgm:pt>
    <dgm:pt modelId="{A7FF27F3-92CF-4EA0-892C-98F13D378341}" type="parTrans" cxnId="{22F63B74-3AB4-4051-B0E4-9EBB7CC48043}">
      <dgm:prSet/>
      <dgm:spPr/>
      <dgm:t>
        <a:bodyPr/>
        <a:lstStyle/>
        <a:p>
          <a:endParaRPr lang="es-ES"/>
        </a:p>
      </dgm:t>
    </dgm:pt>
    <dgm:pt modelId="{AA5B2FEE-31AB-4D6A-8C42-5C6DA4F32F7D}" type="sibTrans" cxnId="{22F63B74-3AB4-4051-B0E4-9EBB7CC48043}">
      <dgm:prSet/>
      <dgm:spPr/>
      <dgm:t>
        <a:bodyPr/>
        <a:lstStyle/>
        <a:p>
          <a:endParaRPr lang="es-ES"/>
        </a:p>
      </dgm:t>
    </dgm:pt>
    <dgm:pt modelId="{48D4850E-9D10-412E-9304-94A19B51B7D3}">
      <dgm:prSet/>
      <dgm:spPr/>
      <dgm:t>
        <a:bodyPr/>
        <a:lstStyle/>
        <a:p>
          <a:r>
            <a:rPr lang="es-ES" dirty="0"/>
            <a:t>•No control de esfínteres</a:t>
          </a:r>
          <a:endParaRPr lang="en-US" dirty="0"/>
        </a:p>
      </dgm:t>
    </dgm:pt>
    <dgm:pt modelId="{DCEE63C5-BF3A-4D89-AEAF-09544D25CDD2}" type="parTrans" cxnId="{B56CEF0D-C817-4D8D-8647-0E38F580640C}">
      <dgm:prSet/>
      <dgm:spPr/>
      <dgm:t>
        <a:bodyPr/>
        <a:lstStyle/>
        <a:p>
          <a:endParaRPr lang="es-ES"/>
        </a:p>
      </dgm:t>
    </dgm:pt>
    <dgm:pt modelId="{131A2933-C48A-4D5D-8A23-51B5900160A8}" type="sibTrans" cxnId="{B56CEF0D-C817-4D8D-8647-0E38F580640C}">
      <dgm:prSet/>
      <dgm:spPr/>
      <dgm:t>
        <a:bodyPr/>
        <a:lstStyle/>
        <a:p>
          <a:endParaRPr lang="es-ES"/>
        </a:p>
      </dgm:t>
    </dgm:pt>
    <dgm:pt modelId="{08BF7216-7651-496D-A5CE-78B22567F102}" type="pres">
      <dgm:prSet presAssocID="{A13EEE34-AA5B-4C7B-8145-ED74F2454F96}" presName="diagram" presStyleCnt="0">
        <dgm:presLayoutVars>
          <dgm:dir/>
          <dgm:resizeHandles val="exact"/>
        </dgm:presLayoutVars>
      </dgm:prSet>
      <dgm:spPr/>
    </dgm:pt>
    <dgm:pt modelId="{A4B9CEB2-84C9-4137-8B27-3FB506ED6E51}" type="pres">
      <dgm:prSet presAssocID="{0C657312-263E-410A-9667-479D11A89887}" presName="node" presStyleLbl="node1" presStyleIdx="0" presStyleCnt="14" custLinFactNeighborX="-583" custLinFactNeighborY="-87">
        <dgm:presLayoutVars>
          <dgm:bulletEnabled val="1"/>
        </dgm:presLayoutVars>
      </dgm:prSet>
      <dgm:spPr/>
    </dgm:pt>
    <dgm:pt modelId="{BB3FEE53-359A-4886-B04C-A9E74A123781}" type="pres">
      <dgm:prSet presAssocID="{56AD13D6-9428-45CD-BC2E-12474E7A4D45}" presName="sibTrans" presStyleCnt="0"/>
      <dgm:spPr/>
    </dgm:pt>
    <dgm:pt modelId="{A4D3408F-E00F-40B9-9E34-97D308E61D98}" type="pres">
      <dgm:prSet presAssocID="{02B940E9-58FC-4268-A6E3-E05EFE62389B}" presName="node" presStyleLbl="node1" presStyleIdx="1" presStyleCnt="14">
        <dgm:presLayoutVars>
          <dgm:bulletEnabled val="1"/>
        </dgm:presLayoutVars>
      </dgm:prSet>
      <dgm:spPr/>
    </dgm:pt>
    <dgm:pt modelId="{C4361155-56F3-4ECC-9295-60BC4FF41D27}" type="pres">
      <dgm:prSet presAssocID="{F88A86D7-62D1-404A-8770-77AA6F4B8F6E}" presName="sibTrans" presStyleCnt="0"/>
      <dgm:spPr/>
    </dgm:pt>
    <dgm:pt modelId="{36EF2E4A-D4A0-40BB-89E3-1CC0D3E1BE4E}" type="pres">
      <dgm:prSet presAssocID="{84EAE8DA-4B7D-4B84-87AD-519C58A5CC48}" presName="node" presStyleLbl="node1" presStyleIdx="2" presStyleCnt="14">
        <dgm:presLayoutVars>
          <dgm:bulletEnabled val="1"/>
        </dgm:presLayoutVars>
      </dgm:prSet>
      <dgm:spPr/>
    </dgm:pt>
    <dgm:pt modelId="{DD260DF9-37F8-4655-9850-85331DF27BE4}" type="pres">
      <dgm:prSet presAssocID="{82C4EA8F-0DB2-47B4-8C00-6C642AA36B1F}" presName="sibTrans" presStyleCnt="0"/>
      <dgm:spPr/>
    </dgm:pt>
    <dgm:pt modelId="{EC7519E3-C980-4854-AD06-A67D741C6516}" type="pres">
      <dgm:prSet presAssocID="{3616AD8A-14D0-4A02-980A-F32546CB000A}" presName="node" presStyleLbl="node1" presStyleIdx="3" presStyleCnt="14">
        <dgm:presLayoutVars>
          <dgm:bulletEnabled val="1"/>
        </dgm:presLayoutVars>
      </dgm:prSet>
      <dgm:spPr/>
    </dgm:pt>
    <dgm:pt modelId="{6B5B76DD-4158-4D08-9E21-8954FDAE3D90}" type="pres">
      <dgm:prSet presAssocID="{46313964-578C-4BD0-A24A-F5384468CC0F}" presName="sibTrans" presStyleCnt="0"/>
      <dgm:spPr/>
    </dgm:pt>
    <dgm:pt modelId="{1BFD6FF0-6CBB-410F-8942-67CFEA77BF57}" type="pres">
      <dgm:prSet presAssocID="{F7A34E49-2758-41F4-A2F6-6729069CEDA0}" presName="node" presStyleLbl="node1" presStyleIdx="4" presStyleCnt="14">
        <dgm:presLayoutVars>
          <dgm:bulletEnabled val="1"/>
        </dgm:presLayoutVars>
      </dgm:prSet>
      <dgm:spPr/>
    </dgm:pt>
    <dgm:pt modelId="{F40C130E-9D4E-4FB6-9DCC-BDBC90ACE6A6}" type="pres">
      <dgm:prSet presAssocID="{CF5386C9-F3C3-4D40-856A-7ED330780327}" presName="sibTrans" presStyleCnt="0"/>
      <dgm:spPr/>
    </dgm:pt>
    <dgm:pt modelId="{81B5C1BE-8CCF-413D-A535-347B9D0B84E8}" type="pres">
      <dgm:prSet presAssocID="{1BE462B3-0F3C-4703-BEFE-44C33DDD07F4}" presName="node" presStyleLbl="node1" presStyleIdx="5" presStyleCnt="14">
        <dgm:presLayoutVars>
          <dgm:bulletEnabled val="1"/>
        </dgm:presLayoutVars>
      </dgm:prSet>
      <dgm:spPr/>
    </dgm:pt>
    <dgm:pt modelId="{4492EAD0-328E-46D4-934F-F31F972D9461}" type="pres">
      <dgm:prSet presAssocID="{3333DA7D-69DB-47E9-AA09-6BFD83BDD987}" presName="sibTrans" presStyleCnt="0"/>
      <dgm:spPr/>
    </dgm:pt>
    <dgm:pt modelId="{69D1E832-44F6-45CA-B895-CE09E8DD13C9}" type="pres">
      <dgm:prSet presAssocID="{D8084B99-8FCE-4B98-BFAD-9D7758EAFE6B}" presName="node" presStyleLbl="node1" presStyleIdx="6" presStyleCnt="14">
        <dgm:presLayoutVars>
          <dgm:bulletEnabled val="1"/>
        </dgm:presLayoutVars>
      </dgm:prSet>
      <dgm:spPr/>
    </dgm:pt>
    <dgm:pt modelId="{B175D6B0-5D15-4F25-A17F-1D8D63AF3F1C}" type="pres">
      <dgm:prSet presAssocID="{65077868-EC1D-4F46-B173-1BD6D5CFAD04}" presName="sibTrans" presStyleCnt="0"/>
      <dgm:spPr/>
    </dgm:pt>
    <dgm:pt modelId="{C35EAAFC-B100-4BA1-B1BE-5F25CF539DA7}" type="pres">
      <dgm:prSet presAssocID="{7C3F4048-2AA9-454A-AD45-FFD31B4239F4}" presName="node" presStyleLbl="node1" presStyleIdx="7" presStyleCnt="14">
        <dgm:presLayoutVars>
          <dgm:bulletEnabled val="1"/>
        </dgm:presLayoutVars>
      </dgm:prSet>
      <dgm:spPr/>
    </dgm:pt>
    <dgm:pt modelId="{1CE9A39C-8A25-4E02-AA14-E0AC0B4837B4}" type="pres">
      <dgm:prSet presAssocID="{C2863987-CBE8-40DA-A30B-801B588553A8}" presName="sibTrans" presStyleCnt="0"/>
      <dgm:spPr/>
    </dgm:pt>
    <dgm:pt modelId="{2D1A5D55-2ECA-4CED-BE09-8185CCF03D96}" type="pres">
      <dgm:prSet presAssocID="{D48EB531-8685-42E3-A1CE-F6063F4C495D}" presName="node" presStyleLbl="node1" presStyleIdx="8" presStyleCnt="14">
        <dgm:presLayoutVars>
          <dgm:bulletEnabled val="1"/>
        </dgm:presLayoutVars>
      </dgm:prSet>
      <dgm:spPr/>
    </dgm:pt>
    <dgm:pt modelId="{C68673D8-0CD6-4B33-8F54-8A361F797B25}" type="pres">
      <dgm:prSet presAssocID="{AAC4D333-AB91-48BD-A702-4084B8227E9D}" presName="sibTrans" presStyleCnt="0"/>
      <dgm:spPr/>
    </dgm:pt>
    <dgm:pt modelId="{54A23793-B7C7-4B4B-A53E-57215D554FA9}" type="pres">
      <dgm:prSet presAssocID="{7BF67F3B-F27A-4C7A-AD71-25EFB54F2633}" presName="node" presStyleLbl="node1" presStyleIdx="9" presStyleCnt="14">
        <dgm:presLayoutVars>
          <dgm:bulletEnabled val="1"/>
        </dgm:presLayoutVars>
      </dgm:prSet>
      <dgm:spPr/>
    </dgm:pt>
    <dgm:pt modelId="{0A982DBB-40E9-4B24-B1A5-9B9233FFB41B}" type="pres">
      <dgm:prSet presAssocID="{9E49C1C6-3037-4625-BCCF-6E298F730F35}" presName="sibTrans" presStyleCnt="0"/>
      <dgm:spPr/>
    </dgm:pt>
    <dgm:pt modelId="{43E94E66-C7D7-46B3-9E52-701EBC699980}" type="pres">
      <dgm:prSet presAssocID="{8A2C803C-6FEE-41C3-9602-D06058C31951}" presName="node" presStyleLbl="node1" presStyleIdx="10" presStyleCnt="14">
        <dgm:presLayoutVars>
          <dgm:bulletEnabled val="1"/>
        </dgm:presLayoutVars>
      </dgm:prSet>
      <dgm:spPr/>
    </dgm:pt>
    <dgm:pt modelId="{BE4E2F16-15F4-4203-A060-59E16096B20E}" type="pres">
      <dgm:prSet presAssocID="{1EBE588B-A2F8-4163-B37E-477A7E94FFFB}" presName="sibTrans" presStyleCnt="0"/>
      <dgm:spPr/>
    </dgm:pt>
    <dgm:pt modelId="{20101E58-0F2E-4B2C-94C8-138615E6C6D9}" type="pres">
      <dgm:prSet presAssocID="{FA17BAD4-5E94-46A9-AC62-B1B93C7446D8}" presName="node" presStyleLbl="node1" presStyleIdx="11" presStyleCnt="14">
        <dgm:presLayoutVars>
          <dgm:bulletEnabled val="1"/>
        </dgm:presLayoutVars>
      </dgm:prSet>
      <dgm:spPr/>
    </dgm:pt>
    <dgm:pt modelId="{F4F430BC-EAB6-4C98-9C94-2EC7C4A43655}" type="pres">
      <dgm:prSet presAssocID="{C00D7EA8-1AF6-453B-887B-D9A7DC1AE3D6}" presName="sibTrans" presStyleCnt="0"/>
      <dgm:spPr/>
    </dgm:pt>
    <dgm:pt modelId="{E4A91AB2-ED98-4590-9FE8-D0815C2D21E0}" type="pres">
      <dgm:prSet presAssocID="{AFF5D0FB-E75B-43F5-9B8A-9FA095C7CA10}" presName="node" presStyleLbl="node1" presStyleIdx="12" presStyleCnt="14">
        <dgm:presLayoutVars>
          <dgm:bulletEnabled val="1"/>
        </dgm:presLayoutVars>
      </dgm:prSet>
      <dgm:spPr/>
    </dgm:pt>
    <dgm:pt modelId="{D7478F9D-6D17-4BC6-AAE2-73256760FAB3}" type="pres">
      <dgm:prSet presAssocID="{AA5B2FEE-31AB-4D6A-8C42-5C6DA4F32F7D}" presName="sibTrans" presStyleCnt="0"/>
      <dgm:spPr/>
    </dgm:pt>
    <dgm:pt modelId="{4A8403C0-9DFF-4E72-93D0-A4FC0FB3AFCB}" type="pres">
      <dgm:prSet presAssocID="{48D4850E-9D10-412E-9304-94A19B51B7D3}" presName="node" presStyleLbl="node1" presStyleIdx="13" presStyleCnt="14">
        <dgm:presLayoutVars>
          <dgm:bulletEnabled val="1"/>
        </dgm:presLayoutVars>
      </dgm:prSet>
      <dgm:spPr/>
    </dgm:pt>
  </dgm:ptLst>
  <dgm:cxnLst>
    <dgm:cxn modelId="{EFCBCD04-0198-4380-83F6-B7C70A963DCA}" srcId="{A13EEE34-AA5B-4C7B-8145-ED74F2454F96}" destId="{7C3F4048-2AA9-454A-AD45-FFD31B4239F4}" srcOrd="7" destOrd="0" parTransId="{CA296A06-5268-4D9C-A1FE-CDA2626919C9}" sibTransId="{C2863987-CBE8-40DA-A30B-801B588553A8}"/>
    <dgm:cxn modelId="{22B1B60D-C21A-43F9-ABB6-28677CFE7574}" type="presOf" srcId="{A13EEE34-AA5B-4C7B-8145-ED74F2454F96}" destId="{08BF7216-7651-496D-A5CE-78B22567F102}" srcOrd="0" destOrd="0" presId="urn:microsoft.com/office/officeart/2005/8/layout/default"/>
    <dgm:cxn modelId="{B56CEF0D-C817-4D8D-8647-0E38F580640C}" srcId="{A13EEE34-AA5B-4C7B-8145-ED74F2454F96}" destId="{48D4850E-9D10-412E-9304-94A19B51B7D3}" srcOrd="13" destOrd="0" parTransId="{DCEE63C5-BF3A-4D89-AEAF-09544D25CDD2}" sibTransId="{131A2933-C48A-4D5D-8A23-51B5900160A8}"/>
    <dgm:cxn modelId="{47683518-3782-4FBD-A649-48EC9B85D021}" type="presOf" srcId="{7BF67F3B-F27A-4C7A-AD71-25EFB54F2633}" destId="{54A23793-B7C7-4B4B-A53E-57215D554FA9}" srcOrd="0" destOrd="0" presId="urn:microsoft.com/office/officeart/2005/8/layout/default"/>
    <dgm:cxn modelId="{DF0BC231-300D-4460-847B-F14BEE1A70DB}" type="presOf" srcId="{1BE462B3-0F3C-4703-BEFE-44C33DDD07F4}" destId="{81B5C1BE-8CCF-413D-A535-347B9D0B84E8}" srcOrd="0" destOrd="0" presId="urn:microsoft.com/office/officeart/2005/8/layout/default"/>
    <dgm:cxn modelId="{BEE3FE5F-3178-450D-AC54-9D9502C8AF92}" type="presOf" srcId="{8A2C803C-6FEE-41C3-9602-D06058C31951}" destId="{43E94E66-C7D7-46B3-9E52-701EBC699980}" srcOrd="0" destOrd="0" presId="urn:microsoft.com/office/officeart/2005/8/layout/default"/>
    <dgm:cxn modelId="{B595AC62-A1A0-4166-859D-7B4DD57EE351}" srcId="{A13EEE34-AA5B-4C7B-8145-ED74F2454F96}" destId="{8A2C803C-6FEE-41C3-9602-D06058C31951}" srcOrd="10" destOrd="0" parTransId="{2F516F51-C3FF-47A2-B8F2-C07D53DFC90F}" sibTransId="{1EBE588B-A2F8-4163-B37E-477A7E94FFFB}"/>
    <dgm:cxn modelId="{C7601046-2A24-494C-82B9-D07DB6A08BC2}" type="presOf" srcId="{0C657312-263E-410A-9667-479D11A89887}" destId="{A4B9CEB2-84C9-4137-8B27-3FB506ED6E51}" srcOrd="0" destOrd="0" presId="urn:microsoft.com/office/officeart/2005/8/layout/default"/>
    <dgm:cxn modelId="{01CA3A69-D15E-4BB3-B1B0-4972B7A8EEE3}" type="presOf" srcId="{D8084B99-8FCE-4B98-BFAD-9D7758EAFE6B}" destId="{69D1E832-44F6-45CA-B895-CE09E8DD13C9}" srcOrd="0" destOrd="0" presId="urn:microsoft.com/office/officeart/2005/8/layout/default"/>
    <dgm:cxn modelId="{22F63B74-3AB4-4051-B0E4-9EBB7CC48043}" srcId="{A13EEE34-AA5B-4C7B-8145-ED74F2454F96}" destId="{AFF5D0FB-E75B-43F5-9B8A-9FA095C7CA10}" srcOrd="12" destOrd="0" parTransId="{A7FF27F3-92CF-4EA0-892C-98F13D378341}" sibTransId="{AA5B2FEE-31AB-4D6A-8C42-5C6DA4F32F7D}"/>
    <dgm:cxn modelId="{67694655-D133-4615-BB27-067D660005B7}" srcId="{A13EEE34-AA5B-4C7B-8145-ED74F2454F96}" destId="{F7A34E49-2758-41F4-A2F6-6729069CEDA0}" srcOrd="4" destOrd="0" parTransId="{7264B723-E921-4DF8-BDBE-D86F6415C1EE}" sibTransId="{CF5386C9-F3C3-4D40-856A-7ED330780327}"/>
    <dgm:cxn modelId="{6845B481-98F2-4C8C-889F-D0ACEDA32D31}" srcId="{A13EEE34-AA5B-4C7B-8145-ED74F2454F96}" destId="{84EAE8DA-4B7D-4B84-87AD-519C58A5CC48}" srcOrd="2" destOrd="0" parTransId="{61395BE4-2FCA-40D3-BAFF-931D12AF25E0}" sibTransId="{82C4EA8F-0DB2-47B4-8C00-6C642AA36B1F}"/>
    <dgm:cxn modelId="{6B41588C-E6CC-49E3-8157-07D16ADA6C7A}" type="presOf" srcId="{F7A34E49-2758-41F4-A2F6-6729069CEDA0}" destId="{1BFD6FF0-6CBB-410F-8942-67CFEA77BF57}" srcOrd="0" destOrd="0" presId="urn:microsoft.com/office/officeart/2005/8/layout/default"/>
    <dgm:cxn modelId="{159A909D-7C33-4E6D-A8AF-C074CA018251}" type="presOf" srcId="{7C3F4048-2AA9-454A-AD45-FFD31B4239F4}" destId="{C35EAAFC-B100-4BA1-B1BE-5F25CF539DA7}" srcOrd="0" destOrd="0" presId="urn:microsoft.com/office/officeart/2005/8/layout/default"/>
    <dgm:cxn modelId="{D8178BA6-5F24-4298-B004-89E07C05DE28}" type="presOf" srcId="{02B940E9-58FC-4268-A6E3-E05EFE62389B}" destId="{A4D3408F-E00F-40B9-9E34-97D308E61D98}" srcOrd="0" destOrd="0" presId="urn:microsoft.com/office/officeart/2005/8/layout/default"/>
    <dgm:cxn modelId="{E4F85AB8-5B49-41F8-8ED6-0CA1CB357863}" srcId="{A13EEE34-AA5B-4C7B-8145-ED74F2454F96}" destId="{02B940E9-58FC-4268-A6E3-E05EFE62389B}" srcOrd="1" destOrd="0" parTransId="{579BD99F-8FCB-4D54-87A5-BF7C3A178AB7}" sibTransId="{F88A86D7-62D1-404A-8770-77AA6F4B8F6E}"/>
    <dgm:cxn modelId="{B0B86CBD-803C-4E8E-BDCF-78D001CB0EA5}" type="presOf" srcId="{3616AD8A-14D0-4A02-980A-F32546CB000A}" destId="{EC7519E3-C980-4854-AD06-A67D741C6516}" srcOrd="0" destOrd="0" presId="urn:microsoft.com/office/officeart/2005/8/layout/default"/>
    <dgm:cxn modelId="{AFA542D0-AA8B-4380-A880-1D65DC075B5D}" type="presOf" srcId="{84EAE8DA-4B7D-4B84-87AD-519C58A5CC48}" destId="{36EF2E4A-D4A0-40BB-89E3-1CC0D3E1BE4E}" srcOrd="0" destOrd="0" presId="urn:microsoft.com/office/officeart/2005/8/layout/default"/>
    <dgm:cxn modelId="{34DF2FD4-4A96-43DA-9E27-080C93ECDF99}" type="presOf" srcId="{AFF5D0FB-E75B-43F5-9B8A-9FA095C7CA10}" destId="{E4A91AB2-ED98-4590-9FE8-D0815C2D21E0}" srcOrd="0" destOrd="0" presId="urn:microsoft.com/office/officeart/2005/8/layout/default"/>
    <dgm:cxn modelId="{C597E9D8-933C-4C54-9D1B-557C5A393ED3}" srcId="{A13EEE34-AA5B-4C7B-8145-ED74F2454F96}" destId="{3616AD8A-14D0-4A02-980A-F32546CB000A}" srcOrd="3" destOrd="0" parTransId="{66C07F5C-607A-4D46-A072-94A8BD5AAB49}" sibTransId="{46313964-578C-4BD0-A24A-F5384468CC0F}"/>
    <dgm:cxn modelId="{FC367DDD-1CC5-4139-8524-08D04B69A953}" srcId="{A13EEE34-AA5B-4C7B-8145-ED74F2454F96}" destId="{FA17BAD4-5E94-46A9-AC62-B1B93C7446D8}" srcOrd="11" destOrd="0" parTransId="{FBC671FB-CDE7-456B-9930-57D29A74E9DC}" sibTransId="{C00D7EA8-1AF6-453B-887B-D9A7DC1AE3D6}"/>
    <dgm:cxn modelId="{F63290DE-CAC5-466F-A428-42908FDA9C12}" srcId="{A13EEE34-AA5B-4C7B-8145-ED74F2454F96}" destId="{D48EB531-8685-42E3-A1CE-F6063F4C495D}" srcOrd="8" destOrd="0" parTransId="{CA19EEF1-D159-4719-8172-8531F310BBC6}" sibTransId="{AAC4D333-AB91-48BD-A702-4084B8227E9D}"/>
    <dgm:cxn modelId="{FF392FE3-AF3E-4030-A8EA-7DE463D37FC6}" type="presOf" srcId="{D48EB531-8685-42E3-A1CE-F6063F4C495D}" destId="{2D1A5D55-2ECA-4CED-BE09-8185CCF03D96}" srcOrd="0" destOrd="0" presId="urn:microsoft.com/office/officeart/2005/8/layout/default"/>
    <dgm:cxn modelId="{580821EB-7AE0-4859-8250-2B368534864C}" srcId="{A13EEE34-AA5B-4C7B-8145-ED74F2454F96}" destId="{1BE462B3-0F3C-4703-BEFE-44C33DDD07F4}" srcOrd="5" destOrd="0" parTransId="{F8CF2EAB-1F9E-4381-9752-3AB87B4D988A}" sibTransId="{3333DA7D-69DB-47E9-AA09-6BFD83BDD987}"/>
    <dgm:cxn modelId="{DE2DBEF1-3B21-492C-BD76-65B8D90689FA}" type="presOf" srcId="{48D4850E-9D10-412E-9304-94A19B51B7D3}" destId="{4A8403C0-9DFF-4E72-93D0-A4FC0FB3AFCB}" srcOrd="0" destOrd="0" presId="urn:microsoft.com/office/officeart/2005/8/layout/default"/>
    <dgm:cxn modelId="{E62090F3-A568-4177-A7AE-3A74797B2238}" srcId="{A13EEE34-AA5B-4C7B-8145-ED74F2454F96}" destId="{7BF67F3B-F27A-4C7A-AD71-25EFB54F2633}" srcOrd="9" destOrd="0" parTransId="{90673D39-84D9-48E6-AD53-D8D9F376EDAC}" sibTransId="{9E49C1C6-3037-4625-BCCF-6E298F730F35}"/>
    <dgm:cxn modelId="{C9E8DDF3-FE4A-49B7-A5E9-43D6D2487C18}" srcId="{A13EEE34-AA5B-4C7B-8145-ED74F2454F96}" destId="{D8084B99-8FCE-4B98-BFAD-9D7758EAFE6B}" srcOrd="6" destOrd="0" parTransId="{1A2B381D-60F3-4A7B-8A80-F639C67DA6E0}" sibTransId="{65077868-EC1D-4F46-B173-1BD6D5CFAD04}"/>
    <dgm:cxn modelId="{9452F9F4-07F4-471E-8EC3-BF484D6063C9}" type="presOf" srcId="{FA17BAD4-5E94-46A9-AC62-B1B93C7446D8}" destId="{20101E58-0F2E-4B2C-94C8-138615E6C6D9}" srcOrd="0" destOrd="0" presId="urn:microsoft.com/office/officeart/2005/8/layout/default"/>
    <dgm:cxn modelId="{90C2D6FB-61A0-4007-B6C7-194683129D64}" srcId="{A13EEE34-AA5B-4C7B-8145-ED74F2454F96}" destId="{0C657312-263E-410A-9667-479D11A89887}" srcOrd="0" destOrd="0" parTransId="{300CEE26-B6F3-44D5-B99E-29D7257FAA16}" sibTransId="{56AD13D6-9428-45CD-BC2E-12474E7A4D45}"/>
    <dgm:cxn modelId="{0C5E7298-62CF-42D0-A840-C53137BEC895}" type="presParOf" srcId="{08BF7216-7651-496D-A5CE-78B22567F102}" destId="{A4B9CEB2-84C9-4137-8B27-3FB506ED6E51}" srcOrd="0" destOrd="0" presId="urn:microsoft.com/office/officeart/2005/8/layout/default"/>
    <dgm:cxn modelId="{8B90E676-8934-4438-A2F7-7441BE5FAF9B}" type="presParOf" srcId="{08BF7216-7651-496D-A5CE-78B22567F102}" destId="{BB3FEE53-359A-4886-B04C-A9E74A123781}" srcOrd="1" destOrd="0" presId="urn:microsoft.com/office/officeart/2005/8/layout/default"/>
    <dgm:cxn modelId="{958E6044-5C65-44B0-ABF8-0639AA05612A}" type="presParOf" srcId="{08BF7216-7651-496D-A5CE-78B22567F102}" destId="{A4D3408F-E00F-40B9-9E34-97D308E61D98}" srcOrd="2" destOrd="0" presId="urn:microsoft.com/office/officeart/2005/8/layout/default"/>
    <dgm:cxn modelId="{FE102EC6-9FCC-4E34-8F99-715566ECC2D7}" type="presParOf" srcId="{08BF7216-7651-496D-A5CE-78B22567F102}" destId="{C4361155-56F3-4ECC-9295-60BC4FF41D27}" srcOrd="3" destOrd="0" presId="urn:microsoft.com/office/officeart/2005/8/layout/default"/>
    <dgm:cxn modelId="{75F14A9D-4E90-40ED-A96A-FD7A9C1FEC88}" type="presParOf" srcId="{08BF7216-7651-496D-A5CE-78B22567F102}" destId="{36EF2E4A-D4A0-40BB-89E3-1CC0D3E1BE4E}" srcOrd="4" destOrd="0" presId="urn:microsoft.com/office/officeart/2005/8/layout/default"/>
    <dgm:cxn modelId="{41DF8BE9-8D38-416E-BC15-D4A9BDAD8077}" type="presParOf" srcId="{08BF7216-7651-496D-A5CE-78B22567F102}" destId="{DD260DF9-37F8-4655-9850-85331DF27BE4}" srcOrd="5" destOrd="0" presId="urn:microsoft.com/office/officeart/2005/8/layout/default"/>
    <dgm:cxn modelId="{9E4D21D1-BA4E-4A86-A8EC-8F422ECC01C7}" type="presParOf" srcId="{08BF7216-7651-496D-A5CE-78B22567F102}" destId="{EC7519E3-C980-4854-AD06-A67D741C6516}" srcOrd="6" destOrd="0" presId="urn:microsoft.com/office/officeart/2005/8/layout/default"/>
    <dgm:cxn modelId="{9E4E42C9-AEDC-4832-9A99-9C6F75C38E47}" type="presParOf" srcId="{08BF7216-7651-496D-A5CE-78B22567F102}" destId="{6B5B76DD-4158-4D08-9E21-8954FDAE3D90}" srcOrd="7" destOrd="0" presId="urn:microsoft.com/office/officeart/2005/8/layout/default"/>
    <dgm:cxn modelId="{9D0DAF44-E0A9-4463-9D42-45E9AC741807}" type="presParOf" srcId="{08BF7216-7651-496D-A5CE-78B22567F102}" destId="{1BFD6FF0-6CBB-410F-8942-67CFEA77BF57}" srcOrd="8" destOrd="0" presId="urn:microsoft.com/office/officeart/2005/8/layout/default"/>
    <dgm:cxn modelId="{7BF3D7BC-7823-445F-9DAE-C55E24DBE7A9}" type="presParOf" srcId="{08BF7216-7651-496D-A5CE-78B22567F102}" destId="{F40C130E-9D4E-4FB6-9DCC-BDBC90ACE6A6}" srcOrd="9" destOrd="0" presId="urn:microsoft.com/office/officeart/2005/8/layout/default"/>
    <dgm:cxn modelId="{282B593A-7657-47AB-8F01-91E7CF390DC1}" type="presParOf" srcId="{08BF7216-7651-496D-A5CE-78B22567F102}" destId="{81B5C1BE-8CCF-413D-A535-347B9D0B84E8}" srcOrd="10" destOrd="0" presId="urn:microsoft.com/office/officeart/2005/8/layout/default"/>
    <dgm:cxn modelId="{D55B4CBB-F443-40C3-8A3F-E4015C102B2E}" type="presParOf" srcId="{08BF7216-7651-496D-A5CE-78B22567F102}" destId="{4492EAD0-328E-46D4-934F-F31F972D9461}" srcOrd="11" destOrd="0" presId="urn:microsoft.com/office/officeart/2005/8/layout/default"/>
    <dgm:cxn modelId="{7AB0B743-33BB-4956-8DD3-88BEC5360946}" type="presParOf" srcId="{08BF7216-7651-496D-A5CE-78B22567F102}" destId="{69D1E832-44F6-45CA-B895-CE09E8DD13C9}" srcOrd="12" destOrd="0" presId="urn:microsoft.com/office/officeart/2005/8/layout/default"/>
    <dgm:cxn modelId="{E4A87B62-CCE7-4BC7-A8E7-34602E7ADB7E}" type="presParOf" srcId="{08BF7216-7651-496D-A5CE-78B22567F102}" destId="{B175D6B0-5D15-4F25-A17F-1D8D63AF3F1C}" srcOrd="13" destOrd="0" presId="urn:microsoft.com/office/officeart/2005/8/layout/default"/>
    <dgm:cxn modelId="{C70AA0F0-C6FE-42BD-BEB4-B326BD0C729C}" type="presParOf" srcId="{08BF7216-7651-496D-A5CE-78B22567F102}" destId="{C35EAAFC-B100-4BA1-B1BE-5F25CF539DA7}" srcOrd="14" destOrd="0" presId="urn:microsoft.com/office/officeart/2005/8/layout/default"/>
    <dgm:cxn modelId="{EF6041EC-6250-43B1-BE23-1359F9D514E2}" type="presParOf" srcId="{08BF7216-7651-496D-A5CE-78B22567F102}" destId="{1CE9A39C-8A25-4E02-AA14-E0AC0B4837B4}" srcOrd="15" destOrd="0" presId="urn:microsoft.com/office/officeart/2005/8/layout/default"/>
    <dgm:cxn modelId="{ACE6D7FE-5193-4208-91AD-17946DB89F4A}" type="presParOf" srcId="{08BF7216-7651-496D-A5CE-78B22567F102}" destId="{2D1A5D55-2ECA-4CED-BE09-8185CCF03D96}" srcOrd="16" destOrd="0" presId="urn:microsoft.com/office/officeart/2005/8/layout/default"/>
    <dgm:cxn modelId="{6526C24E-449D-4327-967F-C6545FE76C80}" type="presParOf" srcId="{08BF7216-7651-496D-A5CE-78B22567F102}" destId="{C68673D8-0CD6-4B33-8F54-8A361F797B25}" srcOrd="17" destOrd="0" presId="urn:microsoft.com/office/officeart/2005/8/layout/default"/>
    <dgm:cxn modelId="{EA46C363-13A9-4576-BCC8-53A64F11F199}" type="presParOf" srcId="{08BF7216-7651-496D-A5CE-78B22567F102}" destId="{54A23793-B7C7-4B4B-A53E-57215D554FA9}" srcOrd="18" destOrd="0" presId="urn:microsoft.com/office/officeart/2005/8/layout/default"/>
    <dgm:cxn modelId="{41981DC4-BDE6-41A3-AAF6-E870F1839A51}" type="presParOf" srcId="{08BF7216-7651-496D-A5CE-78B22567F102}" destId="{0A982DBB-40E9-4B24-B1A5-9B9233FFB41B}" srcOrd="19" destOrd="0" presId="urn:microsoft.com/office/officeart/2005/8/layout/default"/>
    <dgm:cxn modelId="{FC100588-98A3-49CC-B5E5-3C76331AC0E1}" type="presParOf" srcId="{08BF7216-7651-496D-A5CE-78B22567F102}" destId="{43E94E66-C7D7-46B3-9E52-701EBC699980}" srcOrd="20" destOrd="0" presId="urn:microsoft.com/office/officeart/2005/8/layout/default"/>
    <dgm:cxn modelId="{114C86A8-3BF3-4021-AE6A-99C692C79469}" type="presParOf" srcId="{08BF7216-7651-496D-A5CE-78B22567F102}" destId="{BE4E2F16-15F4-4203-A060-59E16096B20E}" srcOrd="21" destOrd="0" presId="urn:microsoft.com/office/officeart/2005/8/layout/default"/>
    <dgm:cxn modelId="{2A874E81-4CDF-4115-BC1B-36854FF56F74}" type="presParOf" srcId="{08BF7216-7651-496D-A5CE-78B22567F102}" destId="{20101E58-0F2E-4B2C-94C8-138615E6C6D9}" srcOrd="22" destOrd="0" presId="urn:microsoft.com/office/officeart/2005/8/layout/default"/>
    <dgm:cxn modelId="{C5DF2F00-7986-41A5-BB04-8E0AB58EC686}" type="presParOf" srcId="{08BF7216-7651-496D-A5CE-78B22567F102}" destId="{F4F430BC-EAB6-4C98-9C94-2EC7C4A43655}" srcOrd="23" destOrd="0" presId="urn:microsoft.com/office/officeart/2005/8/layout/default"/>
    <dgm:cxn modelId="{63ECA1D7-0221-4CD0-A9A5-D2C440E02E43}" type="presParOf" srcId="{08BF7216-7651-496D-A5CE-78B22567F102}" destId="{E4A91AB2-ED98-4590-9FE8-D0815C2D21E0}" srcOrd="24" destOrd="0" presId="urn:microsoft.com/office/officeart/2005/8/layout/default"/>
    <dgm:cxn modelId="{0EA4B994-B6DF-407A-9575-59A42EDF537F}" type="presParOf" srcId="{08BF7216-7651-496D-A5CE-78B22567F102}" destId="{D7478F9D-6D17-4BC6-AAE2-73256760FAB3}" srcOrd="25" destOrd="0" presId="urn:microsoft.com/office/officeart/2005/8/layout/default"/>
    <dgm:cxn modelId="{F422038A-D6C2-4507-9872-5B13B1416ED4}" type="presParOf" srcId="{08BF7216-7651-496D-A5CE-78B22567F102}" destId="{4A8403C0-9DFF-4E72-93D0-A4FC0FB3AFCB}" srcOrd="2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B9CEB2-84C9-4137-8B27-3FB506ED6E51}">
      <dsp:nvSpPr>
        <dsp:cNvPr id="0" name=""/>
        <dsp:cNvSpPr/>
      </dsp:nvSpPr>
      <dsp:spPr>
        <a:xfrm>
          <a:off x="0" y="327157"/>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 </a:t>
          </a:r>
          <a:r>
            <a:rPr lang="es-ES" sz="1400" kern="1200" dirty="0"/>
            <a:t>Discapacidad</a:t>
          </a:r>
          <a:r>
            <a:rPr lang="es-ES" sz="1100" kern="1200" dirty="0"/>
            <a:t> intelectual severa.</a:t>
          </a:r>
          <a:endParaRPr lang="en-US" sz="1100" kern="1200" dirty="0"/>
        </a:p>
      </dsp:txBody>
      <dsp:txXfrm>
        <a:off x="0" y="327157"/>
        <a:ext cx="1545285" cy="927171"/>
      </dsp:txXfrm>
    </dsp:sp>
    <dsp:sp modelId="{A4D3408F-E00F-40B9-9E34-97D308E61D98}">
      <dsp:nvSpPr>
        <dsp:cNvPr id="0" name=""/>
        <dsp:cNvSpPr/>
      </dsp:nvSpPr>
      <dsp:spPr>
        <a:xfrm>
          <a:off x="1702668" y="3279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 Retraso en el desarrollo del lenguaje, </a:t>
          </a:r>
          <a:r>
            <a:rPr lang="es-ES" sz="1200" kern="1200" dirty="0"/>
            <a:t>MAYORÍA</a:t>
          </a:r>
          <a:r>
            <a:rPr lang="es-ES" sz="1100" kern="1200" dirty="0"/>
            <a:t> NO VERBAL</a:t>
          </a:r>
          <a:endParaRPr lang="en-US" sz="1100" kern="1200" dirty="0"/>
        </a:p>
      </dsp:txBody>
      <dsp:txXfrm>
        <a:off x="1702668" y="327963"/>
        <a:ext cx="1545285" cy="927171"/>
      </dsp:txXfrm>
    </dsp:sp>
    <dsp:sp modelId="{36EF2E4A-D4A0-40BB-89E3-1CC0D3E1BE4E}">
      <dsp:nvSpPr>
        <dsp:cNvPr id="0" name=""/>
        <dsp:cNvSpPr/>
      </dsp:nvSpPr>
      <dsp:spPr>
        <a:xfrm>
          <a:off x="3402482" y="3279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Dificultades en el habla y lenguaje, mayoría No verbal.</a:t>
          </a:r>
          <a:endParaRPr lang="en-US" sz="1400" kern="1200" dirty="0"/>
        </a:p>
      </dsp:txBody>
      <dsp:txXfrm>
        <a:off x="3402482" y="327963"/>
        <a:ext cx="1545285" cy="927171"/>
      </dsp:txXfrm>
    </dsp:sp>
    <dsp:sp modelId="{EC7519E3-C980-4854-AD06-A67D741C6516}">
      <dsp:nvSpPr>
        <dsp:cNvPr id="0" name=""/>
        <dsp:cNvSpPr/>
      </dsp:nvSpPr>
      <dsp:spPr>
        <a:xfrm>
          <a:off x="5102296" y="3279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Encefalopatía epiléptica refractaria</a:t>
          </a:r>
          <a:endParaRPr lang="en-US" sz="1400" kern="1200" dirty="0"/>
        </a:p>
      </dsp:txBody>
      <dsp:txXfrm>
        <a:off x="5102296" y="327963"/>
        <a:ext cx="1545285" cy="927171"/>
      </dsp:txXfrm>
    </dsp:sp>
    <dsp:sp modelId="{1BFD6FF0-6CBB-410F-8942-67CFEA77BF57}">
      <dsp:nvSpPr>
        <dsp:cNvPr id="0" name=""/>
        <dsp:cNvSpPr/>
      </dsp:nvSpPr>
      <dsp:spPr>
        <a:xfrm>
          <a:off x="6802110" y="3279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Problemas motores, como ataxia</a:t>
          </a:r>
          <a:endParaRPr lang="en-US" sz="1400" kern="1200" dirty="0"/>
        </a:p>
      </dsp:txBody>
      <dsp:txXfrm>
        <a:off x="6802110" y="327963"/>
        <a:ext cx="1545285" cy="927171"/>
      </dsp:txXfrm>
    </dsp:sp>
    <dsp:sp modelId="{81B5C1BE-8CCF-413D-A535-347B9D0B84E8}">
      <dsp:nvSpPr>
        <dsp:cNvPr id="0" name=""/>
        <dsp:cNvSpPr/>
      </dsp:nvSpPr>
      <dsp:spPr>
        <a:xfrm>
          <a:off x="2854" y="14096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Conductas autistas</a:t>
          </a:r>
          <a:endParaRPr lang="en-US" sz="1400" kern="1200" dirty="0"/>
        </a:p>
      </dsp:txBody>
      <dsp:txXfrm>
        <a:off x="2854" y="1409663"/>
        <a:ext cx="1545285" cy="927171"/>
      </dsp:txXfrm>
    </dsp:sp>
    <dsp:sp modelId="{69D1E832-44F6-45CA-B895-CE09E8DD13C9}">
      <dsp:nvSpPr>
        <dsp:cNvPr id="0" name=""/>
        <dsp:cNvSpPr/>
      </dsp:nvSpPr>
      <dsp:spPr>
        <a:xfrm>
          <a:off x="1702668" y="14096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Hipotonía (bajo tono muscular).</a:t>
          </a:r>
          <a:endParaRPr lang="en-US" sz="1400" kern="1200" dirty="0"/>
        </a:p>
      </dsp:txBody>
      <dsp:txXfrm>
        <a:off x="1702668" y="1409663"/>
        <a:ext cx="1545285" cy="927171"/>
      </dsp:txXfrm>
    </dsp:sp>
    <dsp:sp modelId="{C35EAAFC-B100-4BA1-B1BE-5F25CF539DA7}">
      <dsp:nvSpPr>
        <dsp:cNvPr id="0" name=""/>
        <dsp:cNvSpPr/>
      </dsp:nvSpPr>
      <dsp:spPr>
        <a:xfrm>
          <a:off x="3402482" y="14096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 Más afección en niños que en niñas</a:t>
          </a:r>
          <a:endParaRPr lang="en-US" sz="1400" kern="1200" dirty="0"/>
        </a:p>
      </dsp:txBody>
      <dsp:txXfrm>
        <a:off x="3402482" y="1409663"/>
        <a:ext cx="1545285" cy="927171"/>
      </dsp:txXfrm>
    </dsp:sp>
    <dsp:sp modelId="{2D1A5D55-2ECA-4CED-BE09-8185CCF03D96}">
      <dsp:nvSpPr>
        <dsp:cNvPr id="0" name=""/>
        <dsp:cNvSpPr/>
      </dsp:nvSpPr>
      <dsp:spPr>
        <a:xfrm>
          <a:off x="5102296" y="14096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•Problemas visuales y/o estrabismo</a:t>
          </a:r>
          <a:endParaRPr lang="en-US" sz="1400" kern="1200" dirty="0"/>
        </a:p>
      </dsp:txBody>
      <dsp:txXfrm>
        <a:off x="5102296" y="1409663"/>
        <a:ext cx="1545285" cy="927171"/>
      </dsp:txXfrm>
    </dsp:sp>
    <dsp:sp modelId="{54A23793-B7C7-4B4B-A53E-57215D554FA9}">
      <dsp:nvSpPr>
        <dsp:cNvPr id="0" name=""/>
        <dsp:cNvSpPr/>
      </dsp:nvSpPr>
      <dsp:spPr>
        <a:xfrm>
          <a:off x="6802110" y="14096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•Trastorno del sueño</a:t>
          </a:r>
          <a:endParaRPr lang="en-US" sz="1400" kern="1200" dirty="0"/>
        </a:p>
      </dsp:txBody>
      <dsp:txXfrm>
        <a:off x="6802110" y="1409663"/>
        <a:ext cx="1545285" cy="927171"/>
      </dsp:txXfrm>
    </dsp:sp>
    <dsp:sp modelId="{43E94E66-C7D7-46B3-9E52-701EBC699980}">
      <dsp:nvSpPr>
        <dsp:cNvPr id="0" name=""/>
        <dsp:cNvSpPr/>
      </dsp:nvSpPr>
      <dsp:spPr>
        <a:xfrm>
          <a:off x="852761" y="24913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•Regresiones en el desarrollo</a:t>
          </a:r>
          <a:endParaRPr lang="en-US" sz="1400" kern="1200" dirty="0"/>
        </a:p>
      </dsp:txBody>
      <dsp:txXfrm>
        <a:off x="852761" y="2491363"/>
        <a:ext cx="1545285" cy="927171"/>
      </dsp:txXfrm>
    </dsp:sp>
    <dsp:sp modelId="{20101E58-0F2E-4B2C-94C8-138615E6C6D9}">
      <dsp:nvSpPr>
        <dsp:cNvPr id="0" name=""/>
        <dsp:cNvSpPr/>
      </dsp:nvSpPr>
      <dsp:spPr>
        <a:xfrm>
          <a:off x="2552575" y="24913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a:t>•Sialorrea</a:t>
          </a:r>
          <a:endParaRPr lang="en-US" sz="1400" kern="1200"/>
        </a:p>
      </dsp:txBody>
      <dsp:txXfrm>
        <a:off x="2552575" y="2491363"/>
        <a:ext cx="1545285" cy="927171"/>
      </dsp:txXfrm>
    </dsp:sp>
    <dsp:sp modelId="{E4A91AB2-ED98-4590-9FE8-D0815C2D21E0}">
      <dsp:nvSpPr>
        <dsp:cNvPr id="0" name=""/>
        <dsp:cNvSpPr/>
      </dsp:nvSpPr>
      <dsp:spPr>
        <a:xfrm>
          <a:off x="4252389" y="24913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•Escoliosis</a:t>
          </a:r>
          <a:endParaRPr lang="en-US" sz="1400" kern="1200" dirty="0"/>
        </a:p>
      </dsp:txBody>
      <dsp:txXfrm>
        <a:off x="4252389" y="2491363"/>
        <a:ext cx="1545285" cy="927171"/>
      </dsp:txXfrm>
    </dsp:sp>
    <dsp:sp modelId="{4A8403C0-9DFF-4E72-93D0-A4FC0FB3AFCB}">
      <dsp:nvSpPr>
        <dsp:cNvPr id="0" name=""/>
        <dsp:cNvSpPr/>
      </dsp:nvSpPr>
      <dsp:spPr>
        <a:xfrm>
          <a:off x="5952203" y="2491363"/>
          <a:ext cx="1545285" cy="9271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ES" sz="1400" kern="1200" dirty="0"/>
            <a:t>•No control de esfínteres</a:t>
          </a:r>
          <a:endParaRPr lang="en-US" sz="1400" kern="1200" dirty="0"/>
        </a:p>
      </dsp:txBody>
      <dsp:txXfrm>
        <a:off x="5952203" y="2491363"/>
        <a:ext cx="1545285" cy="9271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9AC12-C928-4629-B39F-5E28FEC1BB6C}" type="datetimeFigureOut">
              <a:rPr lang="es-ES" smtClean="0"/>
              <a:t>02/02/2025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E4CEC6-3749-48EC-BEC5-48FD569DF113}" type="slidenum">
              <a:rPr lang="es-ES" smtClean="0"/>
              <a:t>‹Nº›</a:t>
            </a:fld>
            <a:endParaRPr lang="es-ES"/>
          </a:p>
        </p:txBody>
      </p:sp>
    </p:spTree>
    <p:extLst>
      <p:ext uri="{BB962C8B-B14F-4D97-AF65-F5344CB8AC3E}">
        <p14:creationId xmlns:p14="http://schemas.microsoft.com/office/powerpoint/2010/main" val="996361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BE4CEC6-3749-48EC-BEC5-48FD569DF113}" type="slidenum">
              <a:rPr lang="es-ES" smtClean="0"/>
              <a:t>7</a:t>
            </a:fld>
            <a:endParaRPr lang="es-ES"/>
          </a:p>
        </p:txBody>
      </p:sp>
    </p:spTree>
    <p:extLst>
      <p:ext uri="{BB962C8B-B14F-4D97-AF65-F5344CB8AC3E}">
        <p14:creationId xmlns:p14="http://schemas.microsoft.com/office/powerpoint/2010/main" val="40573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86">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9160" y="417576"/>
            <a:ext cx="8182230" cy="1249394"/>
          </a:xfrm>
        </p:spPr>
        <p:txBody>
          <a:bodyPr anchor="ctr">
            <a:normAutofit/>
          </a:bodyPr>
          <a:lstStyle/>
          <a:p>
            <a:pPr>
              <a:lnSpc>
                <a:spcPct val="90000"/>
              </a:lnSpc>
            </a:pPr>
            <a:r>
              <a:rPr lang="es-ES"/>
              <a:t>Trastorno Asociado al Gen IQSEC2</a:t>
            </a:r>
          </a:p>
        </p:txBody>
      </p:sp>
      <p:sp>
        <p:nvSpPr>
          <p:cNvPr id="3" name="Subtitle 2"/>
          <p:cNvSpPr>
            <a:spLocks noGrp="1"/>
          </p:cNvSpPr>
          <p:nvPr>
            <p:ph type="subTitle" idx="1"/>
          </p:nvPr>
        </p:nvSpPr>
        <p:spPr>
          <a:xfrm>
            <a:off x="479160" y="1809541"/>
            <a:ext cx="8182233" cy="687406"/>
          </a:xfrm>
        </p:spPr>
        <p:txBody>
          <a:bodyPr anchor="ctr">
            <a:normAutofit/>
          </a:bodyPr>
          <a:lstStyle/>
          <a:p>
            <a:pPr>
              <a:lnSpc>
                <a:spcPct val="90000"/>
              </a:lnSpc>
            </a:pPr>
            <a:r>
              <a:rPr lang="es-ES" sz="1800"/>
              <a:t>Dossier Informativo</a:t>
            </a:r>
          </a:p>
          <a:p>
            <a:pPr>
              <a:lnSpc>
                <a:spcPct val="90000"/>
              </a:lnSpc>
            </a:pPr>
            <a:r>
              <a:rPr lang="es-ES" sz="1800"/>
              <a:t>ASOCIACIÓN ESPAÑOLA MUTACIÓN DEL GEN IQSEC2</a:t>
            </a:r>
          </a:p>
        </p:txBody>
      </p:sp>
      <p:sp>
        <p:nvSpPr>
          <p:cNvPr id="9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áfico 5">
            <a:extLst>
              <a:ext uri="{FF2B5EF4-FFF2-40B4-BE49-F238E27FC236}">
                <a16:creationId xmlns:a16="http://schemas.microsoft.com/office/drawing/2014/main" id="{13E89AC3-7BB2-D774-E2DE-D1CBF99945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54303" y="2633472"/>
            <a:ext cx="6433107" cy="35863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16165C-6B97-395B-8965-1E852AEFF6FF}"/>
            </a:ext>
          </a:extLst>
        </p:cNvPr>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AFB5468C-305B-445A-A53B-93DB58336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0A79EEC-5ACA-4DEF-4B4D-EBD87075E056}"/>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ADRIANA</a:t>
            </a:r>
          </a:p>
        </p:txBody>
      </p:sp>
      <p:pic>
        <p:nvPicPr>
          <p:cNvPr id="3" name="Imagen 2" descr="Imagen que contiene persona, joven, sostener, niño&#10;&#10;Descripción generada automáticamente">
            <a:extLst>
              <a:ext uri="{FF2B5EF4-FFF2-40B4-BE49-F238E27FC236}">
                <a16:creationId xmlns:a16="http://schemas.microsoft.com/office/drawing/2014/main" id="{E5373830-AE0D-CD50-3FC5-112C08B7A0B1}"/>
              </a:ext>
            </a:extLst>
          </p:cNvPr>
          <p:cNvPicPr>
            <a:picLocks noChangeAspect="1"/>
          </p:cNvPicPr>
          <p:nvPr/>
        </p:nvPicPr>
        <p:blipFill>
          <a:blip r:embed="rId2"/>
          <a:srcRect r="3" b="14926"/>
          <a:stretch/>
        </p:blipFill>
        <p:spPr>
          <a:xfrm>
            <a:off x="20" y="3184849"/>
            <a:ext cx="3238097" cy="3673153"/>
          </a:xfrm>
          <a:prstGeom prst="rect">
            <a:avLst/>
          </a:prstGeom>
        </p:spPr>
      </p:pic>
      <p:sp>
        <p:nvSpPr>
          <p:cNvPr id="91" name="Rectangle 90">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94445D4-D6E7-1661-C065-3FE388648BAF}"/>
              </a:ext>
            </a:extLst>
          </p:cNvPr>
          <p:cNvSpPr>
            <a:spLocks noGrp="1"/>
          </p:cNvSpPr>
          <p:nvPr>
            <p:ph idx="1"/>
          </p:nvPr>
        </p:nvSpPr>
        <p:spPr>
          <a:xfrm>
            <a:off x="3680940" y="397565"/>
            <a:ext cx="2534031" cy="5715383"/>
          </a:xfrm>
        </p:spPr>
        <p:txBody>
          <a:bodyPr anchor="ctr">
            <a:noAutofit/>
          </a:bodyPr>
          <a:lstStyle/>
          <a:p>
            <a:pPr>
              <a:lnSpc>
                <a:spcPct val="90000"/>
              </a:lnSpc>
            </a:pPr>
            <a:r>
              <a:rPr lang="es-ES" sz="1800" dirty="0"/>
              <a:t>• Mi nombre es </a:t>
            </a:r>
            <a:r>
              <a:rPr lang="es-ES" sz="1800" b="1" dirty="0"/>
              <a:t>ADRIANA</a:t>
            </a:r>
            <a:r>
              <a:rPr lang="es-ES" sz="1800" dirty="0"/>
              <a:t>, tengo 5 años. </a:t>
            </a:r>
          </a:p>
          <a:p>
            <a:pPr>
              <a:lnSpc>
                <a:spcPct val="90000"/>
              </a:lnSpc>
            </a:pPr>
            <a:r>
              <a:rPr lang="es-ES" sz="1800" dirty="0"/>
              <a:t>Todo empezó sobre los 2 años con un retraso global del desarrollo. </a:t>
            </a:r>
          </a:p>
          <a:p>
            <a:pPr>
              <a:lnSpc>
                <a:spcPct val="90000"/>
              </a:lnSpc>
            </a:pPr>
            <a:r>
              <a:rPr lang="es-ES" sz="1800" dirty="0"/>
              <a:t>Apenas hablaba y tenía una hipotonía muscular importante. </a:t>
            </a:r>
          </a:p>
          <a:p>
            <a:pPr>
              <a:lnSpc>
                <a:spcPct val="90000"/>
              </a:lnSpc>
            </a:pPr>
            <a:r>
              <a:rPr lang="es-ES" sz="1800" dirty="0"/>
              <a:t>A todo esto, le siguió la temida EPILEPSIA, después de largos meses de crisis epilépticas, incertidumbre y muchas pruebas…. Llegó el diagnóstico, IQSEC2.</a:t>
            </a:r>
          </a:p>
          <a:p>
            <a:pPr>
              <a:lnSpc>
                <a:spcPct val="90000"/>
              </a:lnSpc>
            </a:pPr>
            <a:r>
              <a:rPr lang="es-ES" sz="1800" dirty="0"/>
              <a:t> A día de hoy, camina, pero no puede andar largas distancias, necesita su silla. </a:t>
            </a:r>
          </a:p>
        </p:txBody>
      </p:sp>
      <p:pic>
        <p:nvPicPr>
          <p:cNvPr id="5" name="Imagen 4" descr="Imagen que contiene dibujo&#10;&#10;Descripción generada automáticamente">
            <a:extLst>
              <a:ext uri="{FF2B5EF4-FFF2-40B4-BE49-F238E27FC236}">
                <a16:creationId xmlns:a16="http://schemas.microsoft.com/office/drawing/2014/main" id="{99B2C2FE-240F-2B79-DCCD-11115AF290AD}"/>
              </a:ext>
            </a:extLst>
          </p:cNvPr>
          <p:cNvPicPr>
            <a:picLocks noChangeAspect="1"/>
          </p:cNvPicPr>
          <p:nvPr/>
        </p:nvPicPr>
        <p:blipFill>
          <a:blip r:embed="rId3"/>
          <a:srcRect r="8134" b="2"/>
          <a:stretch/>
        </p:blipFill>
        <p:spPr>
          <a:xfrm rot="5400000">
            <a:off x="4445938" y="2159934"/>
            <a:ext cx="6858002" cy="2538122"/>
          </a:xfrm>
          <a:prstGeom prst="rect">
            <a:avLst/>
          </a:prstGeom>
        </p:spPr>
      </p:pic>
      <p:sp>
        <p:nvSpPr>
          <p:cNvPr id="95" name="Rectangle 94">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318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96854D-F33D-98BD-961D-2B7630F47EAC}"/>
            </a:ext>
          </a:extLst>
        </p:cNvPr>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EAAD51A8-E200-0ED2-CEB3-4DD6F16A9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7B7D1AA-3D61-6671-83FA-4E2763B3ABA8}"/>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ADRIANA</a:t>
            </a:r>
          </a:p>
        </p:txBody>
      </p:sp>
      <p:pic>
        <p:nvPicPr>
          <p:cNvPr id="3" name="Imagen 2" descr="Imagen que contiene persona, joven, sostener, niño&#10;&#10;Descripción generada automáticamente">
            <a:extLst>
              <a:ext uri="{FF2B5EF4-FFF2-40B4-BE49-F238E27FC236}">
                <a16:creationId xmlns:a16="http://schemas.microsoft.com/office/drawing/2014/main" id="{87CADE6C-E03A-9B00-51F9-5F9ED3DC77B4}"/>
              </a:ext>
            </a:extLst>
          </p:cNvPr>
          <p:cNvPicPr>
            <a:picLocks noChangeAspect="1"/>
          </p:cNvPicPr>
          <p:nvPr/>
        </p:nvPicPr>
        <p:blipFill>
          <a:blip r:embed="rId2"/>
          <a:srcRect r="3" b="14926"/>
          <a:stretch/>
        </p:blipFill>
        <p:spPr>
          <a:xfrm>
            <a:off x="20" y="3184849"/>
            <a:ext cx="3238097" cy="3673153"/>
          </a:xfrm>
          <a:prstGeom prst="rect">
            <a:avLst/>
          </a:prstGeom>
        </p:spPr>
      </p:pic>
      <p:sp>
        <p:nvSpPr>
          <p:cNvPr id="91" name="Rectangle 90">
            <a:extLst>
              <a:ext uri="{FF2B5EF4-FFF2-40B4-BE49-F238E27FC236}">
                <a16:creationId xmlns:a16="http://schemas.microsoft.com/office/drawing/2014/main" id="{903B70D8-D6C1-5EEB-F25A-BC5DFC56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A130140-2819-51E9-6467-5EEA4ED3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B0D5CF2-5F3D-1696-FA1F-AB9F452FC360}"/>
              </a:ext>
            </a:extLst>
          </p:cNvPr>
          <p:cNvSpPr>
            <a:spLocks noGrp="1"/>
          </p:cNvSpPr>
          <p:nvPr>
            <p:ph idx="1"/>
          </p:nvPr>
        </p:nvSpPr>
        <p:spPr>
          <a:xfrm>
            <a:off x="3680940" y="397565"/>
            <a:ext cx="2534031" cy="5715383"/>
          </a:xfrm>
        </p:spPr>
        <p:txBody>
          <a:bodyPr anchor="ctr">
            <a:noAutofit/>
          </a:bodyPr>
          <a:lstStyle/>
          <a:p>
            <a:pPr>
              <a:lnSpc>
                <a:spcPct val="90000"/>
              </a:lnSpc>
            </a:pPr>
            <a:r>
              <a:rPr lang="es-ES" sz="1800" dirty="0"/>
              <a:t>Se comunica para expresar sus necesidades básicas del día a día. </a:t>
            </a:r>
          </a:p>
          <a:p>
            <a:pPr>
              <a:lnSpc>
                <a:spcPct val="90000"/>
              </a:lnSpc>
            </a:pPr>
            <a:r>
              <a:rPr lang="es-ES" sz="1800" dirty="0"/>
              <a:t>Le encanta la música, cantar y bailar y es amante de los animales. </a:t>
            </a:r>
          </a:p>
          <a:p>
            <a:pPr>
              <a:lnSpc>
                <a:spcPct val="90000"/>
              </a:lnSpc>
            </a:pPr>
            <a:r>
              <a:rPr lang="es-ES" sz="1800" dirty="0"/>
              <a:t>Acude a numerosas terapias, logopedia, fisioterapia, entre otras. </a:t>
            </a:r>
          </a:p>
          <a:p>
            <a:pPr>
              <a:lnSpc>
                <a:spcPct val="90000"/>
              </a:lnSpc>
            </a:pPr>
            <a:r>
              <a:rPr lang="es-ES" sz="1800" dirty="0"/>
              <a:t>Es una niña muy cariñosa y a pesar de las dificultades nunca ha perdido su gran sonrisa.</a:t>
            </a:r>
          </a:p>
          <a:p>
            <a:pPr>
              <a:lnSpc>
                <a:spcPct val="90000"/>
              </a:lnSpc>
            </a:pPr>
            <a:endParaRPr lang="es-ES" sz="1800" dirty="0"/>
          </a:p>
        </p:txBody>
      </p:sp>
      <p:pic>
        <p:nvPicPr>
          <p:cNvPr id="5" name="Imagen 4" descr="Imagen que contiene dibujo&#10;&#10;Descripción generada automáticamente">
            <a:extLst>
              <a:ext uri="{FF2B5EF4-FFF2-40B4-BE49-F238E27FC236}">
                <a16:creationId xmlns:a16="http://schemas.microsoft.com/office/drawing/2014/main" id="{4BAE20CA-A3E5-6FA5-ECC4-1C949B54F1A6}"/>
              </a:ext>
            </a:extLst>
          </p:cNvPr>
          <p:cNvPicPr>
            <a:picLocks noChangeAspect="1"/>
          </p:cNvPicPr>
          <p:nvPr/>
        </p:nvPicPr>
        <p:blipFill>
          <a:blip r:embed="rId3"/>
          <a:srcRect r="8134" b="2"/>
          <a:stretch/>
        </p:blipFill>
        <p:spPr>
          <a:xfrm rot="5400000">
            <a:off x="4445938" y="2159934"/>
            <a:ext cx="6858002" cy="2538122"/>
          </a:xfrm>
          <a:prstGeom prst="rect">
            <a:avLst/>
          </a:prstGeom>
        </p:spPr>
      </p:pic>
      <p:sp>
        <p:nvSpPr>
          <p:cNvPr id="95" name="Rectangle 94">
            <a:extLst>
              <a:ext uri="{FF2B5EF4-FFF2-40B4-BE49-F238E27FC236}">
                <a16:creationId xmlns:a16="http://schemas.microsoft.com/office/drawing/2014/main" id="{5191219B-EFE1-B80D-F50F-5F40D088C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162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EB9509-9F02-940A-1202-274DC9911F16}"/>
            </a:ext>
          </a:extLst>
        </p:cNvPr>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AFB5468C-305B-445A-A53B-93DB58336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3BE74B-EB53-8F34-F589-CEC17DFDF453}"/>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ARES</a:t>
            </a:r>
          </a:p>
        </p:txBody>
      </p:sp>
      <p:pic>
        <p:nvPicPr>
          <p:cNvPr id="9" name="Imagen 8" descr="Un niño sentado en un sofá&#10;&#10;Descripción generada automáticamente">
            <a:extLst>
              <a:ext uri="{FF2B5EF4-FFF2-40B4-BE49-F238E27FC236}">
                <a16:creationId xmlns:a16="http://schemas.microsoft.com/office/drawing/2014/main" id="{5F12305F-B318-C263-7121-D74CD825755F}"/>
              </a:ext>
            </a:extLst>
          </p:cNvPr>
          <p:cNvPicPr>
            <a:picLocks noChangeAspect="1"/>
          </p:cNvPicPr>
          <p:nvPr/>
        </p:nvPicPr>
        <p:blipFill>
          <a:blip r:embed="rId2"/>
          <a:srcRect r="-4" b="7262"/>
          <a:stretch/>
        </p:blipFill>
        <p:spPr>
          <a:xfrm>
            <a:off x="20" y="3184849"/>
            <a:ext cx="3238097" cy="3673153"/>
          </a:xfrm>
          <a:prstGeom prst="rect">
            <a:avLst/>
          </a:prstGeom>
        </p:spPr>
      </p:pic>
      <p:sp>
        <p:nvSpPr>
          <p:cNvPr id="121" name="Rectangle 120">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61244AB-BAD3-856D-D6ED-8ADD87DF5682}"/>
              </a:ext>
            </a:extLst>
          </p:cNvPr>
          <p:cNvSpPr>
            <a:spLocks noGrp="1"/>
          </p:cNvSpPr>
          <p:nvPr>
            <p:ph idx="1"/>
          </p:nvPr>
        </p:nvSpPr>
        <p:spPr>
          <a:xfrm>
            <a:off x="3680940" y="397565"/>
            <a:ext cx="2534031" cy="5715383"/>
          </a:xfrm>
        </p:spPr>
        <p:txBody>
          <a:bodyPr anchor="ctr">
            <a:noAutofit/>
          </a:bodyPr>
          <a:lstStyle/>
          <a:p>
            <a:pPr marL="342900" lvl="1" indent="-342900">
              <a:lnSpc>
                <a:spcPct val="90000"/>
              </a:lnSpc>
              <a:buFont typeface="Arial"/>
              <a:buChar char="•"/>
            </a:pPr>
            <a:endParaRPr lang="es-ES" sz="1800" dirty="0"/>
          </a:p>
          <a:p>
            <a:pPr marL="342900" lvl="1" indent="-342900">
              <a:lnSpc>
                <a:spcPct val="90000"/>
              </a:lnSpc>
              <a:buFont typeface="Arial"/>
              <a:buChar char="•"/>
            </a:pPr>
            <a:endParaRPr lang="es-ES" sz="1800" dirty="0"/>
          </a:p>
          <a:p>
            <a:pPr marL="342900" lvl="1" indent="-342900">
              <a:lnSpc>
                <a:spcPct val="90000"/>
              </a:lnSpc>
              <a:buFont typeface="Arial"/>
              <a:buChar char="•"/>
            </a:pPr>
            <a:r>
              <a:rPr lang="es-ES" sz="1800" dirty="0"/>
              <a:t>• Mi nombre es </a:t>
            </a:r>
            <a:r>
              <a:rPr lang="es-ES" sz="1800" b="1" dirty="0"/>
              <a:t>ARES</a:t>
            </a:r>
            <a:r>
              <a:rPr lang="es-ES" sz="1800" dirty="0"/>
              <a:t>, tengo 13 años y nací en Madrid</a:t>
            </a:r>
          </a:p>
          <a:p>
            <a:pPr marL="342900" lvl="1" indent="-342900">
              <a:lnSpc>
                <a:spcPct val="90000"/>
              </a:lnSpc>
              <a:buFont typeface="Arial"/>
              <a:buChar char="•"/>
            </a:pPr>
            <a:r>
              <a:rPr lang="es-ES" sz="1800" dirty="0"/>
              <a:t>Desde muy pequeñito mamá sabía que algo me pasaba, pero nadie le hacía caso. Después de mucho insistir, llegaron las pruebas, pero decían que todo estaba bien.</a:t>
            </a:r>
          </a:p>
          <a:p>
            <a:pPr marL="342900" lvl="1" indent="-342900">
              <a:lnSpc>
                <a:spcPct val="90000"/>
              </a:lnSpc>
              <a:buFont typeface="Arial"/>
              <a:buChar char="•"/>
            </a:pPr>
            <a:r>
              <a:rPr lang="es-ES" sz="1800" dirty="0"/>
              <a:t>Fui creciendo entre hospitales y terapias y en 2015 ‘’gracias’’ a al epilepsia llegó mi diagnóstico, mutación del gen IQSEC2.</a:t>
            </a:r>
          </a:p>
          <a:p>
            <a:pPr marL="342900" lvl="1" indent="-342900">
              <a:lnSpc>
                <a:spcPct val="90000"/>
              </a:lnSpc>
              <a:buFont typeface="Arial"/>
              <a:buChar char="•"/>
            </a:pPr>
            <a:r>
              <a:rPr lang="es-ES" sz="1800" dirty="0"/>
              <a:t>Algunas características que tengo de la mutación son epilepsia, escoliosis, hipotonía, sialorrea, estrabismo y problemas para dormir. </a:t>
            </a:r>
          </a:p>
          <a:p>
            <a:pPr marL="342900" lvl="1" indent="-342900">
              <a:lnSpc>
                <a:spcPct val="90000"/>
              </a:lnSpc>
              <a:buFont typeface="Arial"/>
              <a:buChar char="•"/>
            </a:pPr>
            <a:endParaRPr lang="es-ES" sz="1800" dirty="0"/>
          </a:p>
        </p:txBody>
      </p:sp>
      <p:pic>
        <p:nvPicPr>
          <p:cNvPr id="5" name="Imagen 4" descr="Imagen que contiene dibujo&#10;&#10;Descripción generada automáticamente">
            <a:extLst>
              <a:ext uri="{FF2B5EF4-FFF2-40B4-BE49-F238E27FC236}">
                <a16:creationId xmlns:a16="http://schemas.microsoft.com/office/drawing/2014/main" id="{6CE40575-40E4-0B6E-3E6B-B6560089BECA}"/>
              </a:ext>
            </a:extLst>
          </p:cNvPr>
          <p:cNvPicPr>
            <a:picLocks noChangeAspect="1"/>
          </p:cNvPicPr>
          <p:nvPr/>
        </p:nvPicPr>
        <p:blipFill>
          <a:blip r:embed="rId3"/>
          <a:srcRect r="8134" b="2"/>
          <a:stretch/>
        </p:blipFill>
        <p:spPr>
          <a:xfrm rot="5400000">
            <a:off x="4445938" y="2159934"/>
            <a:ext cx="6858002" cy="2538122"/>
          </a:xfrm>
          <a:prstGeom prst="rect">
            <a:avLst/>
          </a:prstGeom>
        </p:spPr>
      </p:pic>
      <p:sp>
        <p:nvSpPr>
          <p:cNvPr id="125" name="Rectangle 124">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570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F36F92-9897-0984-B360-44110500BC81}"/>
            </a:ext>
          </a:extLst>
        </p:cNvPr>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id="{19FEA3B8-E1E9-9396-8E3C-7CE258526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8A54A2-01C5-9474-C5A0-2023447C90DD}"/>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ARES</a:t>
            </a:r>
          </a:p>
        </p:txBody>
      </p:sp>
      <p:pic>
        <p:nvPicPr>
          <p:cNvPr id="9" name="Imagen 8" descr="Un niño sentado en un sofá&#10;&#10;Descripción generada automáticamente">
            <a:extLst>
              <a:ext uri="{FF2B5EF4-FFF2-40B4-BE49-F238E27FC236}">
                <a16:creationId xmlns:a16="http://schemas.microsoft.com/office/drawing/2014/main" id="{533460A5-D3D3-AC6C-8FEF-1E3C155AEEB5}"/>
              </a:ext>
            </a:extLst>
          </p:cNvPr>
          <p:cNvPicPr>
            <a:picLocks noChangeAspect="1"/>
          </p:cNvPicPr>
          <p:nvPr/>
        </p:nvPicPr>
        <p:blipFill>
          <a:blip r:embed="rId2"/>
          <a:srcRect r="-4" b="7262"/>
          <a:stretch/>
        </p:blipFill>
        <p:spPr>
          <a:xfrm>
            <a:off x="20" y="3184849"/>
            <a:ext cx="3238097" cy="3673153"/>
          </a:xfrm>
          <a:prstGeom prst="rect">
            <a:avLst/>
          </a:prstGeom>
        </p:spPr>
      </p:pic>
      <p:sp>
        <p:nvSpPr>
          <p:cNvPr id="121" name="Rectangle 120">
            <a:extLst>
              <a:ext uri="{FF2B5EF4-FFF2-40B4-BE49-F238E27FC236}">
                <a16:creationId xmlns:a16="http://schemas.microsoft.com/office/drawing/2014/main" id="{05610729-6D63-8C06-A0D0-190B5EA9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04566C7-15BC-630D-7CD9-565B91FF6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187832F-5390-B482-1072-5B2175544CC2}"/>
              </a:ext>
            </a:extLst>
          </p:cNvPr>
          <p:cNvSpPr>
            <a:spLocks noGrp="1"/>
          </p:cNvSpPr>
          <p:nvPr>
            <p:ph idx="1"/>
          </p:nvPr>
        </p:nvSpPr>
        <p:spPr>
          <a:xfrm>
            <a:off x="3680940" y="397565"/>
            <a:ext cx="2534031" cy="5715383"/>
          </a:xfrm>
        </p:spPr>
        <p:txBody>
          <a:bodyPr anchor="ctr">
            <a:noAutofit/>
          </a:bodyPr>
          <a:lstStyle/>
          <a:p>
            <a:pPr marL="342900" lvl="1" indent="-342900">
              <a:lnSpc>
                <a:spcPct val="90000"/>
              </a:lnSpc>
              <a:buFont typeface="Arial"/>
              <a:buChar char="•"/>
            </a:pPr>
            <a:r>
              <a:rPr lang="es-ES" sz="1800" dirty="0"/>
              <a:t>Uso DAFO en los pies y corsé para la espalda y aunque no hablo, me hago entender muy bien.</a:t>
            </a:r>
          </a:p>
          <a:p>
            <a:pPr marL="342900" lvl="1" indent="-342900">
              <a:lnSpc>
                <a:spcPct val="90000"/>
              </a:lnSpc>
              <a:buFont typeface="Arial"/>
              <a:buChar char="•"/>
            </a:pPr>
            <a:r>
              <a:rPr lang="es-ES" sz="1800" dirty="0"/>
              <a:t>No tengo control de esfínteres.</a:t>
            </a:r>
          </a:p>
          <a:p>
            <a:pPr marL="342900" lvl="1" indent="-342900">
              <a:lnSpc>
                <a:spcPct val="90000"/>
              </a:lnSpc>
              <a:buFont typeface="Arial"/>
              <a:buChar char="•"/>
            </a:pPr>
            <a:r>
              <a:rPr lang="es-ES" sz="1800" dirty="0"/>
              <a:t>Cada vez camino mejor, voy teniendo más equilibrio y coordinación. Y, aunque actualmente tengo controlada la epilepsia, sigo tomando tres antiepilépticos además de otras medicinas. </a:t>
            </a:r>
          </a:p>
          <a:p>
            <a:pPr marL="342900" lvl="1" indent="-342900">
              <a:lnSpc>
                <a:spcPct val="90000"/>
              </a:lnSpc>
              <a:buFont typeface="Arial"/>
              <a:buChar char="•"/>
            </a:pPr>
            <a:r>
              <a:rPr lang="es-ES" sz="1800" dirty="0"/>
              <a:t>Hago multitud de terapias y me encantar estar activo, soy un niño muy feliz y cariñoso con ganas de comerme el mundo</a:t>
            </a:r>
          </a:p>
        </p:txBody>
      </p:sp>
      <p:pic>
        <p:nvPicPr>
          <p:cNvPr id="5" name="Imagen 4" descr="Imagen que contiene dibujo&#10;&#10;Descripción generada automáticamente">
            <a:extLst>
              <a:ext uri="{FF2B5EF4-FFF2-40B4-BE49-F238E27FC236}">
                <a16:creationId xmlns:a16="http://schemas.microsoft.com/office/drawing/2014/main" id="{C3BCAA73-C27F-4469-E45A-2B952BB15454}"/>
              </a:ext>
            </a:extLst>
          </p:cNvPr>
          <p:cNvPicPr>
            <a:picLocks noChangeAspect="1"/>
          </p:cNvPicPr>
          <p:nvPr/>
        </p:nvPicPr>
        <p:blipFill>
          <a:blip r:embed="rId3"/>
          <a:srcRect r="8134" b="2"/>
          <a:stretch/>
        </p:blipFill>
        <p:spPr>
          <a:xfrm rot="5400000">
            <a:off x="4445938" y="2159934"/>
            <a:ext cx="6858002" cy="2538122"/>
          </a:xfrm>
          <a:prstGeom prst="rect">
            <a:avLst/>
          </a:prstGeom>
        </p:spPr>
      </p:pic>
      <p:sp>
        <p:nvSpPr>
          <p:cNvPr id="125" name="Rectangle 124">
            <a:extLst>
              <a:ext uri="{FF2B5EF4-FFF2-40B4-BE49-F238E27FC236}">
                <a16:creationId xmlns:a16="http://schemas.microsoft.com/office/drawing/2014/main" id="{828BA341-043F-47A9-D2D3-8402B3DE1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759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F588C3-26DF-7D21-918C-384B341DC53F}"/>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AFB5468C-305B-445A-A53B-93DB58336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302075D-37F6-408B-F12F-B5349E8CDAEE}"/>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JUDITH</a:t>
            </a:r>
          </a:p>
        </p:txBody>
      </p:sp>
      <p:pic>
        <p:nvPicPr>
          <p:cNvPr id="5" name="Imagen 4" descr="Imagen que contiene interior, tabla, joven, frente&#10;&#10;Descripción generada automáticamente">
            <a:extLst>
              <a:ext uri="{FF2B5EF4-FFF2-40B4-BE49-F238E27FC236}">
                <a16:creationId xmlns:a16="http://schemas.microsoft.com/office/drawing/2014/main" id="{B0297F72-157B-DBEB-09C7-D3CAC978498A}"/>
              </a:ext>
            </a:extLst>
          </p:cNvPr>
          <p:cNvPicPr>
            <a:picLocks noChangeAspect="1"/>
          </p:cNvPicPr>
          <p:nvPr/>
        </p:nvPicPr>
        <p:blipFill>
          <a:blip r:embed="rId2"/>
          <a:srcRect r="3" b="14926"/>
          <a:stretch/>
        </p:blipFill>
        <p:spPr>
          <a:xfrm>
            <a:off x="20" y="3184849"/>
            <a:ext cx="3238097" cy="3673153"/>
          </a:xfrm>
          <a:prstGeom prst="rect">
            <a:avLst/>
          </a:prstGeom>
          <a:scene3d>
            <a:camera prst="orthographicFront"/>
            <a:lightRig rig="contrasting" dir="t">
              <a:rot lat="0" lon="0" rev="3000000"/>
            </a:lightRig>
          </a:scene3d>
          <a:sp3d contourW="7620">
            <a:bevelT w="95250" h="31750"/>
            <a:contourClr>
              <a:srgbClr val="333333"/>
            </a:contourClr>
          </a:sp3d>
        </p:spPr>
      </p:pic>
      <p:sp>
        <p:nvSpPr>
          <p:cNvPr id="104" name="Rectangle 103">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82BCBEB5-CE88-E3BE-6801-FA226231FE97}"/>
              </a:ext>
            </a:extLst>
          </p:cNvPr>
          <p:cNvSpPr>
            <a:spLocks noGrp="1"/>
          </p:cNvSpPr>
          <p:nvPr>
            <p:ph idx="1"/>
          </p:nvPr>
        </p:nvSpPr>
        <p:spPr>
          <a:xfrm>
            <a:off x="3680940" y="397565"/>
            <a:ext cx="2534031" cy="5715383"/>
          </a:xfrm>
        </p:spPr>
        <p:txBody>
          <a:bodyPr anchor="ctr">
            <a:noAutofit/>
          </a:bodyPr>
          <a:lstStyle/>
          <a:p>
            <a:pPr marL="342900" lvl="1" indent="-342900">
              <a:lnSpc>
                <a:spcPct val="90000"/>
              </a:lnSpc>
              <a:buFont typeface="Arial"/>
              <a:buChar char="•"/>
            </a:pPr>
            <a:r>
              <a:rPr lang="es-ES" sz="1800" dirty="0"/>
              <a:t>Soy </a:t>
            </a:r>
            <a:r>
              <a:rPr lang="es-ES" sz="1800" b="1" dirty="0"/>
              <a:t>JUDITH</a:t>
            </a:r>
            <a:r>
              <a:rPr lang="es-ES" sz="1800" dirty="0"/>
              <a:t> , tengo 9 años y </a:t>
            </a:r>
            <a:r>
              <a:rPr lang="es-ES" sz="1800" dirty="0" err="1"/>
              <a:t>naci</a:t>
            </a:r>
            <a:r>
              <a:rPr lang="es-ES" sz="1800" dirty="0"/>
              <a:t> en </a:t>
            </a:r>
            <a:r>
              <a:rPr lang="es-ES" sz="1800" dirty="0" err="1"/>
              <a:t>Malaga</a:t>
            </a:r>
            <a:r>
              <a:rPr lang="es-ES" sz="1800" dirty="0"/>
              <a:t> </a:t>
            </a:r>
          </a:p>
          <a:p>
            <a:pPr marL="342900" lvl="1" indent="-342900">
              <a:lnSpc>
                <a:spcPct val="90000"/>
              </a:lnSpc>
              <a:buFont typeface="Arial"/>
              <a:buChar char="•"/>
            </a:pPr>
            <a:r>
              <a:rPr lang="es-ES" sz="1800" dirty="0"/>
              <a:t>A los 7 meses empecé a sufrir crisis epilépticas y comencé a ir a Fisioterapia porque tenia hipotonía.</a:t>
            </a:r>
          </a:p>
          <a:p>
            <a:pPr marL="342900" lvl="1" indent="-342900">
              <a:lnSpc>
                <a:spcPct val="90000"/>
              </a:lnSpc>
              <a:buFont typeface="Arial"/>
              <a:buChar char="•"/>
            </a:pPr>
            <a:r>
              <a:rPr lang="es-ES" sz="1800" dirty="0"/>
              <a:t> No sabían que me pasaba y tras varias pruebas  encontraron que tenia una mutación genética: Iqsec2.</a:t>
            </a:r>
          </a:p>
          <a:p>
            <a:pPr marL="342900" lvl="1" indent="-342900">
              <a:lnSpc>
                <a:spcPct val="90000"/>
              </a:lnSpc>
              <a:buFont typeface="Arial"/>
              <a:buChar char="•"/>
            </a:pPr>
            <a:r>
              <a:rPr lang="es-ES" sz="1800" dirty="0"/>
              <a:t> Soy no verbal y no controlo esfínteres, ando y me muevo cada vez mejor pero todavía no tengo muy buena coordinación ni equilibrio. </a:t>
            </a:r>
          </a:p>
        </p:txBody>
      </p:sp>
      <p:pic>
        <p:nvPicPr>
          <p:cNvPr id="4" name="Imagen 3" descr="Imagen que contiene dibujo&#10;&#10;Descripción generada automáticamente">
            <a:extLst>
              <a:ext uri="{FF2B5EF4-FFF2-40B4-BE49-F238E27FC236}">
                <a16:creationId xmlns:a16="http://schemas.microsoft.com/office/drawing/2014/main" id="{368BE9EF-3992-0155-D006-027EB24FF459}"/>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55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42776B-90BA-82EB-2883-4DFB6159AE49}"/>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717CAFDC-05FC-7C56-F626-7B32AFDCE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05F8AF-72D4-DC91-65E3-9BA001709ECC}"/>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JUDITH</a:t>
            </a:r>
          </a:p>
        </p:txBody>
      </p:sp>
      <p:pic>
        <p:nvPicPr>
          <p:cNvPr id="5" name="Imagen 4" descr="Imagen que contiene interior, tabla, joven, frente&#10;&#10;Descripción generada automáticamente">
            <a:extLst>
              <a:ext uri="{FF2B5EF4-FFF2-40B4-BE49-F238E27FC236}">
                <a16:creationId xmlns:a16="http://schemas.microsoft.com/office/drawing/2014/main" id="{E3EA2319-D3EB-D384-63B8-B1B10DBCA890}"/>
              </a:ext>
            </a:extLst>
          </p:cNvPr>
          <p:cNvPicPr>
            <a:picLocks noChangeAspect="1"/>
          </p:cNvPicPr>
          <p:nvPr/>
        </p:nvPicPr>
        <p:blipFill>
          <a:blip r:embed="rId2"/>
          <a:srcRect r="3" b="14926"/>
          <a:stretch/>
        </p:blipFill>
        <p:spPr>
          <a:xfrm>
            <a:off x="20" y="3184849"/>
            <a:ext cx="3238097" cy="3673153"/>
          </a:xfrm>
          <a:prstGeom prst="rect">
            <a:avLst/>
          </a:prstGeom>
          <a:scene3d>
            <a:camera prst="orthographicFront"/>
            <a:lightRig rig="contrasting" dir="t">
              <a:rot lat="0" lon="0" rev="3000000"/>
            </a:lightRig>
          </a:scene3d>
          <a:sp3d contourW="7620">
            <a:bevelT w="95250" h="31750"/>
            <a:contourClr>
              <a:srgbClr val="333333"/>
            </a:contourClr>
          </a:sp3d>
        </p:spPr>
      </p:pic>
      <p:sp>
        <p:nvSpPr>
          <p:cNvPr id="104" name="Rectangle 103">
            <a:extLst>
              <a:ext uri="{FF2B5EF4-FFF2-40B4-BE49-F238E27FC236}">
                <a16:creationId xmlns:a16="http://schemas.microsoft.com/office/drawing/2014/main" id="{4ECB62A3-CF28-3B92-7FF8-513F25108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B3C6BD7-3541-811A-68E4-6E85F8B18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7759B6A-3994-F041-0DFD-3ED47DFEA474}"/>
              </a:ext>
            </a:extLst>
          </p:cNvPr>
          <p:cNvSpPr>
            <a:spLocks noGrp="1"/>
          </p:cNvSpPr>
          <p:nvPr>
            <p:ph idx="1"/>
          </p:nvPr>
        </p:nvSpPr>
        <p:spPr>
          <a:xfrm>
            <a:off x="3680940" y="397565"/>
            <a:ext cx="2534031" cy="5715383"/>
          </a:xfrm>
        </p:spPr>
        <p:txBody>
          <a:bodyPr anchor="ctr">
            <a:normAutofit/>
          </a:bodyPr>
          <a:lstStyle/>
          <a:p>
            <a:pPr marL="342900" lvl="1" indent="-342900">
              <a:lnSpc>
                <a:spcPct val="90000"/>
              </a:lnSpc>
              <a:buFont typeface="Arial"/>
              <a:buChar char="•"/>
            </a:pPr>
            <a:r>
              <a:rPr lang="es-ES" sz="1800" dirty="0"/>
              <a:t>Hoy en día no tengo crisis ni tratamiento porque después de unos años me lo retiraron al tener las crisis controladas.</a:t>
            </a:r>
          </a:p>
          <a:p>
            <a:pPr marL="342900" lvl="1" indent="-342900">
              <a:lnSpc>
                <a:spcPct val="90000"/>
              </a:lnSpc>
              <a:buFont typeface="Arial"/>
              <a:buChar char="•"/>
            </a:pPr>
            <a:r>
              <a:rPr lang="es-ES" sz="1800" dirty="0"/>
              <a:t> Voy a Terapia Ocupacional  y a Fisioterapia, soy muy cariñosa y duermo bien. </a:t>
            </a:r>
          </a:p>
          <a:p>
            <a:pPr marL="342900" lvl="1" indent="-342900">
              <a:lnSpc>
                <a:spcPct val="90000"/>
              </a:lnSpc>
              <a:buFont typeface="Arial"/>
              <a:buChar char="•"/>
            </a:pPr>
            <a:r>
              <a:rPr lang="es-ES" sz="1800" dirty="0"/>
              <a:t>Cada vez como mejor los sólidos aunque con los líquidos sigo atragantándome a veces.</a:t>
            </a:r>
          </a:p>
        </p:txBody>
      </p:sp>
      <p:pic>
        <p:nvPicPr>
          <p:cNvPr id="4" name="Imagen 3" descr="Imagen que contiene dibujo&#10;&#10;Descripción generada automáticamente">
            <a:extLst>
              <a:ext uri="{FF2B5EF4-FFF2-40B4-BE49-F238E27FC236}">
                <a16:creationId xmlns:a16="http://schemas.microsoft.com/office/drawing/2014/main" id="{46546370-69BE-023E-96CE-38653699C5FE}"/>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AA85E2FB-4EF9-82C4-4762-454202305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267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DA8B40-9BA5-D7B4-566F-580D92C4843D}"/>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AFB5468C-305B-445A-A53B-93DB58336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8827F40-C5D3-1407-CC61-D49C2BF6E462}"/>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MIQUEL</a:t>
            </a:r>
          </a:p>
        </p:txBody>
      </p:sp>
      <p:pic>
        <p:nvPicPr>
          <p:cNvPr id="4" name="Imagen 3" descr="Imagen que contiene persona, tabla, comida, silla&#10;&#10;Descripción generada automáticamente">
            <a:extLst>
              <a:ext uri="{FF2B5EF4-FFF2-40B4-BE49-F238E27FC236}">
                <a16:creationId xmlns:a16="http://schemas.microsoft.com/office/drawing/2014/main" id="{E683D9D3-DE1C-88D3-D766-C04DA67BCD1A}"/>
              </a:ext>
            </a:extLst>
          </p:cNvPr>
          <p:cNvPicPr>
            <a:picLocks noChangeAspect="1"/>
          </p:cNvPicPr>
          <p:nvPr/>
        </p:nvPicPr>
        <p:blipFill>
          <a:blip r:embed="rId2"/>
          <a:srcRect r="1" b="27402"/>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E681561-4FEF-1147-BB41-00BAB9A7E8BC}"/>
              </a:ext>
            </a:extLst>
          </p:cNvPr>
          <p:cNvSpPr>
            <a:spLocks noGrp="1"/>
          </p:cNvSpPr>
          <p:nvPr>
            <p:ph idx="1"/>
          </p:nvPr>
        </p:nvSpPr>
        <p:spPr>
          <a:xfrm>
            <a:off x="3409949" y="397565"/>
            <a:ext cx="3114293" cy="5888935"/>
          </a:xfrm>
        </p:spPr>
        <p:txBody>
          <a:bodyPr anchor="ctr">
            <a:normAutofit fontScale="25000" lnSpcReduction="20000"/>
          </a:bodyPr>
          <a:lstStyle/>
          <a:p>
            <a:pPr marL="342900" lvl="1" indent="-342900">
              <a:lnSpc>
                <a:spcPct val="120000"/>
              </a:lnSpc>
              <a:buFont typeface="Arial"/>
              <a:buChar char="•"/>
            </a:pPr>
            <a:r>
              <a:rPr lang="es-ES" sz="7200" dirty="0"/>
              <a:t>Soy MIQUEL, tengo un añito y soy de Valencia.</a:t>
            </a:r>
          </a:p>
          <a:p>
            <a:pPr marL="342900" lvl="1" indent="-342900">
              <a:lnSpc>
                <a:spcPct val="120000"/>
              </a:lnSpc>
              <a:buFont typeface="Arial"/>
              <a:buChar char="•"/>
            </a:pPr>
            <a:r>
              <a:rPr lang="es-ES" sz="7200" dirty="0"/>
              <a:t>Todo empezó con 4 meses cuando vieron que no levantaba la cabeza, gracias a mi pediatra, empezaron a realizar múltiples pruebas y con el análisis genético me diagnosticaron mutación del gen IQSEC2. </a:t>
            </a:r>
          </a:p>
          <a:p>
            <a:pPr marL="342900" lvl="1" indent="-342900">
              <a:lnSpc>
                <a:spcPct val="120000"/>
              </a:lnSpc>
              <a:buFont typeface="Arial"/>
              <a:buChar char="•"/>
            </a:pPr>
            <a:r>
              <a:rPr lang="es-ES" sz="7200" dirty="0"/>
              <a:t>Tengo una importante hipotonía, todavía no tengo estabilidad para sentarme solo, ni estar de pie, no cojo cosas, solo las que tengo pegadas a mi mano.</a:t>
            </a:r>
          </a:p>
          <a:p>
            <a:pPr marL="0" lvl="1" indent="0">
              <a:lnSpc>
                <a:spcPct val="120000"/>
              </a:lnSpc>
              <a:buNone/>
            </a:pPr>
            <a:endParaRPr lang="es-ES" sz="5500" dirty="0"/>
          </a:p>
          <a:p>
            <a:pPr marL="400050" lvl="2" indent="0">
              <a:lnSpc>
                <a:spcPct val="90000"/>
              </a:lnSpc>
              <a:buNone/>
            </a:pPr>
            <a:endParaRPr lang="es-ES" sz="1200" dirty="0"/>
          </a:p>
        </p:txBody>
      </p:sp>
      <p:pic>
        <p:nvPicPr>
          <p:cNvPr id="5" name="Imagen 4" descr="Imagen que contiene dibujo&#10;&#10;Descripción generada automáticamente">
            <a:extLst>
              <a:ext uri="{FF2B5EF4-FFF2-40B4-BE49-F238E27FC236}">
                <a16:creationId xmlns:a16="http://schemas.microsoft.com/office/drawing/2014/main" id="{EAE0B376-EC84-DD17-208D-74A8AF48FED6}"/>
              </a:ext>
            </a:extLst>
          </p:cNvPr>
          <p:cNvPicPr>
            <a:picLocks noChangeAspect="1"/>
          </p:cNvPicPr>
          <p:nvPr/>
        </p:nvPicPr>
        <p:blipFill>
          <a:blip r:embed="rId3"/>
          <a:srcRect r="8134" b="2"/>
          <a:stretch/>
        </p:blipFill>
        <p:spPr>
          <a:xfrm rot="5400000">
            <a:off x="4445938" y="2159934"/>
            <a:ext cx="6858002" cy="2538122"/>
          </a:xfrm>
          <a:prstGeom prst="rect">
            <a:avLst/>
          </a:prstGeom>
        </p:spPr>
      </p:pic>
      <p:sp>
        <p:nvSpPr>
          <p:cNvPr id="108" name="Rectangle 107">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817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0EF1CC-0EDA-E38E-96B5-5DE402785E04}"/>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57BA23D5-980F-E3B2-9835-B7FC8932B4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6FB4A7-2627-AD71-D335-43E8CA402191}"/>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MIQUEL</a:t>
            </a:r>
          </a:p>
        </p:txBody>
      </p:sp>
      <p:pic>
        <p:nvPicPr>
          <p:cNvPr id="4" name="Imagen 3" descr="Imagen que contiene persona, tabla, comida, silla&#10;&#10;Descripción generada automáticamente">
            <a:extLst>
              <a:ext uri="{FF2B5EF4-FFF2-40B4-BE49-F238E27FC236}">
                <a16:creationId xmlns:a16="http://schemas.microsoft.com/office/drawing/2014/main" id="{DB0EA45E-2725-D223-37B5-BBF1CE425483}"/>
              </a:ext>
            </a:extLst>
          </p:cNvPr>
          <p:cNvPicPr>
            <a:picLocks noChangeAspect="1"/>
          </p:cNvPicPr>
          <p:nvPr/>
        </p:nvPicPr>
        <p:blipFill>
          <a:blip r:embed="rId2"/>
          <a:srcRect r="1" b="27402"/>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A3771CED-CB84-964F-5E28-AA4F08E6F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DA14F57-4F89-8D86-37D9-0B049A7FF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7BA89E9-9BA2-9BB5-8DE6-D2A301A671CB}"/>
              </a:ext>
            </a:extLst>
          </p:cNvPr>
          <p:cNvSpPr>
            <a:spLocks noGrp="1"/>
          </p:cNvSpPr>
          <p:nvPr>
            <p:ph idx="1"/>
          </p:nvPr>
        </p:nvSpPr>
        <p:spPr>
          <a:xfrm>
            <a:off x="3233738" y="397565"/>
            <a:ext cx="3424528" cy="5715383"/>
          </a:xfrm>
        </p:spPr>
        <p:txBody>
          <a:bodyPr anchor="ctr">
            <a:normAutofit fontScale="25000" lnSpcReduction="20000"/>
          </a:bodyPr>
          <a:lstStyle/>
          <a:p>
            <a:pPr marL="342900" lvl="1" indent="-342900">
              <a:lnSpc>
                <a:spcPct val="120000"/>
              </a:lnSpc>
              <a:buFont typeface="Arial"/>
              <a:buChar char="•"/>
            </a:pPr>
            <a:r>
              <a:rPr lang="es-ES" sz="7200" dirty="0"/>
              <a:t>Tengo problemas visuales y estoy con la Fundación ONCE que me ayudan con terapia visual.</a:t>
            </a:r>
          </a:p>
          <a:p>
            <a:pPr marL="342900" lvl="1" indent="-342900">
              <a:lnSpc>
                <a:spcPct val="120000"/>
              </a:lnSpc>
              <a:buFont typeface="Arial"/>
              <a:buChar char="•"/>
            </a:pPr>
            <a:r>
              <a:rPr lang="es-ES" sz="7200" dirty="0"/>
              <a:t>Desde que tenía 4 meses voy a Atención Temprana, fisioterapeutas, terapias en agua, y todo lo que se les ocurre a mis padres para ayudarme.</a:t>
            </a:r>
          </a:p>
          <a:p>
            <a:pPr marL="342900" lvl="1" indent="-342900">
              <a:lnSpc>
                <a:spcPct val="120000"/>
              </a:lnSpc>
              <a:buFont typeface="Arial"/>
              <a:buChar char="•"/>
            </a:pPr>
            <a:r>
              <a:rPr lang="es-ES" sz="7200" dirty="0"/>
              <a:t>Actualmente no tengo epilepsia, pero mis padres viven con una bomba en las manos a punto de estallar esperándola.</a:t>
            </a:r>
          </a:p>
          <a:p>
            <a:pPr marL="342900" lvl="1" indent="-342900">
              <a:lnSpc>
                <a:spcPct val="120000"/>
              </a:lnSpc>
              <a:buFont typeface="Arial"/>
              <a:buChar char="•"/>
            </a:pPr>
            <a:r>
              <a:rPr lang="es-ES" sz="7200" dirty="0"/>
              <a:t>Soy muy cariñoso y soy un niño feliz con una gran familia que siempre está pendiente de mis necesidades.</a:t>
            </a:r>
          </a:p>
          <a:p>
            <a:pPr marL="0" lvl="1" indent="0">
              <a:lnSpc>
                <a:spcPct val="90000"/>
              </a:lnSpc>
              <a:buNone/>
            </a:pPr>
            <a:endParaRPr lang="es-ES" sz="1200" dirty="0"/>
          </a:p>
          <a:p>
            <a:pPr marL="400050" lvl="2" indent="0">
              <a:lnSpc>
                <a:spcPct val="90000"/>
              </a:lnSpc>
              <a:buNone/>
            </a:pPr>
            <a:endParaRPr lang="es-ES" sz="1200" dirty="0"/>
          </a:p>
        </p:txBody>
      </p:sp>
      <p:pic>
        <p:nvPicPr>
          <p:cNvPr id="5" name="Imagen 4" descr="Imagen que contiene dibujo&#10;&#10;Descripción generada automáticamente">
            <a:extLst>
              <a:ext uri="{FF2B5EF4-FFF2-40B4-BE49-F238E27FC236}">
                <a16:creationId xmlns:a16="http://schemas.microsoft.com/office/drawing/2014/main" id="{089BF071-1E15-2B56-1DCB-669B66C28E63}"/>
              </a:ext>
            </a:extLst>
          </p:cNvPr>
          <p:cNvPicPr>
            <a:picLocks noChangeAspect="1"/>
          </p:cNvPicPr>
          <p:nvPr/>
        </p:nvPicPr>
        <p:blipFill>
          <a:blip r:embed="rId3"/>
          <a:srcRect r="8134" b="2"/>
          <a:stretch/>
        </p:blipFill>
        <p:spPr>
          <a:xfrm rot="5400000">
            <a:off x="4445938" y="2159934"/>
            <a:ext cx="6858002" cy="2538122"/>
          </a:xfrm>
          <a:prstGeom prst="rect">
            <a:avLst/>
          </a:prstGeom>
        </p:spPr>
      </p:pic>
      <p:sp>
        <p:nvSpPr>
          <p:cNvPr id="108" name="Rectangle 107">
            <a:extLst>
              <a:ext uri="{FF2B5EF4-FFF2-40B4-BE49-F238E27FC236}">
                <a16:creationId xmlns:a16="http://schemas.microsoft.com/office/drawing/2014/main" id="{1489D99A-289B-4D40-17CE-2959560C2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2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F64655-174C-E227-4E1C-8C819DCD8996}"/>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AFB5468C-305B-445A-A53B-93DB58336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192572-48DD-E811-90A8-93F5BE09BB61}"/>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JORDI</a:t>
            </a:r>
          </a:p>
        </p:txBody>
      </p:sp>
      <p:pic>
        <p:nvPicPr>
          <p:cNvPr id="5" name="Imagen 4" descr="Un joven sentado en una silla&#10;&#10;Descripción generada automáticamente con confianza media">
            <a:extLst>
              <a:ext uri="{FF2B5EF4-FFF2-40B4-BE49-F238E27FC236}">
                <a16:creationId xmlns:a16="http://schemas.microsoft.com/office/drawing/2014/main" id="{4439EA47-9639-96BC-9F79-E7ECCD9B41D7}"/>
              </a:ext>
            </a:extLst>
          </p:cNvPr>
          <p:cNvPicPr>
            <a:picLocks noChangeAspect="1"/>
          </p:cNvPicPr>
          <p:nvPr/>
        </p:nvPicPr>
        <p:blipFill>
          <a:blip r:embed="rId2"/>
          <a:srcRect r="-2" b="175"/>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6B9A5129-1FE1-9FEF-D231-62D96D10478A}"/>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a:p>
          <a:p>
            <a:pPr marL="400050" lvl="2" indent="0">
              <a:buNone/>
            </a:pPr>
            <a:endParaRPr lang="es-ES" sz="1700"/>
          </a:p>
        </p:txBody>
      </p:sp>
      <p:pic>
        <p:nvPicPr>
          <p:cNvPr id="4" name="Imagen 3" descr="Imagen que contiene dibujo&#10;&#10;Descripción generada automáticamente">
            <a:extLst>
              <a:ext uri="{FF2B5EF4-FFF2-40B4-BE49-F238E27FC236}">
                <a16:creationId xmlns:a16="http://schemas.microsoft.com/office/drawing/2014/main" id="{968750BF-AD2C-54DF-0622-641F4BC2C1CC}"/>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FF517B75-D967-41A6-7C6E-423D2EC23487}"/>
              </a:ext>
            </a:extLst>
          </p:cNvPr>
          <p:cNvSpPr txBox="1"/>
          <p:nvPr/>
        </p:nvSpPr>
        <p:spPr>
          <a:xfrm>
            <a:off x="3374096" y="117695"/>
            <a:ext cx="3078071" cy="6740307"/>
          </a:xfrm>
          <a:prstGeom prst="rect">
            <a:avLst/>
          </a:prstGeom>
          <a:noFill/>
        </p:spPr>
        <p:txBody>
          <a:bodyPr wrap="square">
            <a:spAutoFit/>
          </a:bodyPr>
          <a:lstStyle/>
          <a:p>
            <a:pPr marL="342900" lvl="1" indent="-342900">
              <a:spcBef>
                <a:spcPct val="20000"/>
              </a:spcBef>
              <a:buFont typeface="Arial"/>
              <a:buChar char="•"/>
            </a:pPr>
            <a:r>
              <a:rPr lang="es-ES" dirty="0"/>
              <a:t>Me llamo Jordi, nací en Alemania y cuando nací los médicos dijeron que estaba muy cansadito, y me costó empezar, lloraba mucho y los doctores pensaban que era dolor en mi barriguita, con el paso de los meses se dieron cuenta que tenía CMV, y entonces empezaron a mirar más a fondo que me pasaba, dijeron que mi esperanza de vida era corta, pero luche con todas mis fuerzas y lo superamos, pero aun no estaba del todo bien, con 6 meses me diagnosticaron por primera vez la epilepsia, los médicos querían saber la razón  así que lo siguiente  fue un análisis genético</a:t>
            </a:r>
          </a:p>
        </p:txBody>
      </p:sp>
    </p:spTree>
    <p:extLst>
      <p:ext uri="{BB962C8B-B14F-4D97-AF65-F5344CB8AC3E}">
        <p14:creationId xmlns:p14="http://schemas.microsoft.com/office/powerpoint/2010/main" val="3256340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EF0FF2-B144-8771-BA06-22C93C02674E}"/>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E97D7A76-3C73-1C78-42B5-543D0EC18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78B532-B2BC-B3F1-BF1F-D004A7C34358}"/>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JORDI</a:t>
            </a:r>
          </a:p>
        </p:txBody>
      </p:sp>
      <p:pic>
        <p:nvPicPr>
          <p:cNvPr id="5" name="Imagen 4" descr="Un joven sentado en una silla&#10;&#10;Descripción generada automáticamente con confianza media">
            <a:extLst>
              <a:ext uri="{FF2B5EF4-FFF2-40B4-BE49-F238E27FC236}">
                <a16:creationId xmlns:a16="http://schemas.microsoft.com/office/drawing/2014/main" id="{EB51CF93-AAA1-0F7F-DA85-B596B9FC3A61}"/>
              </a:ext>
            </a:extLst>
          </p:cNvPr>
          <p:cNvPicPr>
            <a:picLocks noChangeAspect="1"/>
          </p:cNvPicPr>
          <p:nvPr/>
        </p:nvPicPr>
        <p:blipFill>
          <a:blip r:embed="rId2"/>
          <a:srcRect r="-2" b="175"/>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7B0B6C4D-59E5-9159-D072-EDC22892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38D0DB6-4F79-8AB4-2D2B-7A4E158F4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1E137CE-E28B-9FFF-098B-2470F2BC9769}"/>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a:p>
          <a:p>
            <a:pPr marL="400050" lvl="2" indent="0">
              <a:buNone/>
            </a:pPr>
            <a:endParaRPr lang="es-ES" sz="1700"/>
          </a:p>
        </p:txBody>
      </p:sp>
      <p:pic>
        <p:nvPicPr>
          <p:cNvPr id="4" name="Imagen 3" descr="Imagen que contiene dibujo&#10;&#10;Descripción generada automáticamente">
            <a:extLst>
              <a:ext uri="{FF2B5EF4-FFF2-40B4-BE49-F238E27FC236}">
                <a16:creationId xmlns:a16="http://schemas.microsoft.com/office/drawing/2014/main" id="{E83C8E36-5DB0-C980-91CD-22A4E3EB7FB9}"/>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B07F69BD-99D8-CDDB-E9A5-159E69370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0D5BBA7A-5F37-A9A8-4E91-9499520B8931}"/>
              </a:ext>
            </a:extLst>
          </p:cNvPr>
          <p:cNvSpPr txBox="1"/>
          <p:nvPr/>
        </p:nvSpPr>
        <p:spPr>
          <a:xfrm>
            <a:off x="3385296" y="605887"/>
            <a:ext cx="3078071" cy="5078313"/>
          </a:xfrm>
          <a:prstGeom prst="rect">
            <a:avLst/>
          </a:prstGeom>
          <a:noFill/>
        </p:spPr>
        <p:txBody>
          <a:bodyPr wrap="square">
            <a:spAutoFit/>
          </a:bodyPr>
          <a:lstStyle/>
          <a:p>
            <a:r>
              <a:rPr lang="es-ES" dirty="0"/>
              <a:t> a los 8 meses llegarían los resultados: IQSEC2,  un defecto genético, que según las pruebas era Novo. Empezaron así los siguientes diagnósticos, Síndrome de Lennox-</a:t>
            </a:r>
            <a:r>
              <a:rPr lang="es-ES" dirty="0" err="1"/>
              <a:t>Gastaut,Convulsiones</a:t>
            </a:r>
            <a:r>
              <a:rPr lang="es-ES" dirty="0"/>
              <a:t> tónicas, convulsiones tónico-clónicas, convulsiones atónicas, convulsiones mioclónicas (parte superior del cuerpo), etc. convulsiones </a:t>
            </a:r>
            <a:r>
              <a:rPr lang="es-ES" dirty="0" err="1"/>
              <a:t>gelásticas</a:t>
            </a:r>
            <a:r>
              <a:rPr lang="es-ES" dirty="0"/>
              <a:t>, convulsiones </a:t>
            </a:r>
            <a:r>
              <a:rPr lang="es-ES" dirty="0" err="1"/>
              <a:t>discognitivas</a:t>
            </a:r>
            <a:r>
              <a:rPr lang="es-ES" dirty="0"/>
              <a:t> (en parte como estatus), vómitos </a:t>
            </a:r>
            <a:r>
              <a:rPr lang="es-ES" dirty="0" err="1"/>
              <a:t>ictales</a:t>
            </a:r>
            <a:r>
              <a:rPr lang="es-ES" dirty="0"/>
              <a:t>, Parálisis cerebral hipotónico-</a:t>
            </a:r>
            <a:r>
              <a:rPr lang="es-ES" dirty="0" err="1"/>
              <a:t>atáxica,Microcefalia</a:t>
            </a:r>
            <a:r>
              <a:rPr lang="es-ES" dirty="0"/>
              <a:t> secundaria,</a:t>
            </a:r>
          </a:p>
        </p:txBody>
      </p:sp>
    </p:spTree>
    <p:extLst>
      <p:ext uri="{BB962C8B-B14F-4D97-AF65-F5344CB8AC3E}">
        <p14:creationId xmlns:p14="http://schemas.microsoft.com/office/powerpoint/2010/main" val="336563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FE9DC578-1C3F-03AE-C352-222695480C31}"/>
              </a:ext>
            </a:extLst>
          </p:cNvPr>
          <p:cNvPicPr>
            <a:picLocks noChangeAspect="1"/>
          </p:cNvPicPr>
          <p:nvPr/>
        </p:nvPicPr>
        <p:blipFill>
          <a:blip r:embed="rId2"/>
          <a:srcRect l="18968" r="20677" b="-1"/>
          <a:stretch/>
        </p:blipFill>
        <p:spPr>
          <a:xfrm rot="16200000">
            <a:off x="-1535408" y="1497308"/>
            <a:ext cx="6858000" cy="3863383"/>
          </a:xfrm>
          <a:prstGeom prst="rect">
            <a:avLst/>
          </a:prstGeom>
        </p:spPr>
      </p:pic>
      <p:cxnSp>
        <p:nvCxnSpPr>
          <p:cNvPr id="28" name="Straight Connector 2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931517" y="1992376"/>
            <a:ext cx="4571133" cy="3591207"/>
          </a:xfrm>
        </p:spPr>
        <p:txBody>
          <a:bodyPr>
            <a:normAutofit/>
          </a:bodyPr>
          <a:lstStyle/>
          <a:p>
            <a:pPr marL="0" indent="0" algn="just">
              <a:buNone/>
            </a:pPr>
            <a:r>
              <a:rPr lang="es-ES" sz="1700" dirty="0"/>
              <a:t>El trastorno asociado al gen IQSEC2 es una ENFERMEDAD GENÉTICA RARA causada por mutaciones en el gen IQSEC2, localizado en el cromosoma X.</a:t>
            </a:r>
          </a:p>
          <a:p>
            <a:pPr marL="0" indent="0" algn="just">
              <a:buNone/>
            </a:pPr>
            <a:r>
              <a:rPr lang="es-ES" sz="1700" dirty="0"/>
              <a:t>Este gen desempeña un papel clave en la transmisión de señales químicas en el cerebro y el desarrollo de estructuras neuronales importantes.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46CA60-DA55-5B8A-FA9F-4548626E803C}"/>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A72FC293-2888-9FF5-9B5A-A73D9DC59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D44204-9BC9-69E5-0ED7-9031B34B1FAE}"/>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JORDI</a:t>
            </a:r>
          </a:p>
        </p:txBody>
      </p:sp>
      <p:pic>
        <p:nvPicPr>
          <p:cNvPr id="5" name="Imagen 4" descr="Un joven sentado en una silla&#10;&#10;Descripción generada automáticamente con confianza media">
            <a:extLst>
              <a:ext uri="{FF2B5EF4-FFF2-40B4-BE49-F238E27FC236}">
                <a16:creationId xmlns:a16="http://schemas.microsoft.com/office/drawing/2014/main" id="{E1A16DFA-6BE3-A55B-E14A-AACA785946DE}"/>
              </a:ext>
            </a:extLst>
          </p:cNvPr>
          <p:cNvPicPr>
            <a:picLocks noChangeAspect="1"/>
          </p:cNvPicPr>
          <p:nvPr/>
        </p:nvPicPr>
        <p:blipFill>
          <a:blip r:embed="rId2"/>
          <a:srcRect r="-2" b="175"/>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F9D2D12F-2F59-AE84-1C97-A2FC87A61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6E351EDB-3471-2579-294D-A46591455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44D9A4E-DF04-F03F-1C48-B3FC02E10961}"/>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a:p>
          <a:p>
            <a:pPr marL="400050" lvl="2" indent="0">
              <a:buNone/>
            </a:pPr>
            <a:endParaRPr lang="es-ES" sz="1700"/>
          </a:p>
        </p:txBody>
      </p:sp>
      <p:pic>
        <p:nvPicPr>
          <p:cNvPr id="4" name="Imagen 3" descr="Imagen que contiene dibujo&#10;&#10;Descripción generada automáticamente">
            <a:extLst>
              <a:ext uri="{FF2B5EF4-FFF2-40B4-BE49-F238E27FC236}">
                <a16:creationId xmlns:a16="http://schemas.microsoft.com/office/drawing/2014/main" id="{FD93957F-D475-6FFF-F324-32444507D280}"/>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D65BF21B-3D37-BA22-1B6B-7D6F32847C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59569053-2009-18B6-23E3-79EE79D116E8}"/>
              </a:ext>
            </a:extLst>
          </p:cNvPr>
          <p:cNvSpPr txBox="1"/>
          <p:nvPr/>
        </p:nvSpPr>
        <p:spPr>
          <a:xfrm>
            <a:off x="3363626" y="243937"/>
            <a:ext cx="3078071" cy="6463308"/>
          </a:xfrm>
          <a:prstGeom prst="rect">
            <a:avLst/>
          </a:prstGeom>
          <a:noFill/>
        </p:spPr>
        <p:txBody>
          <a:bodyPr wrap="square">
            <a:spAutoFit/>
          </a:bodyPr>
          <a:lstStyle/>
          <a:p>
            <a:r>
              <a:rPr lang="es-ES" sz="1800" dirty="0"/>
              <a:t>Escoliosis y cifosis lumbar, Pie </a:t>
            </a:r>
            <a:r>
              <a:rPr lang="es-ES" sz="1800" dirty="0" err="1"/>
              <a:t>planovalgo,Alteración</a:t>
            </a:r>
            <a:r>
              <a:rPr lang="es-ES" sz="1800" dirty="0"/>
              <a:t> del ritmo, Déficit de vitamina D3.</a:t>
            </a:r>
          </a:p>
          <a:p>
            <a:r>
              <a:rPr lang="es-ES" sz="1800" dirty="0"/>
              <a:t> Lo que más me ha afectado mi vida diaria y mi desarrollo es la epilepsia,  cada vez que he tendido un estatus epiléptico olvidaba lo aprendido y tenía un retroceso físico y mental, los primeros 6 años estuvimos más ingresados que en casa, pero a medida que he ido creciendo mi epilepsia está más controlada, contra todo pronóstico aprendí a caminar y desde los 10 años estamos en El proceso de dejar la silla de ruedas, hoy en día solo la uso cuando estoy enfermo, puedo caminar largas distancias si voy haciendo pausas, también aprendí a comunicarme a mi manera</a:t>
            </a:r>
          </a:p>
        </p:txBody>
      </p:sp>
    </p:spTree>
    <p:extLst>
      <p:ext uri="{BB962C8B-B14F-4D97-AF65-F5344CB8AC3E}">
        <p14:creationId xmlns:p14="http://schemas.microsoft.com/office/powerpoint/2010/main" val="307744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1D439C-EC12-FCB4-A3F2-1140768A15F3}"/>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3CD32AA0-DD37-E165-8302-B43B01D4B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C5E9C2-0039-5293-EB9A-74809B25C64F}"/>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JORDI</a:t>
            </a:r>
          </a:p>
        </p:txBody>
      </p:sp>
      <p:pic>
        <p:nvPicPr>
          <p:cNvPr id="5" name="Imagen 4" descr="Un joven sentado en una silla&#10;&#10;Descripción generada automáticamente con confianza media">
            <a:extLst>
              <a:ext uri="{FF2B5EF4-FFF2-40B4-BE49-F238E27FC236}">
                <a16:creationId xmlns:a16="http://schemas.microsoft.com/office/drawing/2014/main" id="{9014ECFC-BD59-D4D6-1B5A-A3A9DC1C9D9A}"/>
              </a:ext>
            </a:extLst>
          </p:cNvPr>
          <p:cNvPicPr>
            <a:picLocks noChangeAspect="1"/>
          </p:cNvPicPr>
          <p:nvPr/>
        </p:nvPicPr>
        <p:blipFill>
          <a:blip r:embed="rId2"/>
          <a:srcRect r="-2" b="175"/>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915EE823-5AAD-95D6-214E-3900DB1E86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7DD734C9-2E6A-82E7-8D46-556EDFB923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A2A9BA55-7CDD-A02F-BC28-AA9806834BFF}"/>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a:p>
          <a:p>
            <a:pPr marL="400050" lvl="2" indent="0">
              <a:buNone/>
            </a:pPr>
            <a:endParaRPr lang="es-ES" sz="1700"/>
          </a:p>
        </p:txBody>
      </p:sp>
      <p:pic>
        <p:nvPicPr>
          <p:cNvPr id="4" name="Imagen 3" descr="Imagen que contiene dibujo&#10;&#10;Descripción generada automáticamente">
            <a:extLst>
              <a:ext uri="{FF2B5EF4-FFF2-40B4-BE49-F238E27FC236}">
                <a16:creationId xmlns:a16="http://schemas.microsoft.com/office/drawing/2014/main" id="{56C089A7-3633-CEE6-5DEA-BBEC620C505F}"/>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95775A71-00EC-BE02-F425-CD19E3B92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5D7882CA-CFA9-07B2-9934-DEE6B0A60970}"/>
              </a:ext>
            </a:extLst>
          </p:cNvPr>
          <p:cNvSpPr txBox="1"/>
          <p:nvPr/>
        </p:nvSpPr>
        <p:spPr>
          <a:xfrm>
            <a:off x="3358963" y="536037"/>
            <a:ext cx="3078071" cy="6186309"/>
          </a:xfrm>
          <a:prstGeom prst="rect">
            <a:avLst/>
          </a:prstGeom>
          <a:noFill/>
        </p:spPr>
        <p:txBody>
          <a:bodyPr wrap="square">
            <a:spAutoFit/>
          </a:bodyPr>
          <a:lstStyle/>
          <a:p>
            <a:r>
              <a:rPr lang="es-ES" sz="1800" dirty="0"/>
              <a:t>a usar el tenedor y a beber solito, voy a un colegio para niños con capacidades especiales,  hay dos niñas en mi clase que cuidan y con las que paso mucho tiempo, durante toda mi vida, he hecho muchas terapias, fisioterapia, </a:t>
            </a:r>
            <a:r>
              <a:rPr lang="es-ES" sz="1800" dirty="0" err="1"/>
              <a:t>erogoterapia</a:t>
            </a:r>
            <a:r>
              <a:rPr lang="es-ES" sz="1800" dirty="0"/>
              <a:t>, logopedia, terapia de juegos,  terapia de música, </a:t>
            </a:r>
            <a:r>
              <a:rPr lang="es-ES" sz="1800" dirty="0" err="1"/>
              <a:t>equinoterapia</a:t>
            </a:r>
            <a:r>
              <a:rPr lang="es-ES" sz="1800" dirty="0"/>
              <a:t>, piscina.. en mi casa mi mami intenta hacer también todo lo que puede para continuar </a:t>
            </a:r>
            <a:r>
              <a:rPr lang="es-ES" sz="1800" dirty="0" err="1"/>
              <a:t>ejercitandome</a:t>
            </a:r>
            <a:r>
              <a:rPr lang="es-ES" sz="1800" dirty="0"/>
              <a:t>. Creo que soy un niño muy feliz </a:t>
            </a:r>
            <a:r>
              <a:rPr lang="es-ES" sz="1800" dirty="0" err="1"/>
              <a:t>apesar</a:t>
            </a:r>
            <a:r>
              <a:rPr lang="es-ES" sz="1800" dirty="0"/>
              <a:t> de todo, me rio mucho, me paso el día jugando, escuchar música y jugar con cochecitos que tengan luces y sonido es lo que más me gusta.</a:t>
            </a:r>
          </a:p>
        </p:txBody>
      </p:sp>
    </p:spTree>
    <p:extLst>
      <p:ext uri="{BB962C8B-B14F-4D97-AF65-F5344CB8AC3E}">
        <p14:creationId xmlns:p14="http://schemas.microsoft.com/office/powerpoint/2010/main" val="18366241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A824E0-0302-A545-D150-D03C6654F35D}"/>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B05F02D7-C0D5-29EA-0666-116F387948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A4343A4-EB53-28C6-AD10-0917B6870731}"/>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NOAH</a:t>
            </a:r>
          </a:p>
        </p:txBody>
      </p:sp>
      <p:sp>
        <p:nvSpPr>
          <p:cNvPr id="104" name="Rectangle 103">
            <a:extLst>
              <a:ext uri="{FF2B5EF4-FFF2-40B4-BE49-F238E27FC236}">
                <a16:creationId xmlns:a16="http://schemas.microsoft.com/office/drawing/2014/main" id="{4FB260BC-F0FF-B118-9E7A-6A47BF34F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F6C3C44D-1C24-738C-7EF7-5C88AFA7D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BBCF471-C3ED-79C4-B8F2-9C6EEC9F6CDA}"/>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a:p>
          <a:p>
            <a:pPr marL="400050" lvl="2" indent="0">
              <a:buNone/>
            </a:pPr>
            <a:endParaRPr lang="es-ES" sz="1700"/>
          </a:p>
        </p:txBody>
      </p:sp>
      <p:pic>
        <p:nvPicPr>
          <p:cNvPr id="4" name="Imagen 3" descr="Imagen que contiene dibujo&#10;&#10;Descripción generada automáticamente">
            <a:extLst>
              <a:ext uri="{FF2B5EF4-FFF2-40B4-BE49-F238E27FC236}">
                <a16:creationId xmlns:a16="http://schemas.microsoft.com/office/drawing/2014/main" id="{6AB6E601-911D-4110-A5BB-78F79BA2ED5F}"/>
              </a:ext>
            </a:extLst>
          </p:cNvPr>
          <p:cNvPicPr>
            <a:picLocks noChangeAspect="1"/>
          </p:cNvPicPr>
          <p:nvPr/>
        </p:nvPicPr>
        <p:blipFill>
          <a:blip r:embed="rId2"/>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F29E5413-FB12-E337-1E2F-9A4B9F4A2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Niño sentado en el suelo&#10;&#10;Descripción generada automáticamente con confianza media">
            <a:extLst>
              <a:ext uri="{FF2B5EF4-FFF2-40B4-BE49-F238E27FC236}">
                <a16:creationId xmlns:a16="http://schemas.microsoft.com/office/drawing/2014/main" id="{ABE7F79A-7301-02D6-8FD4-092E5C52C466}"/>
              </a:ext>
            </a:extLst>
          </p:cNvPr>
          <p:cNvPicPr>
            <a:picLocks noChangeAspect="1"/>
          </p:cNvPicPr>
          <p:nvPr/>
        </p:nvPicPr>
        <p:blipFill>
          <a:blip r:embed="rId3"/>
          <a:srcRect t="6221" r="-2821" b="11758"/>
          <a:stretch/>
        </p:blipFill>
        <p:spPr>
          <a:xfrm>
            <a:off x="1" y="3216849"/>
            <a:ext cx="3329464" cy="3641147"/>
          </a:xfrm>
          <a:prstGeom prst="rect">
            <a:avLst/>
          </a:prstGeom>
        </p:spPr>
      </p:pic>
      <p:sp>
        <p:nvSpPr>
          <p:cNvPr id="9" name="CuadroTexto 8">
            <a:extLst>
              <a:ext uri="{FF2B5EF4-FFF2-40B4-BE49-F238E27FC236}">
                <a16:creationId xmlns:a16="http://schemas.microsoft.com/office/drawing/2014/main" id="{1A8DB289-CEE9-BB84-7A98-25B78014FE94}"/>
              </a:ext>
            </a:extLst>
          </p:cNvPr>
          <p:cNvSpPr txBox="1"/>
          <p:nvPr/>
        </p:nvSpPr>
        <p:spPr>
          <a:xfrm>
            <a:off x="3281269" y="-6"/>
            <a:ext cx="3329465" cy="6820970"/>
          </a:xfrm>
          <a:prstGeom prst="rect">
            <a:avLst/>
          </a:prstGeom>
          <a:noFill/>
        </p:spPr>
        <p:txBody>
          <a:bodyPr wrap="square">
            <a:spAutoFit/>
          </a:bodyPr>
          <a:lstStyle/>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Soy Noah!</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Tengo 2 añitos y medio y nací en Ripoll, un pueblo de Girona.</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Cuando nací, era un niño aparentemente sano, pero empecé a ir más lento en mi desarrollo psicomotriz y con 8 meses tuve mi primer episodio de epilepsia. Para entonces acababa de aprender a hacer la croqueta pero aún no me aguantaba sentado. Aquí mis papás vieron que alguna cosa no iba bien y se asustaron mucho. En ese momento empezaron a hacerme pruebas y más pruebas sin tener claro que me pasaba.</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173140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BAA950-79C8-C72D-F11F-F5EA21EEB149}"/>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1182107F-78C0-76A2-E4F8-A2CD0CFB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AB30328-41C7-FAC0-AE98-5EA101E44D42}"/>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NOAH</a:t>
            </a:r>
          </a:p>
        </p:txBody>
      </p:sp>
      <p:sp>
        <p:nvSpPr>
          <p:cNvPr id="104" name="Rectangle 103">
            <a:extLst>
              <a:ext uri="{FF2B5EF4-FFF2-40B4-BE49-F238E27FC236}">
                <a16:creationId xmlns:a16="http://schemas.microsoft.com/office/drawing/2014/main" id="{D1A33069-40B9-572C-610B-5D4E48B15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1CF17BF-3544-12E4-9270-7CD773315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4B565EA5-65BE-3388-030A-E073B3308C7B}"/>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a:p>
          <a:p>
            <a:pPr marL="400050" lvl="2" indent="0">
              <a:buNone/>
            </a:pPr>
            <a:endParaRPr lang="es-ES" sz="1700"/>
          </a:p>
        </p:txBody>
      </p:sp>
      <p:pic>
        <p:nvPicPr>
          <p:cNvPr id="4" name="Imagen 3" descr="Imagen que contiene dibujo&#10;&#10;Descripción generada automáticamente">
            <a:extLst>
              <a:ext uri="{FF2B5EF4-FFF2-40B4-BE49-F238E27FC236}">
                <a16:creationId xmlns:a16="http://schemas.microsoft.com/office/drawing/2014/main" id="{84BB51C4-0B7F-406B-2FA6-01D45F98996D}"/>
              </a:ext>
            </a:extLst>
          </p:cNvPr>
          <p:cNvPicPr>
            <a:picLocks noChangeAspect="1"/>
          </p:cNvPicPr>
          <p:nvPr/>
        </p:nvPicPr>
        <p:blipFill>
          <a:blip r:embed="rId2"/>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D8C67B95-8DBA-40D1-324D-73D781437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Niño sentado en el suelo&#10;&#10;Descripción generada automáticamente con confianza media">
            <a:extLst>
              <a:ext uri="{FF2B5EF4-FFF2-40B4-BE49-F238E27FC236}">
                <a16:creationId xmlns:a16="http://schemas.microsoft.com/office/drawing/2014/main" id="{E65EDB02-06E9-64F2-D186-9FA7C29D8EA3}"/>
              </a:ext>
            </a:extLst>
          </p:cNvPr>
          <p:cNvPicPr>
            <a:picLocks noChangeAspect="1"/>
          </p:cNvPicPr>
          <p:nvPr/>
        </p:nvPicPr>
        <p:blipFill>
          <a:blip r:embed="rId3"/>
          <a:srcRect t="6221" r="-2821" b="11758"/>
          <a:stretch/>
        </p:blipFill>
        <p:spPr>
          <a:xfrm>
            <a:off x="1" y="3216849"/>
            <a:ext cx="3329464" cy="3641147"/>
          </a:xfrm>
          <a:prstGeom prst="rect">
            <a:avLst/>
          </a:prstGeom>
        </p:spPr>
      </p:pic>
      <p:sp>
        <p:nvSpPr>
          <p:cNvPr id="9" name="CuadroTexto 8">
            <a:extLst>
              <a:ext uri="{FF2B5EF4-FFF2-40B4-BE49-F238E27FC236}">
                <a16:creationId xmlns:a16="http://schemas.microsoft.com/office/drawing/2014/main" id="{7A2EAFBA-5A94-E1AC-ABCE-6166DB2DBA6F}"/>
              </a:ext>
            </a:extLst>
          </p:cNvPr>
          <p:cNvSpPr txBox="1"/>
          <p:nvPr/>
        </p:nvSpPr>
        <p:spPr>
          <a:xfrm>
            <a:off x="3281269" y="-6"/>
            <a:ext cx="3329465" cy="6374181"/>
          </a:xfrm>
          <a:prstGeom prst="rect">
            <a:avLst/>
          </a:prstGeom>
          <a:noFill/>
        </p:spPr>
        <p:txBody>
          <a:bodyPr wrap="square">
            <a:spAutoFit/>
          </a:bodyPr>
          <a:lstStyle/>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Cuando acababa de cumplir los 2 años nos dieron un diagnóstico claro, mutación del gen IQSEC2. </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Tengo ciertas dificultades para entender las cosas y no se hablar. Tengo problemas intestinales, estrabismo, sialorrea y epilepsia muy bien controlada y todavía uso pañal. Empecé a gatear con 15 meses y a día de hoy aún no camino, pero empiezo a tenerme en </a:t>
            </a:r>
            <a:r>
              <a:rPr lang="es-ES" sz="1800" dirty="0" err="1">
                <a:effectLst/>
                <a:latin typeface="Arial" panose="020B0604020202020204" pitchFamily="34" charset="0"/>
                <a:ea typeface="Arial" panose="020B0604020202020204" pitchFamily="34" charset="0"/>
                <a:cs typeface="Times New Roman" panose="02020603050405020304" pitchFamily="18" charset="0"/>
              </a:rPr>
              <a:t>pié</a:t>
            </a:r>
            <a:r>
              <a:rPr lang="es-ES" sz="1800" dirty="0">
                <a:effectLst/>
                <a:latin typeface="Arial" panose="020B0604020202020204" pitchFamily="34" charset="0"/>
                <a:ea typeface="Arial" panose="020B0604020202020204" pitchFamily="34" charset="0"/>
                <a:cs typeface="Times New Roman" panose="02020603050405020304" pitchFamily="18" charset="0"/>
              </a:rPr>
              <a:t> agarrado de la mano de alguien.</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Con 6 meses empecé a ir a Atención temprana y al </a:t>
            </a:r>
            <a:r>
              <a:rPr lang="es-ES" sz="1800" dirty="0" err="1">
                <a:effectLst/>
                <a:latin typeface="Arial" panose="020B0604020202020204" pitchFamily="34" charset="0"/>
                <a:ea typeface="Arial" panose="020B0604020202020204" pitchFamily="34" charset="0"/>
                <a:cs typeface="Times New Roman" panose="02020603050405020304" pitchFamily="18" charset="0"/>
              </a:rPr>
              <a:t>osteopata</a:t>
            </a:r>
            <a:r>
              <a:rPr lang="es-ES" sz="1800" dirty="0">
                <a:effectLst/>
                <a:latin typeface="Arial" panose="020B0604020202020204" pitchFamily="34" charset="0"/>
                <a:ea typeface="Arial" panose="020B0604020202020204" pitchFamily="34" charset="0"/>
                <a:cs typeface="Times New Roman" panose="02020603050405020304" pitchFamily="18" charset="0"/>
              </a:rPr>
              <a:t>. Y también voy a la piscina con mis padres a</a:t>
            </a:r>
          </a:p>
        </p:txBody>
      </p:sp>
    </p:spTree>
    <p:extLst>
      <p:ext uri="{BB962C8B-B14F-4D97-AF65-F5344CB8AC3E}">
        <p14:creationId xmlns:p14="http://schemas.microsoft.com/office/powerpoint/2010/main" val="138185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5A2B51-DC18-086F-0F1E-81DA0A46A51A}"/>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295485FA-03A6-5F53-DB4B-3AFDC21E6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A0BB69-C9FA-2BA5-7792-38A5C1449A38}"/>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NOAH</a:t>
            </a:r>
          </a:p>
        </p:txBody>
      </p:sp>
      <p:sp>
        <p:nvSpPr>
          <p:cNvPr id="104" name="Rectangle 103">
            <a:extLst>
              <a:ext uri="{FF2B5EF4-FFF2-40B4-BE49-F238E27FC236}">
                <a16:creationId xmlns:a16="http://schemas.microsoft.com/office/drawing/2014/main" id="{4A4F50BA-0620-3C44-3C89-059B504F5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34C76582-DD3E-0A3E-BBC3-B3D8AA52A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1445A9BE-8697-FFAD-B8FF-527D9939C95D}"/>
              </a:ext>
            </a:extLst>
          </p:cNvPr>
          <p:cNvSpPr>
            <a:spLocks noGrp="1"/>
          </p:cNvSpPr>
          <p:nvPr>
            <p:ph idx="1"/>
          </p:nvPr>
        </p:nvSpPr>
        <p:spPr>
          <a:xfrm>
            <a:off x="3680940" y="397565"/>
            <a:ext cx="2534031" cy="5715383"/>
          </a:xfrm>
        </p:spPr>
        <p:txBody>
          <a:bodyPr anchor="ctr">
            <a:normAutofit/>
          </a:bodyPr>
          <a:lstStyle/>
          <a:p>
            <a:pPr marL="0" lvl="1" indent="0">
              <a:buNone/>
            </a:pPr>
            <a:endParaRPr lang="es-ES" sz="1700" dirty="0"/>
          </a:p>
          <a:p>
            <a:pPr marL="400050" lvl="2" indent="0">
              <a:buNone/>
            </a:pPr>
            <a:endParaRPr lang="es-ES" sz="1700" dirty="0"/>
          </a:p>
        </p:txBody>
      </p:sp>
      <p:pic>
        <p:nvPicPr>
          <p:cNvPr id="4" name="Imagen 3" descr="Imagen que contiene dibujo&#10;&#10;Descripción generada automáticamente">
            <a:extLst>
              <a:ext uri="{FF2B5EF4-FFF2-40B4-BE49-F238E27FC236}">
                <a16:creationId xmlns:a16="http://schemas.microsoft.com/office/drawing/2014/main" id="{D734BC8F-06B5-7101-147E-C8EC7F577726}"/>
              </a:ext>
            </a:extLst>
          </p:cNvPr>
          <p:cNvPicPr>
            <a:picLocks noChangeAspect="1"/>
          </p:cNvPicPr>
          <p:nvPr/>
        </p:nvPicPr>
        <p:blipFill>
          <a:blip r:embed="rId2"/>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A7AD5469-0879-6D01-26CB-8AFF1C5C5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Niño sentado en el suelo&#10;&#10;Descripción generada automáticamente con confianza media">
            <a:extLst>
              <a:ext uri="{FF2B5EF4-FFF2-40B4-BE49-F238E27FC236}">
                <a16:creationId xmlns:a16="http://schemas.microsoft.com/office/drawing/2014/main" id="{AB710DB4-F07D-AFC7-8509-A305C3705DFC}"/>
              </a:ext>
            </a:extLst>
          </p:cNvPr>
          <p:cNvPicPr>
            <a:picLocks noChangeAspect="1"/>
          </p:cNvPicPr>
          <p:nvPr/>
        </p:nvPicPr>
        <p:blipFill>
          <a:blip r:embed="rId3"/>
          <a:srcRect t="6221" r="-2821" b="11758"/>
          <a:stretch/>
        </p:blipFill>
        <p:spPr>
          <a:xfrm>
            <a:off x="1" y="3216849"/>
            <a:ext cx="3329464" cy="3641147"/>
          </a:xfrm>
          <a:prstGeom prst="rect">
            <a:avLst/>
          </a:prstGeom>
        </p:spPr>
      </p:pic>
      <p:sp>
        <p:nvSpPr>
          <p:cNvPr id="9" name="CuadroTexto 8">
            <a:extLst>
              <a:ext uri="{FF2B5EF4-FFF2-40B4-BE49-F238E27FC236}">
                <a16:creationId xmlns:a16="http://schemas.microsoft.com/office/drawing/2014/main" id="{217B2937-74DF-DAB9-5DAF-2200EEFF6C45}"/>
              </a:ext>
            </a:extLst>
          </p:cNvPr>
          <p:cNvSpPr txBox="1"/>
          <p:nvPr/>
        </p:nvSpPr>
        <p:spPr>
          <a:xfrm>
            <a:off x="3404555" y="768098"/>
            <a:ext cx="3329465" cy="3825791"/>
          </a:xfrm>
          <a:prstGeom prst="rect">
            <a:avLst/>
          </a:prstGeom>
          <a:noFill/>
        </p:spPr>
        <p:txBody>
          <a:bodyPr wrap="square">
            <a:spAutoFit/>
          </a:bodyPr>
          <a:lstStyle/>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reforzar mi musculatura.</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Des de bien pequeño he sido un niño muy risueño, simpático y muy curioso. Me gusta mucho estar con otros niños y jugar con ellos. Me encanta la piscina y la música. Y tengo una gran familia que me cuida y me apoya muchísimo.</a:t>
            </a:r>
          </a:p>
          <a:p>
            <a:pPr>
              <a:lnSpc>
                <a:spcPct val="115000"/>
              </a:lnSpc>
              <a:spcAft>
                <a:spcPts val="1000"/>
              </a:spcAft>
            </a:pPr>
            <a:r>
              <a:rPr lang="es-ES" sz="1800" dirty="0">
                <a:effectLst/>
                <a:latin typeface="Arial" panose="020B0604020202020204" pitchFamily="34" charset="0"/>
                <a:ea typeface="Arial" panose="020B0604020202020204" pitchFamily="34" charset="0"/>
                <a:cs typeface="Times New Roman" panose="02020603050405020304" pitchFamily="18" charset="0"/>
              </a:rPr>
              <a:t>.</a:t>
            </a:r>
          </a:p>
        </p:txBody>
      </p:sp>
    </p:spTree>
    <p:extLst>
      <p:ext uri="{BB962C8B-B14F-4D97-AF65-F5344CB8AC3E}">
        <p14:creationId xmlns:p14="http://schemas.microsoft.com/office/powerpoint/2010/main" val="1502593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9AE2AE-98B1-F0DF-D64C-6E42B2B86ECE}"/>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AFB5468C-305B-445A-A53B-93DB58336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3CBDB2-0088-9990-9300-B6D1C7D1910A}"/>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JOEL</a:t>
            </a:r>
          </a:p>
        </p:txBody>
      </p:sp>
      <p:pic>
        <p:nvPicPr>
          <p:cNvPr id="3" name="Imagen 2" descr="Niño sentado en el suelo&#10;&#10;Descripción generada automáticamente con confianza media">
            <a:extLst>
              <a:ext uri="{FF2B5EF4-FFF2-40B4-BE49-F238E27FC236}">
                <a16:creationId xmlns:a16="http://schemas.microsoft.com/office/drawing/2014/main" id="{2458F850-0E7C-A6FB-1D13-6B63BB9265C9}"/>
              </a:ext>
            </a:extLst>
          </p:cNvPr>
          <p:cNvPicPr>
            <a:picLocks noChangeAspect="1"/>
          </p:cNvPicPr>
          <p:nvPr/>
        </p:nvPicPr>
        <p:blipFill>
          <a:blip r:embed="rId2"/>
          <a:srcRect r="3" b="14926"/>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A2CDF4EC-7B47-436E-927B-575404258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F273D9E-5BEA-459A-918F-AF5ACA258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865F315-1180-CB25-7D55-FAE144809C5B}"/>
              </a:ext>
            </a:extLst>
          </p:cNvPr>
          <p:cNvSpPr>
            <a:spLocks noGrp="1"/>
          </p:cNvSpPr>
          <p:nvPr>
            <p:ph idx="1"/>
          </p:nvPr>
        </p:nvSpPr>
        <p:spPr>
          <a:xfrm>
            <a:off x="3086485" y="266701"/>
            <a:ext cx="3238116" cy="6223000"/>
          </a:xfrm>
        </p:spPr>
        <p:txBody>
          <a:bodyPr anchor="ctr">
            <a:normAutofit/>
          </a:bodyPr>
          <a:lstStyle/>
          <a:p>
            <a:pPr marL="0" lvl="1" indent="0">
              <a:lnSpc>
                <a:spcPct val="110000"/>
              </a:lnSpc>
              <a:buNone/>
            </a:pPr>
            <a:endParaRPr lang="es-ES" sz="900" dirty="0"/>
          </a:p>
          <a:p>
            <a:pPr marL="400050" lvl="2" indent="0">
              <a:lnSpc>
                <a:spcPct val="110000"/>
              </a:lnSpc>
              <a:buNone/>
            </a:pPr>
            <a:r>
              <a:rPr lang="es-ES" sz="1800" dirty="0"/>
              <a:t>Hola soy Joel!!!Tengo 6 años y nací en Móstoles, Madrid. Cuando nací, era un niño demasiado tranquilo, nunca quería dormir en los brazos de mamá. Con 13 meses me llevaron a la escuela infantil y ahí mi profesora vio algo y buscaron mi diagnóstico. En ese momento empezaron a hacerme pruebas y mi diagnóstico con 18 meses fue mutación del gen IQSEC2.Soy Tea severo con discapacidad intelectual severa, tengo problemas intestinales, estrabismo, sialorrea ( por temporadas),</a:t>
            </a:r>
          </a:p>
        </p:txBody>
      </p:sp>
      <p:pic>
        <p:nvPicPr>
          <p:cNvPr id="4" name="Imagen 3" descr="Imagen que contiene dibujo&#10;&#10;Descripción generada automáticamente">
            <a:extLst>
              <a:ext uri="{FF2B5EF4-FFF2-40B4-BE49-F238E27FC236}">
                <a16:creationId xmlns:a16="http://schemas.microsoft.com/office/drawing/2014/main" id="{0726A3F3-C0FA-578D-0ACC-0CE4EFDB030E}"/>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5DFA5EF5-56B1-49EE-B0BB-69B6399FA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598C81E4-C884-EF2E-DB13-DF9589E35FA3}"/>
              </a:ext>
            </a:extLst>
          </p:cNvPr>
          <p:cNvSpPr txBox="1"/>
          <p:nvPr/>
        </p:nvSpPr>
        <p:spPr>
          <a:xfrm>
            <a:off x="4581711" y="3429000"/>
            <a:ext cx="45719" cy="369332"/>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3383636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99E2B3-084F-DCCD-3CA8-1ECA63D29C8D}"/>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D62ED26-C88E-ED4A-CF0E-4B24ACB3FD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94F365-AB14-B441-84F5-5EDAFF6245CA}"/>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JOEL</a:t>
            </a:r>
          </a:p>
        </p:txBody>
      </p:sp>
      <p:pic>
        <p:nvPicPr>
          <p:cNvPr id="3" name="Imagen 2" descr="Niño sentado en el suelo&#10;&#10;Descripción generada automáticamente con confianza media">
            <a:extLst>
              <a:ext uri="{FF2B5EF4-FFF2-40B4-BE49-F238E27FC236}">
                <a16:creationId xmlns:a16="http://schemas.microsoft.com/office/drawing/2014/main" id="{704C8D9C-DEE1-AC27-02DA-9F41437190E3}"/>
              </a:ext>
            </a:extLst>
          </p:cNvPr>
          <p:cNvPicPr>
            <a:picLocks noChangeAspect="1"/>
          </p:cNvPicPr>
          <p:nvPr/>
        </p:nvPicPr>
        <p:blipFill>
          <a:blip r:embed="rId2"/>
          <a:srcRect r="3" b="14926"/>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D7C62E72-67B8-F85D-4199-52CF10556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BA505861-896A-64F7-C8FF-046B554E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F1B887B3-8803-E282-0A75-42BEC06551FD}"/>
              </a:ext>
            </a:extLst>
          </p:cNvPr>
          <p:cNvSpPr>
            <a:spLocks noGrp="1"/>
          </p:cNvSpPr>
          <p:nvPr>
            <p:ph idx="1"/>
          </p:nvPr>
        </p:nvSpPr>
        <p:spPr>
          <a:xfrm>
            <a:off x="3066526" y="349250"/>
            <a:ext cx="3238116" cy="6337301"/>
          </a:xfrm>
        </p:spPr>
        <p:txBody>
          <a:bodyPr anchor="ctr">
            <a:noAutofit/>
          </a:bodyPr>
          <a:lstStyle/>
          <a:p>
            <a:pPr marL="0" lvl="1" indent="0">
              <a:buNone/>
            </a:pPr>
            <a:endParaRPr lang="es-ES" sz="1800" dirty="0"/>
          </a:p>
          <a:p>
            <a:pPr marL="400050" lvl="2" indent="0">
              <a:buNone/>
            </a:pPr>
            <a:r>
              <a:rPr lang="es-ES" sz="1800" dirty="0"/>
              <a:t> ceguera cortical y epilepsia muy poco controlada con crisis atónicas y de ausencia ,todavía uso pañal, no soy verbal ,tengo una marcha atáxica .Empecé a andar con 20 meses y a día de hoy aún tengo regresiones en mi desarrollo , aprendo pero olvido lo que ya tenía asimilado. Voy a la piscina con mi hermana que también tiene otra mutación Ctnnb1 (pero ella es funcional )para mejorar mi </a:t>
            </a:r>
            <a:r>
              <a:rPr lang="es-ES" sz="1800" dirty="0" err="1"/>
              <a:t>hipotonia</a:t>
            </a:r>
            <a:r>
              <a:rPr lang="es-ES" sz="1800" dirty="0"/>
              <a:t> y porque me encanta el agua!!Mi mamá dice que soy un osito, que me encantan sus mimos, los columpios y la música. </a:t>
            </a:r>
          </a:p>
        </p:txBody>
      </p:sp>
      <p:pic>
        <p:nvPicPr>
          <p:cNvPr id="4" name="Imagen 3" descr="Imagen que contiene dibujo&#10;&#10;Descripción generada automáticamente">
            <a:extLst>
              <a:ext uri="{FF2B5EF4-FFF2-40B4-BE49-F238E27FC236}">
                <a16:creationId xmlns:a16="http://schemas.microsoft.com/office/drawing/2014/main" id="{951F1B77-18ED-C383-BCF3-BE2DBC9590D6}"/>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D9D05499-0360-98A7-1ECD-169462E0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B1890026-D5C7-D092-0E24-975638626F7B}"/>
              </a:ext>
            </a:extLst>
          </p:cNvPr>
          <p:cNvSpPr txBox="1"/>
          <p:nvPr/>
        </p:nvSpPr>
        <p:spPr>
          <a:xfrm>
            <a:off x="4581711" y="3429000"/>
            <a:ext cx="45719" cy="369332"/>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3953965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092C1F-107A-1C12-8E86-DB6E6E2FCA34}"/>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8C93D02C-3A75-E0BF-DFCA-0EBD4923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365278-B722-1392-BBC3-10518A064495}"/>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JOEL</a:t>
            </a:r>
          </a:p>
        </p:txBody>
      </p:sp>
      <p:pic>
        <p:nvPicPr>
          <p:cNvPr id="3" name="Imagen 2" descr="Niño sentado en el suelo&#10;&#10;Descripción generada automáticamente con confianza media">
            <a:extLst>
              <a:ext uri="{FF2B5EF4-FFF2-40B4-BE49-F238E27FC236}">
                <a16:creationId xmlns:a16="http://schemas.microsoft.com/office/drawing/2014/main" id="{E7DB527F-62E2-A11B-C986-088B3F9BE496}"/>
              </a:ext>
            </a:extLst>
          </p:cNvPr>
          <p:cNvPicPr>
            <a:picLocks noChangeAspect="1"/>
          </p:cNvPicPr>
          <p:nvPr/>
        </p:nvPicPr>
        <p:blipFill>
          <a:blip r:embed="rId2"/>
          <a:srcRect r="3" b="14926"/>
          <a:stretch/>
        </p:blipFill>
        <p:spPr>
          <a:xfrm>
            <a:off x="20" y="3184849"/>
            <a:ext cx="3238097" cy="3673153"/>
          </a:xfrm>
          <a:prstGeom prst="rect">
            <a:avLst/>
          </a:prstGeom>
        </p:spPr>
      </p:pic>
      <p:sp>
        <p:nvSpPr>
          <p:cNvPr id="104" name="Rectangle 103">
            <a:extLst>
              <a:ext uri="{FF2B5EF4-FFF2-40B4-BE49-F238E27FC236}">
                <a16:creationId xmlns:a16="http://schemas.microsoft.com/office/drawing/2014/main" id="{E13B1DE6-AECC-1153-15B5-D60CCE94B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2D0130E-E074-09BD-5476-D55C952F1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3F11DCD-2C7A-47EF-A4A8-87E0D7DF503C}"/>
              </a:ext>
            </a:extLst>
          </p:cNvPr>
          <p:cNvSpPr>
            <a:spLocks noGrp="1"/>
          </p:cNvSpPr>
          <p:nvPr>
            <p:ph idx="1"/>
          </p:nvPr>
        </p:nvSpPr>
        <p:spPr>
          <a:xfrm>
            <a:off x="3441176" y="-317500"/>
            <a:ext cx="3238116" cy="6337301"/>
          </a:xfrm>
        </p:spPr>
        <p:txBody>
          <a:bodyPr anchor="ctr">
            <a:noAutofit/>
          </a:bodyPr>
          <a:lstStyle/>
          <a:p>
            <a:pPr marL="0" lvl="1" indent="0">
              <a:buNone/>
            </a:pPr>
            <a:r>
              <a:rPr lang="es-ES" sz="1800" dirty="0"/>
              <a:t>Tengo una súper mamá que me cuida y me ama con locura y unos abuelos que nos ayudan muchísimo; a pesar de todo somos una familia muy Feliz!</a:t>
            </a:r>
          </a:p>
        </p:txBody>
      </p:sp>
      <p:pic>
        <p:nvPicPr>
          <p:cNvPr id="4" name="Imagen 3" descr="Imagen que contiene dibujo&#10;&#10;Descripción generada automáticamente">
            <a:extLst>
              <a:ext uri="{FF2B5EF4-FFF2-40B4-BE49-F238E27FC236}">
                <a16:creationId xmlns:a16="http://schemas.microsoft.com/office/drawing/2014/main" id="{78E7ACA7-CDAC-4F98-59B4-F746C9D68945}"/>
              </a:ext>
            </a:extLst>
          </p:cNvPr>
          <p:cNvPicPr>
            <a:picLocks noChangeAspect="1"/>
          </p:cNvPicPr>
          <p:nvPr/>
        </p:nvPicPr>
        <p:blipFill>
          <a:blip r:embed="rId3"/>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B79E72A0-8043-6D87-AD7E-F690CE245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44BCFBD5-801F-256A-2B0F-EAF48DEC0F26}"/>
              </a:ext>
            </a:extLst>
          </p:cNvPr>
          <p:cNvSpPr txBox="1"/>
          <p:nvPr/>
        </p:nvSpPr>
        <p:spPr>
          <a:xfrm>
            <a:off x="4581711" y="3429000"/>
            <a:ext cx="45719" cy="369332"/>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4251496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E1B9C-B61E-082E-C7BF-7332623F6E04}"/>
            </a:ext>
          </a:extLst>
        </p:cNvPr>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A9ACBA3D-E67E-C855-8767-6CED48150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A7B26A6-B79D-15DE-D959-F08A7FF5247E}"/>
              </a:ext>
            </a:extLst>
          </p:cNvPr>
          <p:cNvSpPr>
            <a:spLocks noGrp="1"/>
          </p:cNvSpPr>
          <p:nvPr>
            <p:ph type="title"/>
          </p:nvPr>
        </p:nvSpPr>
        <p:spPr>
          <a:xfrm>
            <a:off x="399861" y="436360"/>
            <a:ext cx="2553277" cy="2244634"/>
          </a:xfrm>
        </p:spPr>
        <p:txBody>
          <a:bodyPr>
            <a:normAutofit/>
          </a:bodyPr>
          <a:lstStyle/>
          <a:p>
            <a:r>
              <a:rPr lang="es-ES" sz="2400" dirty="0"/>
              <a:t>Algunos de nuestros valientes</a:t>
            </a:r>
            <a:br>
              <a:rPr lang="es-ES" sz="2400" dirty="0"/>
            </a:br>
            <a:r>
              <a:rPr lang="es-ES" sz="2400" dirty="0"/>
              <a:t>MARÍA</a:t>
            </a:r>
          </a:p>
        </p:txBody>
      </p:sp>
      <p:sp>
        <p:nvSpPr>
          <p:cNvPr id="104" name="Rectangle 103">
            <a:extLst>
              <a:ext uri="{FF2B5EF4-FFF2-40B4-BE49-F238E27FC236}">
                <a16:creationId xmlns:a16="http://schemas.microsoft.com/office/drawing/2014/main" id="{DBB69733-1C52-52B0-A2E5-47FC91BFD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52841"/>
            <a:ext cx="3238117"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15EAB836-C400-50ED-838F-A9AD3E46F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880" y="3404998"/>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5BFC1DF-4292-CBF6-F76F-F765A46A6243}"/>
              </a:ext>
            </a:extLst>
          </p:cNvPr>
          <p:cNvSpPr>
            <a:spLocks noGrp="1"/>
          </p:cNvSpPr>
          <p:nvPr>
            <p:ph idx="1"/>
          </p:nvPr>
        </p:nvSpPr>
        <p:spPr>
          <a:xfrm>
            <a:off x="3346092" y="260349"/>
            <a:ext cx="3238116" cy="6337301"/>
          </a:xfrm>
        </p:spPr>
        <p:txBody>
          <a:bodyPr anchor="ctr">
            <a:noAutofit/>
          </a:bodyPr>
          <a:lstStyle/>
          <a:p>
            <a:pPr marL="0" lvl="1" indent="0">
              <a:buNone/>
            </a:pPr>
            <a:r>
              <a:rPr lang="es-ES" sz="1800" dirty="0"/>
              <a:t>Nació en 1985 y a partir de los 13 meses mis padres observaron algunos patrones que se correspondían con el desarrollo de mi hermana tardé en sentarme No fijaba la mirada Tardé en caminar </a:t>
            </a:r>
          </a:p>
          <a:p>
            <a:pPr marL="0" lvl="1" indent="0">
              <a:buNone/>
            </a:pPr>
            <a:r>
              <a:rPr lang="es-ES" sz="1800" dirty="0"/>
              <a:t>Tenía </a:t>
            </a:r>
            <a:r>
              <a:rPr lang="es-ES" sz="1800" dirty="0" err="1"/>
              <a:t>hypotonia</a:t>
            </a:r>
            <a:r>
              <a:rPr lang="es-ES" sz="1800" dirty="0"/>
              <a:t>, después de recorrer a numerosos especialistas Navarra, Barcelona, Madrid … y pasados 9 años comenzó la epilepsia Acudí a centros especializados Autismo :1- CEE </a:t>
            </a:r>
            <a:r>
              <a:rPr lang="es-ES" sz="1800" dirty="0" err="1"/>
              <a:t>Menela</a:t>
            </a:r>
            <a:r>
              <a:rPr lang="es-ES" sz="1800" dirty="0"/>
              <a:t> hasta los 17 años2- Centro Iridia antes de entrar en Centro Día Castro Navas3- En la actualidad vivo con nueve compañeros en </a:t>
            </a:r>
            <a:r>
              <a:rPr lang="es-ES" sz="1800" dirty="0" err="1"/>
              <a:t>laResidencia</a:t>
            </a:r>
            <a:r>
              <a:rPr lang="es-ES" sz="1800" dirty="0"/>
              <a:t> O Salgueiro </a:t>
            </a:r>
            <a:r>
              <a:rPr lang="es-ES" sz="1800" dirty="0" err="1"/>
              <a:t>GondomarHace</a:t>
            </a:r>
            <a:r>
              <a:rPr lang="es-ES" sz="1800" dirty="0"/>
              <a:t> muchos años que no tengo episodios de epilepsia y mi estado de salud es bueno</a:t>
            </a:r>
          </a:p>
        </p:txBody>
      </p:sp>
      <p:pic>
        <p:nvPicPr>
          <p:cNvPr id="4" name="Imagen 3" descr="Imagen que contiene dibujo&#10;&#10;Descripción generada automáticamente">
            <a:extLst>
              <a:ext uri="{FF2B5EF4-FFF2-40B4-BE49-F238E27FC236}">
                <a16:creationId xmlns:a16="http://schemas.microsoft.com/office/drawing/2014/main" id="{DC24697C-37C6-313C-19BD-B6979BA476EB}"/>
              </a:ext>
            </a:extLst>
          </p:cNvPr>
          <p:cNvPicPr>
            <a:picLocks noChangeAspect="1"/>
          </p:cNvPicPr>
          <p:nvPr/>
        </p:nvPicPr>
        <p:blipFill>
          <a:blip r:embed="rId2"/>
          <a:srcRect r="8134" b="2"/>
          <a:stretch/>
        </p:blipFill>
        <p:spPr>
          <a:xfrm rot="16200000">
            <a:off x="4445938" y="2159934"/>
            <a:ext cx="6858002" cy="2538122"/>
          </a:xfrm>
          <a:prstGeom prst="rect">
            <a:avLst/>
          </a:prstGeom>
        </p:spPr>
      </p:pic>
      <p:sp>
        <p:nvSpPr>
          <p:cNvPr id="108" name="Rectangle 107">
            <a:extLst>
              <a:ext uri="{FF2B5EF4-FFF2-40B4-BE49-F238E27FC236}">
                <a16:creationId xmlns:a16="http://schemas.microsoft.com/office/drawing/2014/main" id="{ED74F48C-48EE-B4B2-A576-9537EF93A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7540" y="3404996"/>
            <a:ext cx="6858002" cy="4800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6A08177E-1B38-68ED-4B5C-BC281CFC5795}"/>
              </a:ext>
            </a:extLst>
          </p:cNvPr>
          <p:cNvSpPr txBox="1"/>
          <p:nvPr/>
        </p:nvSpPr>
        <p:spPr>
          <a:xfrm>
            <a:off x="4581711" y="3429000"/>
            <a:ext cx="45719" cy="369332"/>
          </a:xfrm>
          <a:prstGeom prst="rect">
            <a:avLst/>
          </a:prstGeom>
          <a:noFill/>
        </p:spPr>
        <p:txBody>
          <a:bodyPr wrap="square" rtlCol="0">
            <a:spAutoFit/>
          </a:bodyPr>
          <a:lstStyle/>
          <a:p>
            <a:endParaRPr lang="es-ES" dirty="0"/>
          </a:p>
        </p:txBody>
      </p:sp>
    </p:spTree>
    <p:extLst>
      <p:ext uri="{BB962C8B-B14F-4D97-AF65-F5344CB8AC3E}">
        <p14:creationId xmlns:p14="http://schemas.microsoft.com/office/powerpoint/2010/main" val="3489595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AECE00-C8CC-C935-F9A0-2ED71E9B5B0F}"/>
            </a:ext>
          </a:extLst>
        </p:cNvPr>
        <p:cNvGrpSpPr/>
        <p:nvPr/>
      </p:nvGrpSpPr>
      <p:grpSpPr>
        <a:xfrm>
          <a:off x="0" y="0"/>
          <a:ext cx="0" cy="0"/>
          <a:chOff x="0" y="0"/>
          <a:chExt cx="0" cy="0"/>
        </a:xfrm>
      </p:grpSpPr>
      <p:sp useBgFill="1">
        <p:nvSpPr>
          <p:cNvPr id="50" name="Rectangle 29">
            <a:extLst>
              <a:ext uri="{FF2B5EF4-FFF2-40B4-BE49-F238E27FC236}">
                <a16:creationId xmlns:a16="http://schemas.microsoft.com/office/drawing/2014/main" id="{66425535-B865-B198-1B4D-0248FE0FC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793C8-F1E5-FCC2-1324-878886924515}"/>
              </a:ext>
            </a:extLst>
          </p:cNvPr>
          <p:cNvSpPr>
            <a:spLocks noGrp="1"/>
          </p:cNvSpPr>
          <p:nvPr>
            <p:ph type="title"/>
          </p:nvPr>
        </p:nvSpPr>
        <p:spPr>
          <a:xfrm>
            <a:off x="480060" y="329184"/>
            <a:ext cx="5170932" cy="1783080"/>
          </a:xfrm>
        </p:spPr>
        <p:txBody>
          <a:bodyPr anchor="b">
            <a:normAutofit/>
          </a:bodyPr>
          <a:lstStyle/>
          <a:p>
            <a:pPr>
              <a:lnSpc>
                <a:spcPct val="90000"/>
              </a:lnSpc>
            </a:pPr>
            <a:r>
              <a:rPr lang="es-ES" sz="4000" dirty="0"/>
              <a:t>Repercusión en la familia</a:t>
            </a:r>
          </a:p>
        </p:txBody>
      </p:sp>
      <p:sp>
        <p:nvSpPr>
          <p:cNvPr id="51" name="sketch line">
            <a:extLst>
              <a:ext uri="{FF2B5EF4-FFF2-40B4-BE49-F238E27FC236}">
                <a16:creationId xmlns:a16="http://schemas.microsoft.com/office/drawing/2014/main" id="{E7177FEB-CCEF-7238-2863-089338BE4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EFF3A1-9585-F750-02BC-7EEA4E93AE5A}"/>
              </a:ext>
            </a:extLst>
          </p:cNvPr>
          <p:cNvSpPr>
            <a:spLocks noGrp="1"/>
          </p:cNvSpPr>
          <p:nvPr>
            <p:ph idx="1"/>
          </p:nvPr>
        </p:nvSpPr>
        <p:spPr>
          <a:xfrm>
            <a:off x="480060" y="2706624"/>
            <a:ext cx="5170932" cy="3483864"/>
          </a:xfrm>
        </p:spPr>
        <p:txBody>
          <a:bodyPr>
            <a:normAutofit fontScale="92500" lnSpcReduction="20000"/>
          </a:bodyPr>
          <a:lstStyle/>
          <a:p>
            <a:r>
              <a:rPr lang="es-ES" sz="1900" dirty="0"/>
              <a:t>• A parte del trabajo continuo en casa, las familias invierten entre 4 y 6 horas a la semana de terapias adicionales</a:t>
            </a:r>
          </a:p>
          <a:p>
            <a:r>
              <a:rPr lang="es-ES" sz="1900" dirty="0"/>
              <a:t>• Con un sobrecoste entre 400€-600€, en ocasiones incluso superior para financiar estas terapias.</a:t>
            </a:r>
          </a:p>
          <a:p>
            <a:r>
              <a:rPr lang="es-ES" sz="1900" dirty="0"/>
              <a:t>• En todos los casos las familias han tenido que adaptar su trabajo para poder atender a su </a:t>
            </a:r>
            <a:r>
              <a:rPr lang="es-ES" sz="1900" dirty="0" err="1"/>
              <a:t>hij</a:t>
            </a:r>
            <a:r>
              <a:rPr lang="es-ES" sz="1900" dirty="0"/>
              <a:t>@, en algunos casos un progenitor, o ambos progenitores.</a:t>
            </a:r>
          </a:p>
          <a:p>
            <a:r>
              <a:rPr lang="es-ES" sz="1900" dirty="0"/>
              <a:t>• En los miembros de la asociación cada </a:t>
            </a:r>
            <a:r>
              <a:rPr lang="es-ES" sz="1900" dirty="0" err="1"/>
              <a:t>niñ</a:t>
            </a:r>
            <a:r>
              <a:rPr lang="es-ES" sz="1900" dirty="0"/>
              <a:t>@ tiene una mutación diferente asociada al gen IQSEC2, no tenemos dos casos iguales, con la incertidumbre que esto genera.</a:t>
            </a:r>
          </a:p>
          <a:p>
            <a:pPr marL="0" indent="0">
              <a:buNone/>
            </a:pPr>
            <a:endParaRPr lang="es-ES" sz="1900" dirty="0"/>
          </a:p>
        </p:txBody>
      </p:sp>
      <p:pic>
        <p:nvPicPr>
          <p:cNvPr id="5" name="Gráfico 4">
            <a:extLst>
              <a:ext uri="{FF2B5EF4-FFF2-40B4-BE49-F238E27FC236}">
                <a16:creationId xmlns:a16="http://schemas.microsoft.com/office/drawing/2014/main" id="{E5803DF1-387C-5149-5C4E-F74C8F3A260F}"/>
              </a:ext>
            </a:extLst>
          </p:cNvPr>
          <p:cNvPicPr>
            <a:picLocks noChangeAspect="1"/>
          </p:cNvPicPr>
          <p:nvPr/>
        </p:nvPicPr>
        <p:blipFill>
          <a:blip r:embed="rId2">
            <a:extLst>
              <a:ext uri="{96DAC541-7B7A-43D3-8B79-37D633B846F1}">
                <asvg:svgBlip xmlns:asvg="http://schemas.microsoft.com/office/drawing/2016/SVG/main" r:embed="rId3"/>
              </a:ext>
            </a:extLst>
          </a:blip>
          <a:srcRect l="14574"/>
          <a:stretch/>
        </p:blipFill>
        <p:spPr>
          <a:xfrm>
            <a:off x="5897880" y="1061800"/>
            <a:ext cx="3010662" cy="1964735"/>
          </a:xfrm>
          <a:prstGeom prst="rect">
            <a:avLst/>
          </a:prstGeom>
        </p:spPr>
      </p:pic>
      <p:pic>
        <p:nvPicPr>
          <p:cNvPr id="7" name="Imagen 6" descr="Imagen que contiene dibujo&#10;&#10;Descripción generada automáticamente">
            <a:extLst>
              <a:ext uri="{FF2B5EF4-FFF2-40B4-BE49-F238E27FC236}">
                <a16:creationId xmlns:a16="http://schemas.microsoft.com/office/drawing/2014/main" id="{FED49675-A16F-8761-7513-222F5B5CED8E}"/>
              </a:ext>
            </a:extLst>
          </p:cNvPr>
          <p:cNvPicPr>
            <a:picLocks noChangeAspect="1"/>
          </p:cNvPicPr>
          <p:nvPr/>
        </p:nvPicPr>
        <p:blipFill>
          <a:blip r:embed="rId4"/>
          <a:stretch>
            <a:fillRect/>
          </a:stretch>
        </p:blipFill>
        <p:spPr>
          <a:xfrm>
            <a:off x="5911596" y="4686546"/>
            <a:ext cx="2996946" cy="1018961"/>
          </a:xfrm>
          <a:prstGeom prst="rect">
            <a:avLst/>
          </a:prstGeom>
        </p:spPr>
      </p:pic>
    </p:spTree>
    <p:extLst>
      <p:ext uri="{BB962C8B-B14F-4D97-AF65-F5344CB8AC3E}">
        <p14:creationId xmlns:p14="http://schemas.microsoft.com/office/powerpoint/2010/main" val="194247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dibujo&#10;&#10;Descripción generada automáticamente">
            <a:extLst>
              <a:ext uri="{FF2B5EF4-FFF2-40B4-BE49-F238E27FC236}">
                <a16:creationId xmlns:a16="http://schemas.microsoft.com/office/drawing/2014/main" id="{D0FFBAFD-155F-31F6-7AD8-5E35ACF40946}"/>
              </a:ext>
            </a:extLst>
          </p:cNvPr>
          <p:cNvPicPr>
            <a:picLocks noChangeAspect="1"/>
          </p:cNvPicPr>
          <p:nvPr/>
        </p:nvPicPr>
        <p:blipFill>
          <a:blip r:embed="rId2"/>
          <a:srcRect r="33187" b="1"/>
          <a:stretch/>
        </p:blipFill>
        <p:spPr>
          <a:xfrm>
            <a:off x="20" y="10"/>
            <a:ext cx="9171076" cy="4666928"/>
          </a:xfrm>
          <a:prstGeom prst="rect">
            <a:avLst/>
          </a:prstGeom>
        </p:spPr>
      </p:pic>
      <p:grpSp>
        <p:nvGrpSpPr>
          <p:cNvPr id="32" name="Group 31">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2987478"/>
            <a:ext cx="9171095" cy="1828800"/>
            <a:chOff x="-305" y="2987478"/>
            <a:chExt cx="12188952" cy="1828800"/>
          </a:xfrm>
        </p:grpSpPr>
        <p:sp>
          <p:nvSpPr>
            <p:cNvPr id="33" name="Freeform: Shape 32">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36" name="Freeform: Shape 35">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p:cNvSpPr>
            <a:spLocks noGrp="1"/>
          </p:cNvSpPr>
          <p:nvPr>
            <p:ph type="title"/>
          </p:nvPr>
        </p:nvSpPr>
        <p:spPr>
          <a:xfrm>
            <a:off x="603504" y="4551037"/>
            <a:ext cx="3766336" cy="1509931"/>
          </a:xfrm>
        </p:spPr>
        <p:txBody>
          <a:bodyPr>
            <a:normAutofit/>
          </a:bodyPr>
          <a:lstStyle/>
          <a:p>
            <a:r>
              <a:rPr lang="es-ES" sz="3100" dirty="0"/>
              <a:t>Impacto Genético</a:t>
            </a:r>
          </a:p>
        </p:txBody>
      </p:sp>
      <p:sp>
        <p:nvSpPr>
          <p:cNvPr id="3" name="Content Placeholder 2"/>
          <p:cNvSpPr>
            <a:spLocks noGrp="1"/>
          </p:cNvSpPr>
          <p:nvPr>
            <p:ph idx="1"/>
          </p:nvPr>
        </p:nvSpPr>
        <p:spPr>
          <a:xfrm>
            <a:off x="4852685" y="4551037"/>
            <a:ext cx="3694808" cy="1509935"/>
          </a:xfrm>
        </p:spPr>
        <p:txBody>
          <a:bodyPr anchor="ctr">
            <a:noAutofit/>
          </a:bodyPr>
          <a:lstStyle/>
          <a:p>
            <a:pPr>
              <a:lnSpc>
                <a:spcPct val="90000"/>
              </a:lnSpc>
            </a:pPr>
            <a:r>
              <a:rPr lang="es-ES" sz="1800" dirty="0"/>
              <a:t>• Los genes son las instrucciones genéticas esenciales para el desarrollo y funcionamiento del cuerpo.</a:t>
            </a:r>
          </a:p>
          <a:p>
            <a:pPr>
              <a:lnSpc>
                <a:spcPct val="90000"/>
              </a:lnSpc>
            </a:pPr>
            <a:r>
              <a:rPr lang="es-ES" sz="1800" dirty="0"/>
              <a:t>• IQSEC2 está localizado en el cromosoma X y codifica una proteína clave para el cerebro.</a:t>
            </a:r>
          </a:p>
          <a:p>
            <a:pPr>
              <a:lnSpc>
                <a:spcPct val="90000"/>
              </a:lnSpc>
            </a:pPr>
            <a:r>
              <a:rPr lang="es-ES" sz="1800" dirty="0"/>
              <a:t>• Las mutaciones pueden incluir errores de sentido, sin sentido y desplazamientos en el código genético.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175A56-AE7F-799E-8062-427270C46933}"/>
            </a:ext>
          </a:extLst>
        </p:cNvPr>
        <p:cNvGrpSpPr/>
        <p:nvPr/>
      </p:nvGrpSpPr>
      <p:grpSpPr>
        <a:xfrm>
          <a:off x="0" y="0"/>
          <a:ext cx="0" cy="0"/>
          <a:chOff x="0" y="0"/>
          <a:chExt cx="0" cy="0"/>
        </a:xfrm>
      </p:grpSpPr>
      <p:sp useBgFill="1">
        <p:nvSpPr>
          <p:cNvPr id="50" name="Rectangle 29">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B84B-6003-EA0C-EB4F-83BE5989D7A1}"/>
              </a:ext>
            </a:extLst>
          </p:cNvPr>
          <p:cNvSpPr>
            <a:spLocks noGrp="1"/>
          </p:cNvSpPr>
          <p:nvPr>
            <p:ph type="title"/>
          </p:nvPr>
        </p:nvSpPr>
        <p:spPr>
          <a:xfrm>
            <a:off x="480060" y="329184"/>
            <a:ext cx="5170932" cy="1783080"/>
          </a:xfrm>
        </p:spPr>
        <p:txBody>
          <a:bodyPr anchor="b">
            <a:normAutofit/>
          </a:bodyPr>
          <a:lstStyle/>
          <a:p>
            <a:pPr>
              <a:lnSpc>
                <a:spcPct val="90000"/>
              </a:lnSpc>
            </a:pPr>
            <a:r>
              <a:rPr lang="es-ES" sz="4000"/>
              <a:t>Finalidad ASOCIACIÓN ESPAÑOLA MUTACIÓN GEN IQSEC2</a:t>
            </a:r>
          </a:p>
        </p:txBody>
      </p:sp>
      <p:sp>
        <p:nvSpPr>
          <p:cNvPr id="5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846F54-05DF-F044-04C5-674681B0F260}"/>
              </a:ext>
            </a:extLst>
          </p:cNvPr>
          <p:cNvSpPr>
            <a:spLocks noGrp="1"/>
          </p:cNvSpPr>
          <p:nvPr>
            <p:ph idx="1"/>
          </p:nvPr>
        </p:nvSpPr>
        <p:spPr>
          <a:xfrm>
            <a:off x="480060" y="2706624"/>
            <a:ext cx="5170932" cy="3483864"/>
          </a:xfrm>
        </p:spPr>
        <p:txBody>
          <a:bodyPr>
            <a:normAutofit/>
          </a:bodyPr>
          <a:lstStyle/>
          <a:p>
            <a:r>
              <a:rPr lang="es-ES" sz="1900" dirty="0"/>
              <a:t>• Fomentar investigación para impulsar tratamientos y mejorar calidad de vida.</a:t>
            </a:r>
          </a:p>
          <a:p>
            <a:r>
              <a:rPr lang="es-ES" sz="1900" dirty="0"/>
              <a:t>• Apoyo a las familias.</a:t>
            </a:r>
          </a:p>
          <a:p>
            <a:pPr marL="0" indent="0">
              <a:buNone/>
            </a:pPr>
            <a:endParaRPr lang="es-ES" sz="1900" dirty="0"/>
          </a:p>
          <a:p>
            <a:pPr marL="0" indent="0">
              <a:buNone/>
            </a:pPr>
            <a:endParaRPr lang="es-ES" sz="1900" dirty="0"/>
          </a:p>
          <a:p>
            <a:endParaRPr lang="es-ES" sz="1900" dirty="0"/>
          </a:p>
          <a:p>
            <a:endParaRPr lang="es-ES" sz="1900" dirty="0"/>
          </a:p>
          <a:p>
            <a:pPr marL="0" indent="0">
              <a:buNone/>
            </a:pPr>
            <a:endParaRPr lang="es-ES" sz="1900" dirty="0"/>
          </a:p>
        </p:txBody>
      </p:sp>
      <p:pic>
        <p:nvPicPr>
          <p:cNvPr id="5" name="Gráfico 4">
            <a:extLst>
              <a:ext uri="{FF2B5EF4-FFF2-40B4-BE49-F238E27FC236}">
                <a16:creationId xmlns:a16="http://schemas.microsoft.com/office/drawing/2014/main" id="{D7F77748-6DE5-EF04-6F5D-7810A8C4DDF3}"/>
              </a:ext>
            </a:extLst>
          </p:cNvPr>
          <p:cNvPicPr>
            <a:picLocks noChangeAspect="1"/>
          </p:cNvPicPr>
          <p:nvPr/>
        </p:nvPicPr>
        <p:blipFill>
          <a:blip r:embed="rId2">
            <a:extLst>
              <a:ext uri="{96DAC541-7B7A-43D3-8B79-37D633B846F1}">
                <asvg:svgBlip xmlns:asvg="http://schemas.microsoft.com/office/drawing/2016/SVG/main" r:embed="rId3"/>
              </a:ext>
            </a:extLst>
          </a:blip>
          <a:srcRect l="14574"/>
          <a:stretch/>
        </p:blipFill>
        <p:spPr>
          <a:xfrm>
            <a:off x="5961380" y="33675"/>
            <a:ext cx="3010662" cy="1964735"/>
          </a:xfrm>
          <a:prstGeom prst="rect">
            <a:avLst/>
          </a:prstGeom>
        </p:spPr>
      </p:pic>
      <p:pic>
        <p:nvPicPr>
          <p:cNvPr id="7" name="Imagen 6" descr="Imagen que contiene dibujo&#10;&#10;Descripción generada automáticamente">
            <a:extLst>
              <a:ext uri="{FF2B5EF4-FFF2-40B4-BE49-F238E27FC236}">
                <a16:creationId xmlns:a16="http://schemas.microsoft.com/office/drawing/2014/main" id="{568C0B3B-8BD1-27C5-6C32-5AE6A1A6B668}"/>
              </a:ext>
            </a:extLst>
          </p:cNvPr>
          <p:cNvPicPr>
            <a:picLocks noChangeAspect="1"/>
          </p:cNvPicPr>
          <p:nvPr/>
        </p:nvPicPr>
        <p:blipFill>
          <a:blip r:embed="rId4"/>
          <a:stretch>
            <a:fillRect/>
          </a:stretch>
        </p:blipFill>
        <p:spPr>
          <a:xfrm>
            <a:off x="749300" y="3849290"/>
            <a:ext cx="7746492" cy="2633806"/>
          </a:xfrm>
          <a:prstGeom prst="rect">
            <a:avLst/>
          </a:prstGeom>
        </p:spPr>
      </p:pic>
    </p:spTree>
    <p:extLst>
      <p:ext uri="{BB962C8B-B14F-4D97-AF65-F5344CB8AC3E}">
        <p14:creationId xmlns:p14="http://schemas.microsoft.com/office/powerpoint/2010/main" val="2592194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6477000" cy="1800526"/>
          </a:xfrm>
        </p:spPr>
        <p:txBody>
          <a:bodyPr>
            <a:normAutofit/>
          </a:bodyPr>
          <a:lstStyle/>
          <a:p>
            <a:r>
              <a:rPr lang="es-ES" dirty="0"/>
              <a:t>Contacto y Recursos</a:t>
            </a:r>
          </a:p>
        </p:txBody>
      </p:sp>
      <p:sp>
        <p:nvSpPr>
          <p:cNvPr id="3" name="Content Placeholder 2"/>
          <p:cNvSpPr>
            <a:spLocks noGrp="1"/>
          </p:cNvSpPr>
          <p:nvPr>
            <p:ph idx="1"/>
          </p:nvPr>
        </p:nvSpPr>
        <p:spPr>
          <a:xfrm>
            <a:off x="628650" y="2623381"/>
            <a:ext cx="7308850" cy="3553581"/>
          </a:xfrm>
        </p:spPr>
        <p:txBody>
          <a:bodyPr>
            <a:normAutofit/>
          </a:bodyPr>
          <a:lstStyle/>
          <a:p>
            <a:r>
              <a:rPr lang="es-ES" sz="1700" dirty="0"/>
              <a:t>• ASOCIACIÓN ESPAÑOLA MUTACIÓN DEL GEN IQSEC2: Comprometidos con la investigación y el apoyo a familias afectadas.</a:t>
            </a:r>
          </a:p>
          <a:p>
            <a:r>
              <a:rPr lang="es-ES" sz="1700" dirty="0"/>
              <a:t>• Contacto: </a:t>
            </a:r>
          </a:p>
          <a:p>
            <a:r>
              <a:rPr lang="es-ES" sz="1700" dirty="0"/>
              <a:t>• Recursos adicionales:</a:t>
            </a:r>
          </a:p>
        </p:txBody>
      </p:sp>
      <p:pic>
        <p:nvPicPr>
          <p:cNvPr id="5" name="Imagen 4" descr="Logotipo, nombre de la empresa&#10;&#10;Descripción generada automáticamente">
            <a:extLst>
              <a:ext uri="{FF2B5EF4-FFF2-40B4-BE49-F238E27FC236}">
                <a16:creationId xmlns:a16="http://schemas.microsoft.com/office/drawing/2014/main" id="{3FDAA2AC-6622-7866-9658-2BE1938C76C1}"/>
              </a:ext>
            </a:extLst>
          </p:cNvPr>
          <p:cNvPicPr>
            <a:picLocks noChangeAspect="1"/>
          </p:cNvPicPr>
          <p:nvPr/>
        </p:nvPicPr>
        <p:blipFill>
          <a:blip r:embed="rId2"/>
          <a:stretch>
            <a:fillRect/>
          </a:stretch>
        </p:blipFill>
        <p:spPr>
          <a:xfrm>
            <a:off x="5583340" y="4191952"/>
            <a:ext cx="3560660" cy="1985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501885-C4DA-85E1-9BD7-806C64013DB2}"/>
            </a:ext>
          </a:extLst>
        </p:cNvPr>
        <p:cNvGrpSpPr/>
        <p:nvPr/>
      </p:nvGrpSpPr>
      <p:grpSpPr>
        <a:xfrm>
          <a:off x="0" y="0"/>
          <a:ext cx="0" cy="0"/>
          <a:chOff x="0" y="0"/>
          <a:chExt cx="0" cy="0"/>
        </a:xfrm>
      </p:grpSpPr>
      <p:pic>
        <p:nvPicPr>
          <p:cNvPr id="5" name="Imagen 4" descr="Imagen que contiene dibujo&#10;&#10;Descripción generada automáticamente">
            <a:extLst>
              <a:ext uri="{FF2B5EF4-FFF2-40B4-BE49-F238E27FC236}">
                <a16:creationId xmlns:a16="http://schemas.microsoft.com/office/drawing/2014/main" id="{3C163A10-C0EB-BB22-E8F0-FB4E28CD3121}"/>
              </a:ext>
            </a:extLst>
          </p:cNvPr>
          <p:cNvPicPr>
            <a:picLocks noChangeAspect="1"/>
          </p:cNvPicPr>
          <p:nvPr/>
        </p:nvPicPr>
        <p:blipFill>
          <a:blip r:embed="rId2"/>
          <a:srcRect l="18968" r="20677" b="-1"/>
          <a:stretch/>
        </p:blipFill>
        <p:spPr>
          <a:xfrm rot="16200000">
            <a:off x="-1535408" y="1497308"/>
            <a:ext cx="6858000" cy="3863383"/>
          </a:xfrm>
          <a:prstGeom prst="rect">
            <a:avLst/>
          </a:prstGeom>
        </p:spPr>
      </p:pic>
      <p:cxnSp>
        <p:nvCxnSpPr>
          <p:cNvPr id="28" name="Straight Connector 27">
            <a:extLst>
              <a:ext uri="{FF2B5EF4-FFF2-40B4-BE49-F238E27FC236}">
                <a16:creationId xmlns:a16="http://schemas.microsoft.com/office/drawing/2014/main" id="{8BF4E63F-6781-770E-7B48-86058A7833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CC5FEA-153D-187B-188F-FA58521BF800}"/>
              </a:ext>
            </a:extLst>
          </p:cNvPr>
          <p:cNvSpPr>
            <a:spLocks noGrp="1"/>
          </p:cNvSpPr>
          <p:nvPr>
            <p:ph idx="1"/>
          </p:nvPr>
        </p:nvSpPr>
        <p:spPr>
          <a:xfrm>
            <a:off x="3931517" y="1992376"/>
            <a:ext cx="4571133" cy="3591207"/>
          </a:xfrm>
        </p:spPr>
        <p:txBody>
          <a:bodyPr>
            <a:normAutofit lnSpcReduction="10000"/>
          </a:bodyPr>
          <a:lstStyle/>
          <a:p>
            <a:pPr algn="just">
              <a:buFont typeface="Courier New" panose="02070309020205020404" pitchFamily="49" charset="0"/>
              <a:buChar char="o"/>
            </a:pPr>
            <a:r>
              <a:rPr lang="es-ES" sz="1700" dirty="0"/>
              <a:t>No tiene cura ni tratamiento.</a:t>
            </a:r>
          </a:p>
          <a:p>
            <a:pPr algn="just">
              <a:buFont typeface="Courier New" panose="02070309020205020404" pitchFamily="49" charset="0"/>
              <a:buChar char="o"/>
            </a:pPr>
            <a:r>
              <a:rPr lang="es-ES" sz="1700" dirty="0"/>
              <a:t>Los tratamientos van dirigidos a mejorar los síntomas.</a:t>
            </a:r>
          </a:p>
          <a:p>
            <a:pPr algn="just">
              <a:buFont typeface="Courier New" panose="02070309020205020404" pitchFamily="49" charset="0"/>
              <a:buChar char="o"/>
            </a:pPr>
            <a:r>
              <a:rPr lang="es-ES" sz="1700" dirty="0"/>
              <a:t>Primer caso registrado en 2008, se han identificado más de 70 variantes.</a:t>
            </a:r>
          </a:p>
          <a:p>
            <a:pPr algn="just">
              <a:buFont typeface="Courier New" panose="02070309020205020404" pitchFamily="49" charset="0"/>
              <a:buChar char="o"/>
            </a:pPr>
            <a:r>
              <a:rPr lang="es-ES" sz="1700" dirty="0"/>
              <a:t>Hasta 2024 , 208 casos en el mundo.</a:t>
            </a:r>
          </a:p>
          <a:p>
            <a:pPr algn="just">
              <a:buFont typeface="Courier New" panose="02070309020205020404" pitchFamily="49" charset="0"/>
              <a:buChar char="o"/>
            </a:pPr>
            <a:r>
              <a:rPr lang="es-ES" sz="1700" dirty="0"/>
              <a:t>Los hombres suelen estar más afectados, mujeres síntomas más leves.</a:t>
            </a:r>
          </a:p>
          <a:p>
            <a:pPr algn="just">
              <a:buFont typeface="Courier New" panose="02070309020205020404" pitchFamily="49" charset="0"/>
              <a:buChar char="o"/>
            </a:pPr>
            <a:r>
              <a:rPr lang="es-ES" sz="1700" dirty="0"/>
              <a:t>El gen IQSEC2 envía instrucciones a distintas células de diferentes órganos, por lo que la enfermedad afecta diferentes partes del cuerpo estando el papel más importante en el cerebro.</a:t>
            </a:r>
          </a:p>
        </p:txBody>
      </p:sp>
    </p:spTree>
    <p:extLst>
      <p:ext uri="{BB962C8B-B14F-4D97-AF65-F5344CB8AC3E}">
        <p14:creationId xmlns:p14="http://schemas.microsoft.com/office/powerpoint/2010/main" val="16105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195026"/>
            <a:ext cx="7375161" cy="1325563"/>
          </a:xfrm>
        </p:spPr>
        <p:txBody>
          <a:bodyPr anchor="b">
            <a:normAutofit/>
          </a:bodyPr>
          <a:lstStyle/>
          <a:p>
            <a:r>
              <a:rPr lang="es-ES" sz="3100" dirty="0">
                <a:solidFill>
                  <a:schemeClr val="tx2"/>
                </a:solidFill>
              </a:rPr>
              <a:t>Síntomas Principales</a:t>
            </a:r>
          </a:p>
        </p:txBody>
      </p:sp>
      <p:grpSp>
        <p:nvGrpSpPr>
          <p:cNvPr id="55"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509575" cy="2510866"/>
            <a:chOff x="-305" y="-1"/>
            <a:chExt cx="3832880" cy="2876136"/>
          </a:xfrm>
        </p:grpSpPr>
        <p:sp>
          <p:nvSpPr>
            <p:cNvPr id="56"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0" name="Content Placeholder 2">
            <a:extLst>
              <a:ext uri="{FF2B5EF4-FFF2-40B4-BE49-F238E27FC236}">
                <a16:creationId xmlns:a16="http://schemas.microsoft.com/office/drawing/2014/main" id="{33F89CC7-F20F-3BEE-858D-E30FDD978A2F}"/>
              </a:ext>
            </a:extLst>
          </p:cNvPr>
          <p:cNvGraphicFramePr>
            <a:graphicFrameLocks noGrp="1"/>
          </p:cNvGraphicFramePr>
          <p:nvPr>
            <p:ph idx="1"/>
            <p:extLst>
              <p:ext uri="{D42A27DB-BD31-4B8C-83A1-F6EECF244321}">
                <p14:modId xmlns:p14="http://schemas.microsoft.com/office/powerpoint/2010/main" val="1764750296"/>
              </p:ext>
            </p:extLst>
          </p:nvPr>
        </p:nvGraphicFramePr>
        <p:xfrm>
          <a:off x="469901" y="2692400"/>
          <a:ext cx="8350250" cy="37464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0"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319752" y="4030420"/>
            <a:ext cx="3878664" cy="1776494"/>
            <a:chOff x="6867015" y="-1"/>
            <a:chExt cx="5324985" cy="3251912"/>
          </a:xfrm>
          <a:solidFill>
            <a:schemeClr val="accent5">
              <a:alpha val="10000"/>
            </a:schemeClr>
          </a:solidFill>
        </p:grpSpPr>
        <p:sp>
          <p:nvSpPr>
            <p:cNvPr id="61"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n 4" descr="Logotipo, nombre de la empresa&#10;&#10;Descripción generada automáticamente">
            <a:extLst>
              <a:ext uri="{FF2B5EF4-FFF2-40B4-BE49-F238E27FC236}">
                <a16:creationId xmlns:a16="http://schemas.microsoft.com/office/drawing/2014/main" id="{430809E3-8DAC-F493-942A-F71B63AA387A}"/>
              </a:ext>
            </a:extLst>
          </p:cNvPr>
          <p:cNvPicPr>
            <a:picLocks noChangeAspect="1"/>
          </p:cNvPicPr>
          <p:nvPr/>
        </p:nvPicPr>
        <p:blipFill>
          <a:blip r:embed="rId7"/>
          <a:stretch>
            <a:fillRect/>
          </a:stretch>
        </p:blipFill>
        <p:spPr>
          <a:xfrm>
            <a:off x="4752575" y="-546914"/>
            <a:ext cx="4391025" cy="2447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2916395" cy="1800526"/>
          </a:xfrm>
        </p:spPr>
        <p:txBody>
          <a:bodyPr>
            <a:normAutofit/>
          </a:bodyPr>
          <a:lstStyle/>
          <a:p>
            <a:pPr>
              <a:lnSpc>
                <a:spcPct val="90000"/>
              </a:lnSpc>
            </a:pPr>
            <a:r>
              <a:rPr lang="es-ES" sz="3700"/>
              <a:t>Diagnóstico y Epidemiología</a:t>
            </a:r>
          </a:p>
        </p:txBody>
      </p:sp>
      <p:sp>
        <p:nvSpPr>
          <p:cNvPr id="31" name="Content Placeholder 2"/>
          <p:cNvSpPr>
            <a:spLocks noGrp="1"/>
          </p:cNvSpPr>
          <p:nvPr>
            <p:ph idx="1"/>
          </p:nvPr>
        </p:nvSpPr>
        <p:spPr>
          <a:xfrm>
            <a:off x="628650" y="2623381"/>
            <a:ext cx="2916396" cy="3553581"/>
          </a:xfrm>
        </p:spPr>
        <p:txBody>
          <a:bodyPr>
            <a:normAutofit fontScale="92500" lnSpcReduction="10000"/>
          </a:bodyPr>
          <a:lstStyle/>
          <a:p>
            <a:pPr>
              <a:lnSpc>
                <a:spcPct val="90000"/>
              </a:lnSpc>
            </a:pPr>
            <a:r>
              <a:rPr lang="es-ES" sz="1700" dirty="0"/>
              <a:t>• Métodos de diagnóstico: pruebas genéticas como secuenciación del exoma completo.</a:t>
            </a:r>
          </a:p>
          <a:p>
            <a:pPr>
              <a:lnSpc>
                <a:spcPct val="90000"/>
              </a:lnSpc>
            </a:pPr>
            <a:r>
              <a:rPr lang="es-ES" sz="1700" dirty="0"/>
              <a:t>• La frecuencia del trastorno es baja, con aproximadamente 204 casos identificados hasta 2024.</a:t>
            </a:r>
          </a:p>
          <a:p>
            <a:pPr>
              <a:lnSpc>
                <a:spcPct val="90000"/>
              </a:lnSpc>
            </a:pPr>
            <a:endParaRPr lang="es-ES" sz="1700" dirty="0"/>
          </a:p>
          <a:p>
            <a:pPr>
              <a:lnSpc>
                <a:spcPct val="90000"/>
              </a:lnSpc>
            </a:pPr>
            <a:r>
              <a:rPr lang="es-ES" sz="1700" dirty="0"/>
              <a:t>• Primer caso registrado en 2008</a:t>
            </a:r>
          </a:p>
          <a:p>
            <a:pPr>
              <a:lnSpc>
                <a:spcPct val="90000"/>
              </a:lnSpc>
            </a:pPr>
            <a:endParaRPr lang="es-ES" sz="1700" dirty="0"/>
          </a:p>
          <a:p>
            <a:pPr>
              <a:lnSpc>
                <a:spcPct val="90000"/>
              </a:lnSpc>
            </a:pPr>
            <a:r>
              <a:rPr lang="es-ES" sz="1700" dirty="0"/>
              <a:t>• Las nuevas tecnologías están facilitando un aumento en los diagnósticos.</a:t>
            </a:r>
          </a:p>
        </p:txBody>
      </p:sp>
      <p:pic>
        <p:nvPicPr>
          <p:cNvPr id="4" name="Imagen 3" descr="Imagen que contiene dibujo&#10;&#10;Descripción generada automáticamente">
            <a:extLst>
              <a:ext uri="{FF2B5EF4-FFF2-40B4-BE49-F238E27FC236}">
                <a16:creationId xmlns:a16="http://schemas.microsoft.com/office/drawing/2014/main" id="{EE332891-9ADE-29A1-CDF0-CFF607BAE408}"/>
              </a:ext>
            </a:extLst>
          </p:cNvPr>
          <p:cNvPicPr>
            <a:picLocks noChangeAspect="1"/>
          </p:cNvPicPr>
          <p:nvPr/>
        </p:nvPicPr>
        <p:blipFill>
          <a:blip r:embed="rId2"/>
          <a:stretch>
            <a:fillRect/>
          </a:stretch>
        </p:blipFill>
        <p:spPr>
          <a:xfrm rot="5400000">
            <a:off x="4081131" y="2491193"/>
            <a:ext cx="5599876" cy="19039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72088"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628650" y="643467"/>
            <a:ext cx="2916395" cy="1800526"/>
          </a:xfrm>
        </p:spPr>
        <p:txBody>
          <a:bodyPr>
            <a:normAutofit/>
          </a:bodyPr>
          <a:lstStyle/>
          <a:p>
            <a:r>
              <a:rPr lang="es-ES" sz="4100"/>
              <a:t>Manejo y Tratamiento</a:t>
            </a:r>
          </a:p>
        </p:txBody>
      </p:sp>
      <p:sp>
        <p:nvSpPr>
          <p:cNvPr id="3" name="Content Placeholder 2"/>
          <p:cNvSpPr>
            <a:spLocks noGrp="1"/>
          </p:cNvSpPr>
          <p:nvPr>
            <p:ph idx="1"/>
          </p:nvPr>
        </p:nvSpPr>
        <p:spPr>
          <a:xfrm>
            <a:off x="628650" y="2623381"/>
            <a:ext cx="3263900" cy="3720269"/>
          </a:xfrm>
        </p:spPr>
        <p:txBody>
          <a:bodyPr>
            <a:normAutofit fontScale="92500" lnSpcReduction="20000"/>
          </a:bodyPr>
          <a:lstStyle/>
          <a:p>
            <a:r>
              <a:rPr lang="es-ES" sz="1700" dirty="0"/>
              <a:t>• Abordajes terapéuticos incluyen fisioterapia, terapia ocupacional y terapia del lenguaje.</a:t>
            </a:r>
          </a:p>
          <a:p>
            <a:r>
              <a:rPr lang="es-ES" sz="1700" dirty="0"/>
              <a:t>• Medicación para el manejo de epilepsia y otros síntomas asociados.</a:t>
            </a:r>
          </a:p>
          <a:p>
            <a:r>
              <a:rPr lang="es-ES" sz="1700" dirty="0"/>
              <a:t>• Soporte especializado en educación y habilidades sociales.</a:t>
            </a:r>
          </a:p>
          <a:p>
            <a:r>
              <a:rPr lang="es-ES" sz="1700" dirty="0"/>
              <a:t>• Al ser una enfermedad sin cura, los tratamientos se orientan a mejorar los síntomas y la calidad de vida</a:t>
            </a:r>
          </a:p>
          <a:p>
            <a:r>
              <a:rPr lang="es-ES" sz="1700" dirty="0"/>
              <a:t>Ortesis, </a:t>
            </a:r>
            <a:r>
              <a:rPr lang="es-ES" sz="1700" dirty="0" err="1"/>
              <a:t>dafos</a:t>
            </a:r>
            <a:r>
              <a:rPr lang="es-ES" sz="1700" dirty="0"/>
              <a:t>, corsé, </a:t>
            </a:r>
            <a:r>
              <a:rPr lang="es-ES" sz="1700" dirty="0" err="1"/>
              <a:t>bipedestador</a:t>
            </a:r>
            <a:r>
              <a:rPr lang="es-ES" sz="1700" dirty="0"/>
              <a:t>.</a:t>
            </a:r>
          </a:p>
          <a:p>
            <a:r>
              <a:rPr lang="es-ES" sz="1700" dirty="0"/>
              <a:t>Ayudas dinámicas como andadores, sillas de ruedas</a:t>
            </a:r>
          </a:p>
        </p:txBody>
      </p:sp>
      <p:pic>
        <p:nvPicPr>
          <p:cNvPr id="5" name="Imagen 4" descr="Logotipo, nombre de la empresa&#10;&#10;Descripción generada automáticamente">
            <a:extLst>
              <a:ext uri="{FF2B5EF4-FFF2-40B4-BE49-F238E27FC236}">
                <a16:creationId xmlns:a16="http://schemas.microsoft.com/office/drawing/2014/main" id="{8F14C51F-761E-3BEF-AF7E-33FD8C130474}"/>
              </a:ext>
            </a:extLst>
          </p:cNvPr>
          <p:cNvPicPr>
            <a:picLocks noChangeAspect="1"/>
          </p:cNvPicPr>
          <p:nvPr/>
        </p:nvPicPr>
        <p:blipFill>
          <a:blip r:embed="rId3"/>
          <a:stretch>
            <a:fillRect/>
          </a:stretch>
        </p:blipFill>
        <p:spPr>
          <a:xfrm>
            <a:off x="5202339" y="4609667"/>
            <a:ext cx="3560660" cy="19850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2F99DB-3A05-6D7A-0973-10F33F99D55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6080B54-193B-07FE-4523-FC31509BF45C}"/>
              </a:ext>
            </a:extLst>
          </p:cNvPr>
          <p:cNvSpPr>
            <a:spLocks noGrp="1"/>
          </p:cNvSpPr>
          <p:nvPr>
            <p:ph type="title"/>
          </p:nvPr>
        </p:nvSpPr>
        <p:spPr>
          <a:xfrm>
            <a:off x="688479" y="394633"/>
            <a:ext cx="7375161" cy="1325563"/>
          </a:xfrm>
        </p:spPr>
        <p:txBody>
          <a:bodyPr anchor="b">
            <a:normAutofit/>
          </a:bodyPr>
          <a:lstStyle/>
          <a:p>
            <a:r>
              <a:rPr lang="es-ES" sz="3100" dirty="0">
                <a:solidFill>
                  <a:schemeClr val="tx2"/>
                </a:solidFill>
              </a:rPr>
              <a:t>Investigación y Futuro </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ángulo: esquinas diagonales redondeadas 3">
            <a:extLst>
              <a:ext uri="{FF2B5EF4-FFF2-40B4-BE49-F238E27FC236}">
                <a16:creationId xmlns:a16="http://schemas.microsoft.com/office/drawing/2014/main" id="{9702E250-7EE0-6A13-E421-7AAFA072D755}"/>
              </a:ext>
            </a:extLst>
          </p:cNvPr>
          <p:cNvSpPr/>
          <p:nvPr/>
        </p:nvSpPr>
        <p:spPr>
          <a:xfrm>
            <a:off x="1256948" y="2311119"/>
            <a:ext cx="2196000" cy="2196000"/>
          </a:xfrm>
          <a:prstGeom prst="round2DiagRect">
            <a:avLst>
              <a:gd name="adj1" fmla="val 29727"/>
              <a:gd name="adj2" fmla="val 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5" name="Rectángulo 4" descr="Microscopio">
            <a:extLst>
              <a:ext uri="{FF2B5EF4-FFF2-40B4-BE49-F238E27FC236}">
                <a16:creationId xmlns:a16="http://schemas.microsoft.com/office/drawing/2014/main" id="{3AD06EC2-401B-CBDB-36E9-96D7A05D7C64}"/>
              </a:ext>
            </a:extLst>
          </p:cNvPr>
          <p:cNvSpPr/>
          <p:nvPr/>
        </p:nvSpPr>
        <p:spPr>
          <a:xfrm>
            <a:off x="1761446" y="2807991"/>
            <a:ext cx="1260000" cy="1260000"/>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3" name="Rectángulo: esquinas diagonales redondeadas 2">
            <a:extLst>
              <a:ext uri="{FF2B5EF4-FFF2-40B4-BE49-F238E27FC236}">
                <a16:creationId xmlns:a16="http://schemas.microsoft.com/office/drawing/2014/main" id="{FFA02629-DB8E-2B5E-519F-1F620B774DF0}"/>
              </a:ext>
            </a:extLst>
          </p:cNvPr>
          <p:cNvSpPr/>
          <p:nvPr/>
        </p:nvSpPr>
        <p:spPr>
          <a:xfrm>
            <a:off x="4816522" y="2311119"/>
            <a:ext cx="2196000" cy="2196000"/>
          </a:xfrm>
          <a:prstGeom prst="round2DiagRect">
            <a:avLst>
              <a:gd name="adj1" fmla="val 29727"/>
              <a:gd name="adj2" fmla="val 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6" name="Rectángulo 5" descr="Bombilla">
            <a:extLst>
              <a:ext uri="{FF2B5EF4-FFF2-40B4-BE49-F238E27FC236}">
                <a16:creationId xmlns:a16="http://schemas.microsoft.com/office/drawing/2014/main" id="{015DF77E-FCB9-9221-9705-853B43BD066B}"/>
              </a:ext>
            </a:extLst>
          </p:cNvPr>
          <p:cNvSpPr/>
          <p:nvPr/>
        </p:nvSpPr>
        <p:spPr>
          <a:xfrm>
            <a:off x="5328451" y="2807991"/>
            <a:ext cx="1260000" cy="1260000"/>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1" name="Content Placeholder 2">
            <a:extLst>
              <a:ext uri="{FF2B5EF4-FFF2-40B4-BE49-F238E27FC236}">
                <a16:creationId xmlns:a16="http://schemas.microsoft.com/office/drawing/2014/main" id="{03602C2B-EA3D-725F-C647-ED843992A8AE}"/>
              </a:ext>
            </a:extLst>
          </p:cNvPr>
          <p:cNvSpPr>
            <a:spLocks noGrp="1"/>
          </p:cNvSpPr>
          <p:nvPr>
            <p:ph idx="1"/>
          </p:nvPr>
        </p:nvSpPr>
        <p:spPr>
          <a:xfrm>
            <a:off x="1021967" y="4534825"/>
            <a:ext cx="3070961" cy="2398884"/>
          </a:xfrm>
        </p:spPr>
        <p:txBody>
          <a:bodyPr anchor="ctr">
            <a:normAutofit/>
          </a:bodyPr>
          <a:lstStyle/>
          <a:p>
            <a:r>
              <a:rPr lang="es-ES" sz="1700" dirty="0"/>
              <a:t>• La investigación sobre el Gen IQSEC2 está en desarrollo, enfocándose en comprender sus funciones específicas</a:t>
            </a:r>
          </a:p>
        </p:txBody>
      </p:sp>
      <p:sp>
        <p:nvSpPr>
          <p:cNvPr id="26" name="Rectángulo 25">
            <a:extLst>
              <a:ext uri="{FF2B5EF4-FFF2-40B4-BE49-F238E27FC236}">
                <a16:creationId xmlns:a16="http://schemas.microsoft.com/office/drawing/2014/main" id="{434D5F68-8062-3313-E2B0-15FCFCD1BD24}"/>
              </a:ext>
            </a:extLst>
          </p:cNvPr>
          <p:cNvSpPr/>
          <p:nvPr/>
        </p:nvSpPr>
        <p:spPr>
          <a:xfrm>
            <a:off x="4853843" y="987159"/>
            <a:ext cx="360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s-ES"/>
          </a:p>
        </p:txBody>
      </p:sp>
      <p:sp>
        <p:nvSpPr>
          <p:cNvPr id="28" name="Content Placeholder 2">
            <a:extLst>
              <a:ext uri="{FF2B5EF4-FFF2-40B4-BE49-F238E27FC236}">
                <a16:creationId xmlns:a16="http://schemas.microsoft.com/office/drawing/2014/main" id="{B84C8FCB-BFDE-EAEF-8965-77A5826626B9}"/>
              </a:ext>
            </a:extLst>
          </p:cNvPr>
          <p:cNvSpPr txBox="1">
            <a:spLocks/>
          </p:cNvSpPr>
          <p:nvPr/>
        </p:nvSpPr>
        <p:spPr>
          <a:xfrm>
            <a:off x="4450045" y="4507119"/>
            <a:ext cx="3070961" cy="2398884"/>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ES" sz="1700" dirty="0"/>
              <a:t>• Los fondos recaudados son esenciales para impulsar tratamientos innovadores y mejorar la calidad de vida</a:t>
            </a:r>
          </a:p>
        </p:txBody>
      </p:sp>
      <p:pic>
        <p:nvPicPr>
          <p:cNvPr id="23" name="Imagen 22" descr="Logotipo, nombre de la empresa&#10;&#10;Descripción generada automáticamente">
            <a:extLst>
              <a:ext uri="{FF2B5EF4-FFF2-40B4-BE49-F238E27FC236}">
                <a16:creationId xmlns:a16="http://schemas.microsoft.com/office/drawing/2014/main" id="{C2BAE63B-08C7-90AE-54BA-6283E5F1CA1B}"/>
              </a:ext>
            </a:extLst>
          </p:cNvPr>
          <p:cNvPicPr>
            <a:picLocks noChangeAspect="1"/>
          </p:cNvPicPr>
          <p:nvPr/>
        </p:nvPicPr>
        <p:blipFill>
          <a:blip r:embed="rId6"/>
          <a:stretch>
            <a:fillRect/>
          </a:stretch>
        </p:blipFill>
        <p:spPr>
          <a:xfrm>
            <a:off x="-273783" y="84231"/>
            <a:ext cx="3466846" cy="1932710"/>
          </a:xfrm>
          <a:prstGeom prst="rect">
            <a:avLst/>
          </a:prstGeom>
        </p:spPr>
      </p:pic>
    </p:spTree>
    <p:extLst>
      <p:ext uri="{BB962C8B-B14F-4D97-AF65-F5344CB8AC3E}">
        <p14:creationId xmlns:p14="http://schemas.microsoft.com/office/powerpoint/2010/main" val="174822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a:extLst>
              <a:ext uri="{FF2B5EF4-FFF2-40B4-BE49-F238E27FC236}">
                <a16:creationId xmlns:a16="http://schemas.microsoft.com/office/drawing/2014/main" id="{807EA8F9-1F33-1975-7654-5B3D31D7266D}"/>
              </a:ext>
            </a:extLst>
          </p:cNvPr>
          <p:cNvPicPr>
            <a:picLocks noChangeAspect="1"/>
          </p:cNvPicPr>
          <p:nvPr/>
        </p:nvPicPr>
        <p:blipFill>
          <a:blip r:embed="rId2"/>
          <a:srcRect t="745" r="-2" b="10610"/>
          <a:stretch/>
        </p:blipFill>
        <p:spPr>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4" name="Imagen 3" descr="Imagen que contiene dibujo&#10;&#10;Descripción generada automáticamente">
            <a:extLst>
              <a:ext uri="{FF2B5EF4-FFF2-40B4-BE49-F238E27FC236}">
                <a16:creationId xmlns:a16="http://schemas.microsoft.com/office/drawing/2014/main" id="{D0664218-74D9-5BF1-83DB-3C0C581C5267}"/>
              </a:ext>
            </a:extLst>
          </p:cNvPr>
          <p:cNvPicPr>
            <a:picLocks noChangeAspect="1"/>
          </p:cNvPicPr>
          <p:nvPr/>
        </p:nvPicPr>
        <p:blipFill>
          <a:blip r:embed="rId3"/>
          <a:srcRect r="44613" b="2"/>
          <a:stretch/>
        </p:blipFill>
        <p:spPr>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useBgFill="1">
        <p:nvSpPr>
          <p:cNvPr id="33" name="Freeform: Shape 32">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5499"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0F5310F-AFC8-BFDB-72A8-951A46980816}"/>
              </a:ext>
            </a:extLst>
          </p:cNvPr>
          <p:cNvSpPr>
            <a:spLocks noGrp="1"/>
          </p:cNvSpPr>
          <p:nvPr>
            <p:ph type="title"/>
          </p:nvPr>
        </p:nvSpPr>
        <p:spPr>
          <a:xfrm>
            <a:off x="329184" y="1524659"/>
            <a:ext cx="3764305" cy="2774088"/>
          </a:xfrm>
        </p:spPr>
        <p:txBody>
          <a:bodyPr vert="horz" lIns="91440" tIns="45720" rIns="91440" bIns="45720" rtlCol="0" anchor="b">
            <a:normAutofit/>
          </a:bodyPr>
          <a:lstStyle/>
          <a:p>
            <a:pPr algn="l" defTabSz="914400">
              <a:lnSpc>
                <a:spcPct val="90000"/>
              </a:lnSpc>
            </a:pPr>
            <a:r>
              <a:rPr lang="en-US" sz="4700" kern="1200">
                <a:solidFill>
                  <a:schemeClr val="tx1"/>
                </a:solidFill>
                <a:latin typeface="+mj-lt"/>
                <a:ea typeface="+mj-ea"/>
                <a:cs typeface="+mj-cs"/>
              </a:rPr>
              <a:t>Localización de casos</a:t>
            </a:r>
          </a:p>
        </p:txBody>
      </p:sp>
      <p:sp>
        <p:nvSpPr>
          <p:cNvPr id="37" name="Rectangle 36">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704"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9" name="Rectangle 38">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23" y="4461119"/>
            <a:ext cx="376430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845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1179</TotalTime>
  <Words>2324</Words>
  <Application>Microsoft Office PowerPoint</Application>
  <PresentationFormat>Presentación en pantalla (4:3)</PresentationFormat>
  <Paragraphs>138</Paragraphs>
  <Slides>31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31</vt:i4>
      </vt:variant>
    </vt:vector>
  </HeadingPairs>
  <TitlesOfParts>
    <vt:vector size="37" baseType="lpstr">
      <vt:lpstr>Aptos</vt:lpstr>
      <vt:lpstr>Arial</vt:lpstr>
      <vt:lpstr>Avenir Next LT Pro</vt:lpstr>
      <vt:lpstr>Calibri</vt:lpstr>
      <vt:lpstr>Courier New</vt:lpstr>
      <vt:lpstr>Office Theme</vt:lpstr>
      <vt:lpstr>Trastorno Asociado al Gen IQSEC2</vt:lpstr>
      <vt:lpstr>Presentación de PowerPoint</vt:lpstr>
      <vt:lpstr>Impacto Genético</vt:lpstr>
      <vt:lpstr>Presentación de PowerPoint</vt:lpstr>
      <vt:lpstr>Síntomas Principales</vt:lpstr>
      <vt:lpstr>Diagnóstico y Epidemiología</vt:lpstr>
      <vt:lpstr>Manejo y Tratamiento</vt:lpstr>
      <vt:lpstr>Investigación y Futuro </vt:lpstr>
      <vt:lpstr>Localización de casos</vt:lpstr>
      <vt:lpstr>Algunos de nuestros valientes ADRIANA</vt:lpstr>
      <vt:lpstr>Algunos de nuestros valientes ADRIANA</vt:lpstr>
      <vt:lpstr>Algunos de nuestros valientes ARES</vt:lpstr>
      <vt:lpstr>Algunos de nuestros valientes ARES</vt:lpstr>
      <vt:lpstr>Algunos de nuestros valientes JUDITH</vt:lpstr>
      <vt:lpstr>Algunos de nuestros valientes JUDITH</vt:lpstr>
      <vt:lpstr>Algunos de nuestros valientes MIQUEL</vt:lpstr>
      <vt:lpstr>Algunos de nuestros valientes MIQUEL</vt:lpstr>
      <vt:lpstr>Algunos de nuestros valientes JORDI</vt:lpstr>
      <vt:lpstr>Algunos de nuestros valientes JORDI</vt:lpstr>
      <vt:lpstr>Algunos de nuestros valientes JORDI</vt:lpstr>
      <vt:lpstr>Algunos de nuestros valientes JORDI</vt:lpstr>
      <vt:lpstr>Algunos de nuestros valientes NOAH</vt:lpstr>
      <vt:lpstr>Algunos de nuestros valientes NOAH</vt:lpstr>
      <vt:lpstr>Algunos de nuestros valientes NOAH</vt:lpstr>
      <vt:lpstr>Algunos de nuestros valientes JOEL</vt:lpstr>
      <vt:lpstr>Algunos de nuestros valientes JOEL</vt:lpstr>
      <vt:lpstr>Algunos de nuestros valientes JOEL</vt:lpstr>
      <vt:lpstr>Algunos de nuestros valientes MARÍA</vt:lpstr>
      <vt:lpstr>Repercusión en la familia</vt:lpstr>
      <vt:lpstr>Finalidad ASOCIACIÓN ESPAÑOLA MUTACIÓN GEN IQSEC2</vt:lpstr>
      <vt:lpstr>Contacto y Recursos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EMPAR CEBRIÁN TORREJÓN</dc:creator>
  <cp:keywords/>
  <dc:description>generated using python-pptx</dc:description>
  <cp:lastModifiedBy>EMPAR CEBRIÁN TORREJÓN</cp:lastModifiedBy>
  <cp:revision>1</cp:revision>
  <cp:lastPrinted>2025-02-02T16:55:16Z</cp:lastPrinted>
  <dcterms:created xsi:type="dcterms:W3CDTF">2013-01-27T09:14:16Z</dcterms:created>
  <dcterms:modified xsi:type="dcterms:W3CDTF">2025-02-02T17:11:53Z</dcterms:modified>
  <cp:category/>
</cp:coreProperties>
</file>