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8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21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24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62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6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9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75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25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2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7D58-5AFF-4D8C-AEED-FC6CBC6555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BA2A-3D36-47F3-8DD6-8ADAB316A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7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DQ5qqHukkAc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87624" y="1196752"/>
            <a:ext cx="3096344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1187624" y="1196752"/>
            <a:ext cx="3096344" cy="28803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5436096" y="1488146"/>
                <a:ext cx="2048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𝑐𝑢𝑎𝑑𝑟𝑎𝑑𝑜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488146"/>
                <a:ext cx="20488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6 CuadroTexto"/>
              <p:cNvSpPr txBox="1"/>
              <p:nvPr/>
            </p:nvSpPr>
            <p:spPr>
              <a:xfrm>
                <a:off x="5509963" y="1989890"/>
                <a:ext cx="197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í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𝑟𝑐𝑢𝑙𝑜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𝑝𝑖</m:t>
                      </m:r>
                      <m:r>
                        <a:rPr lang="es-ES" b="0" i="1" smtClean="0">
                          <a:latin typeface="Cambria Math"/>
                        </a:rPr>
                        <m:t> ∗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963" y="1989890"/>
                <a:ext cx="19749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CuadroTexto"/>
              <p:cNvSpPr txBox="1"/>
              <p:nvPr/>
            </p:nvSpPr>
            <p:spPr>
              <a:xfrm>
                <a:off x="5174006" y="2695597"/>
                <a:ext cx="2425857" cy="643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𝑝𝑖</m:t>
                      </m:r>
                      <m:r>
                        <a:rPr lang="es-ES" b="0" i="1" smtClean="0">
                          <a:latin typeface="Cambria Math"/>
                        </a:rPr>
                        <m:t>=4 ∗ 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_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𝑐𝑢𝑎𝑑𝑟𝑎𝑑𝑜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_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í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𝑟𝑐𝑢𝑙𝑜</m:t>
                          </m:r>
                        </m:den>
                      </m:f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06" y="2695597"/>
                <a:ext cx="2425857" cy="643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5284516" y="3720394"/>
                <a:ext cx="2451697" cy="643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𝑝𝑖</m:t>
                      </m:r>
                      <m:r>
                        <a:rPr lang="es-ES" b="0" i="1" smtClean="0">
                          <a:latin typeface="Cambria Math"/>
                        </a:rPr>
                        <m:t>=4 ∗ 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_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𝑐𝑢𝑎𝑑𝑟𝑎𝑑𝑜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_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í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𝑟𝑐𝑢𝑙𝑜</m:t>
                          </m:r>
                        </m:den>
                      </m:f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16" y="3720394"/>
                <a:ext cx="2451697" cy="6436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Rectángulo"/>
          <p:cNvSpPr/>
          <p:nvPr/>
        </p:nvSpPr>
        <p:spPr>
          <a:xfrm>
            <a:off x="4716016" y="980728"/>
            <a:ext cx="3456384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1979712" y="544522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2411760" y="5445224"/>
            <a:ext cx="72008" cy="720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3059832" y="5445224"/>
            <a:ext cx="55352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Quantum Fracture</a:t>
            </a:r>
          </a:p>
          <a:p>
            <a:r>
              <a:rPr lang="es-ES" dirty="0" smtClean="0">
                <a:hlinkClick r:id="rId6"/>
              </a:rPr>
              <a:t>https://www.youtube.com/watch?v=DQ5qqHukkAc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1187624" y="980728"/>
            <a:ext cx="30963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899592" y="1196752"/>
            <a:ext cx="0" cy="288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17 CuadroTexto"/>
              <p:cNvSpPr txBox="1"/>
              <p:nvPr/>
            </p:nvSpPr>
            <p:spPr>
              <a:xfrm>
                <a:off x="467544" y="2452246"/>
                <a:ext cx="479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2</m:t>
                      </m:r>
                      <m:r>
                        <a:rPr lang="es-E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52246"/>
                <a:ext cx="47987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18 CuadroTexto"/>
              <p:cNvSpPr txBox="1"/>
              <p:nvPr/>
            </p:nvSpPr>
            <p:spPr>
              <a:xfrm>
                <a:off x="2559978" y="611396"/>
                <a:ext cx="479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2</m:t>
                      </m:r>
                      <m:r>
                        <a:rPr lang="es-E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978" y="611396"/>
                <a:ext cx="479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19 Conector recto de flecha"/>
          <p:cNvCxnSpPr>
            <a:endCxn id="5" idx="6"/>
          </p:cNvCxnSpPr>
          <p:nvPr/>
        </p:nvCxnSpPr>
        <p:spPr>
          <a:xfrm>
            <a:off x="2735796" y="2636912"/>
            <a:ext cx="15481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21 CuadroTexto"/>
              <p:cNvSpPr txBox="1"/>
              <p:nvPr/>
            </p:nvSpPr>
            <p:spPr>
              <a:xfrm>
                <a:off x="3269944" y="2267580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944" y="2267580"/>
                <a:ext cx="35163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22 Elipse"/>
          <p:cNvSpPr/>
          <p:nvPr/>
        </p:nvSpPr>
        <p:spPr>
          <a:xfrm>
            <a:off x="2195736" y="3303231"/>
            <a:ext cx="72008" cy="720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3995936" y="373429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Elipse"/>
          <p:cNvSpPr/>
          <p:nvPr/>
        </p:nvSpPr>
        <p:spPr>
          <a:xfrm>
            <a:off x="2348136" y="3455631"/>
            <a:ext cx="72008" cy="720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Elipse"/>
          <p:cNvSpPr/>
          <p:nvPr/>
        </p:nvSpPr>
        <p:spPr>
          <a:xfrm>
            <a:off x="2500536" y="3608031"/>
            <a:ext cx="72008" cy="720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2652936" y="3760431"/>
            <a:ext cx="72008" cy="720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Elipse"/>
          <p:cNvSpPr/>
          <p:nvPr/>
        </p:nvSpPr>
        <p:spPr>
          <a:xfrm>
            <a:off x="2805336" y="3912831"/>
            <a:ext cx="72008" cy="720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8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64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user135</dc:creator>
  <cp:lastModifiedBy>user135</cp:lastModifiedBy>
  <cp:revision>4</cp:revision>
  <dcterms:created xsi:type="dcterms:W3CDTF">2020-06-26T09:01:03Z</dcterms:created>
  <dcterms:modified xsi:type="dcterms:W3CDTF">2020-06-26T09:43:11Z</dcterms:modified>
</cp:coreProperties>
</file>