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1" autoAdjust="0"/>
  </p:normalViewPr>
  <p:slideViewPr>
    <p:cSldViewPr>
      <p:cViewPr varScale="1">
        <p:scale>
          <a:sx n="110" d="100"/>
          <a:sy n="110" d="100"/>
        </p:scale>
        <p:origin x="-16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DE-3D04-4A91-A099-37346A80E4CC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C4E-96C0-4FA6-BD14-3CB906DE4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2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DE-3D04-4A91-A099-37346A80E4CC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C4E-96C0-4FA6-BD14-3CB906DE4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52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DE-3D04-4A91-A099-37346A80E4CC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C4E-96C0-4FA6-BD14-3CB906DE4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0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DE-3D04-4A91-A099-37346A80E4CC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C4E-96C0-4FA6-BD14-3CB906DE4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57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DE-3D04-4A91-A099-37346A80E4CC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C4E-96C0-4FA6-BD14-3CB906DE4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99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DE-3D04-4A91-A099-37346A80E4CC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C4E-96C0-4FA6-BD14-3CB906DE4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79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DE-3D04-4A91-A099-37346A80E4CC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C4E-96C0-4FA6-BD14-3CB906DE4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56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DE-3D04-4A91-A099-37346A80E4CC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C4E-96C0-4FA6-BD14-3CB906DE4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86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DE-3D04-4A91-A099-37346A80E4CC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C4E-96C0-4FA6-BD14-3CB906DE4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71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DE-3D04-4A91-A099-37346A80E4CC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C4E-96C0-4FA6-BD14-3CB906DE4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23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DE-3D04-4A91-A099-37346A80E4CC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C4E-96C0-4FA6-BD14-3CB906DE4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80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17DE-3D04-4A91-A099-37346A80E4CC}" type="datetimeFigureOut">
              <a:rPr lang="es-ES" smtClean="0"/>
              <a:t>22/07/2020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3AC4E-96C0-4FA6-BD14-3CB906DE4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12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0049" y="1916832"/>
            <a:ext cx="1141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__</a:t>
            </a:r>
            <a:r>
              <a:rPr lang="es-ES" dirty="0" err="1" smtClean="0"/>
              <a:t>main</a:t>
            </a:r>
            <a:r>
              <a:rPr lang="es-ES" dirty="0" smtClean="0"/>
              <a:t>__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910698" y="4077072"/>
            <a:ext cx="15730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recurse</a:t>
            </a:r>
            <a:r>
              <a:rPr lang="es-ES" dirty="0" smtClean="0"/>
              <a:t>(3, 0)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914025" y="3573016"/>
            <a:ext cx="15730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recurse</a:t>
            </a:r>
            <a:r>
              <a:rPr lang="es-ES" dirty="0" smtClean="0"/>
              <a:t>(2, 3)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910698" y="3055278"/>
            <a:ext cx="15730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recurse</a:t>
            </a:r>
            <a:r>
              <a:rPr lang="es-ES" dirty="0" smtClean="0"/>
              <a:t>(1, 5)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914025" y="2507088"/>
            <a:ext cx="15730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recurse</a:t>
            </a:r>
            <a:r>
              <a:rPr lang="es-ES" dirty="0" smtClean="0"/>
              <a:t>(0, 6)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839555" y="4077072"/>
            <a:ext cx="94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 → 0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839555" y="3055278"/>
            <a:ext cx="94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 → 2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839555" y="3573016"/>
            <a:ext cx="94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 → 1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843808" y="2492896"/>
            <a:ext cx="94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 → 3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43846" y="5445224"/>
            <a:ext cx="8520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recurse</a:t>
            </a:r>
            <a:r>
              <a:rPr lang="es-ES" dirty="0" smtClean="0"/>
              <a:t>(3, 0): la salida es 6</a:t>
            </a:r>
          </a:p>
          <a:p>
            <a:r>
              <a:rPr lang="es-ES" dirty="0" err="1" smtClean="0"/>
              <a:t>recurse</a:t>
            </a:r>
            <a:r>
              <a:rPr lang="es-ES" dirty="0" smtClean="0"/>
              <a:t>(-1 , 0): </a:t>
            </a:r>
            <a:r>
              <a:rPr lang="en-US" dirty="0" err="1" smtClean="0"/>
              <a:t>RecursionError</a:t>
            </a:r>
            <a:r>
              <a:rPr lang="en-US" dirty="0" smtClean="0"/>
              <a:t>: maximum recursion depth exceeded in comparison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900884" y="323364"/>
            <a:ext cx="159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Stack</a:t>
            </a:r>
            <a:r>
              <a:rPr lang="es-ES" dirty="0" smtClean="0"/>
              <a:t> </a:t>
            </a:r>
            <a:r>
              <a:rPr lang="es-ES" dirty="0" err="1" smtClean="0"/>
              <a:t>diagram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202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55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user135</dc:creator>
  <cp:lastModifiedBy>user135</cp:lastModifiedBy>
  <cp:revision>2</cp:revision>
  <dcterms:created xsi:type="dcterms:W3CDTF">2020-07-22T10:27:39Z</dcterms:created>
  <dcterms:modified xsi:type="dcterms:W3CDTF">2020-07-22T10:41:16Z</dcterms:modified>
</cp:coreProperties>
</file>