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89" d="100"/>
          <a:sy n="89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8AE8FE5-9DC2-4DB5-9020-03925208C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9E2AB1-DC73-4EAE-9A68-FF4FE5BA3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465AE8-C673-464D-A3E1-5A8B5C19302D}" type="datetime1">
              <a:rPr lang="pt-BR" smtClean="0"/>
              <a:t>16/08/2019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12E952-CA93-4853-92C0-F1F5E444E8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D7B6CD3-3C7A-4CEC-B6B2-B69E4180C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DED1B84-63D4-4527-B727-673DAF534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81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CA97-341E-4D8D-9165-1C93CFCB98F8}" type="datetime1">
              <a:rPr lang="pt-BR" smtClean="0"/>
              <a:pPr/>
              <a:t>16/08/2019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F257D5-55BF-4140-94FD-59F0D38B24D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23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F257D5-55BF-4140-94FD-59F0D38B24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8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BA4D88BA-27A1-4D10-B68D-DAABE8688AD7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997DC-4B55-4B9A-8C24-3298E0369357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25E99-20A7-418D-AA3D-5504DED3D33E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7CE56-59E5-4211-AC87-F69D39C7E059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536F0-40DB-4458-9074-AB692CE2191A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F4D48-51CB-49B8-9C63-3530366A035B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A6A29-0898-4AFF-A30E-ABC8BCCA7E4F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CE925-9E16-4B92-BF53-7EAF597AFCCC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408AB7-6BFF-442A-8B98-6192DB7F82C5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 rtl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EC963A-7AC8-478C-AE53-263B2BDE64EB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827A4-D678-44F4-A9DF-58E7CB2DB10D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A0CE57B3-CFDA-4FDC-A1D9-3AC1AD44D0D0}" type="datetime1">
              <a:rPr lang="pt-BR" noProof="0" smtClean="0"/>
              <a:t>16/08/2019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rma Livre: Forma 106" descr="Círculo externo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53806" y="0"/>
            <a:ext cx="10937756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1" name="Oval 80" descr="Segunda camada de hierarquia do círculo grande e colorido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0" name="Oval 79" descr="Segunda camada de hierarquia do círculo grande e colorido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9" name="Oval 78" descr="Segunda camada de hierarquia do círculo grande e colorido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8" name="Oval 77" descr="Segunda camada de hierarquia do círculo grande e colorido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7" name="Oval 76" descr="Segunda camada de hierarquia do círculo grande e colorido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Oval 31" descr="Círculo intermediário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3" name="Oval 32" descr="Círculo de alto nível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Organograma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69803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CLAUDIO</a:t>
            </a:r>
          </a:p>
          <a:p>
            <a:pPr marL="0" lvl="0" indent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</a:t>
            </a:r>
            <a:b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Finanças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BERGQVIST</a:t>
            </a:r>
            <a:b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Contabilidade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Tecnologia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ANGELICA ASTROM </a:t>
            </a:r>
            <a:b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Suporte técnico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RAUL RENATO</a:t>
            </a:r>
          </a:p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Operações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algn="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FLORA BERGGREN</a:t>
            </a:r>
            <a:b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Instalações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RUI ALVES</a:t>
            </a:r>
          </a:p>
          <a:p>
            <a:pPr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Gerente de produção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QUINTO</a:t>
            </a:r>
          </a:p>
          <a:p>
            <a:pPr marL="0" lvl="0" indent="0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Gerente de Projetos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lvl="0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</a:t>
            </a:r>
            <a:b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Marketing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lvl="0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 </a:t>
            </a:r>
            <a:b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Despacho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CLARICE</a:t>
            </a:r>
          </a:p>
          <a:p>
            <a:pPr marL="0" lvl="0" indent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Assistente executivo do Papai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71" y="2399177"/>
            <a:ext cx="720000" cy="686512"/>
          </a:xfrm>
          <a:prstGeom prst="ellipse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568" y="3699148"/>
            <a:ext cx="632432" cy="720000"/>
          </a:xfrm>
          <a:prstGeom prst="ellipse">
            <a:avLst/>
          </a:prstGeom>
        </p:spPr>
      </p:pic>
      <p:pic>
        <p:nvPicPr>
          <p:cNvPr id="66" name="Imagem 65" descr="Espaço reservado para foto do perfil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736" y="2439576"/>
            <a:ext cx="720000" cy="605714"/>
          </a:xfrm>
          <a:prstGeom prst="ellipse">
            <a:avLst/>
          </a:prstGeom>
        </p:spPr>
      </p:pic>
      <p:pic>
        <p:nvPicPr>
          <p:cNvPr id="76" name="Imagem 75" descr="Espaço reservado para foto do perfil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gunda camada de hierarquia do círculo pequeno e colorido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3" name="Oval 72" descr="Segunda camada de hierarquia do círculo pequeno e colorido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4" name="Oval 73" descr="Segunda camada de hierarquia do círculo pequeno e colorido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5" name="Oval 74" descr="Segunda camada de hierarquia do círculo pequeno e colorido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72" name="Oval 71" descr="Segunda camada de hierarquia do círculo pequeno e colorido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8" name="Oval 107" descr="Terceiro nível hierarquia conectores de cor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9" name="Oval 108" descr="Terceiro nível hierarquia conectores de cor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0" name="Oval 109" descr="Terceiro nível hierarquia conectores de cor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1" name="Oval 110" descr="Terceiro nível hierarquia conectores de cor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113" name="Conector: Ângulo 112" descr="Linhas de Conector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Ângulo 114" descr="Linhas de Conector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erceiro nível hierarquia conectores de cor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122" name="Conector: Ângulo 121" descr="Linhas de Conector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Ângulo 126" descr="Linhas de Conector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Ângulo 129" descr="Linhas de Conector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lvl="0" indent="0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VP Tecnologia</a:t>
            </a:r>
          </a:p>
        </p:txBody>
      </p:sp>
      <p:sp>
        <p:nvSpPr>
          <p:cNvPr id="134" name="Oval 133" descr="Terceiro nível hierarquia conectores de cor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135" name="Conector: Ângulo 134" descr="Linhas de Conector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m 137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0475" y="3758457"/>
            <a:ext cx="1054152" cy="1054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91_TF33828058" id="{B36F4A01-952B-432E-9D58-B26A484924DF}" vid="{9E9C9F97-390F-45F0-8374-07340AAFA4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155B8-CF3B-40B2-A199-B2D809AA5FF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E9C3DF-B2B9-4914-B6CE-846E16DA57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D1C34-E5C8-4E3C-9110-4CAD839A8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Organograma da equipe</Template>
  <TotalTime>0</TotalTime>
  <Words>40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Base</vt:lpstr>
      <vt:lpstr>Organograma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2019-08-16T15:11:35Z</dcterms:created>
  <dcterms:modified xsi:type="dcterms:W3CDTF">2019-08-16T16:39:14Z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