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Contabilidad de empresa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533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Conjunto de conocimientos y funciones que tienen por objeto la elaboración, comunicación,</a:t>
            </a:r>
          </a:p>
          <a:p>
            <a:r>
              <a:rPr lang="es-ES" dirty="0"/>
              <a:t>auditoria, análisis e interpretación de la información relevante acerca de la situación y</a:t>
            </a:r>
          </a:p>
          <a:p>
            <a:r>
              <a:rPr lang="es-ES" dirty="0"/>
              <a:t>evolución de la realidad económica y financiera de la empresa con el fin de que terceras</a:t>
            </a:r>
          </a:p>
          <a:p>
            <a:r>
              <a:rPr lang="es-ES" dirty="0"/>
              <a:t>personas puedan adoptar decisiones.</a:t>
            </a:r>
          </a:p>
          <a:p>
            <a:r>
              <a:rPr lang="es-ES" dirty="0"/>
              <a:t>Patrimonio es la situación y evolución de la realidad económica financiera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Sujeto de la contabilidad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40703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Propietario individual</a:t>
            </a:r>
          </a:p>
          <a:p>
            <a:pPr marL="342900" indent="-342900">
              <a:buAutoNum type="arabicPeriod"/>
            </a:pPr>
            <a:r>
              <a:rPr lang="es-ES" dirty="0"/>
              <a:t>Sociedad:</a:t>
            </a:r>
          </a:p>
          <a:p>
            <a:pPr marL="800100" lvl="1" indent="-342900">
              <a:buAutoNum type="arabicPeriod"/>
            </a:pPr>
            <a:r>
              <a:rPr lang="es-ES" dirty="0"/>
              <a:t>Sociedad civil, colectiva</a:t>
            </a:r>
          </a:p>
          <a:p>
            <a:pPr marL="800100" lvl="1" indent="-342900">
              <a:buAutoNum type="arabicPeriod"/>
            </a:pPr>
            <a:r>
              <a:rPr lang="es-ES" dirty="0"/>
              <a:t>Sociedad anónima</a:t>
            </a:r>
          </a:p>
          <a:p>
            <a:pPr marL="800100" lvl="1" indent="-342900">
              <a:buAutoNum type="arabicPeriod"/>
            </a:pPr>
            <a:r>
              <a:rPr lang="es-ES" dirty="0"/>
              <a:t>Sociedad limitada</a:t>
            </a:r>
          </a:p>
          <a:p>
            <a:pPr marL="800100" lvl="1" indent="-342900">
              <a:buAutoNum type="arabicPeriod"/>
            </a:pPr>
            <a:r>
              <a:rPr lang="es-ES" dirty="0"/>
              <a:t>Sociedad limitada unipersonal</a:t>
            </a:r>
          </a:p>
        </p:txBody>
      </p:sp>
    </p:spTree>
    <p:extLst>
      <p:ext uri="{BB962C8B-B14F-4D97-AF65-F5344CB8AC3E}">
        <p14:creationId xmlns:p14="http://schemas.microsoft.com/office/powerpoint/2010/main" val="36785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987234"/>
            <a:ext cx="7958331" cy="1077229"/>
          </a:xfrm>
        </p:spPr>
        <p:txBody>
          <a:bodyPr/>
          <a:lstStyle/>
          <a:p>
            <a:pPr algn="ctr"/>
            <a:r>
              <a:rPr lang="es-ES" dirty="0"/>
              <a:t>ACTIVO, PASIVO Y NETO</a:t>
            </a:r>
          </a:p>
        </p:txBody>
      </p:sp>
    </p:spTree>
    <p:extLst>
      <p:ext uri="{BB962C8B-B14F-4D97-AF65-F5344CB8AC3E}">
        <p14:creationId xmlns:p14="http://schemas.microsoft.com/office/powerpoint/2010/main" val="341137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Patrimonio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Bienes y derechos</a:t>
            </a:r>
          </a:p>
          <a:p>
            <a:pPr marL="342900" indent="-342900">
              <a:buAutoNum type="arabicPeriod"/>
            </a:pPr>
            <a:r>
              <a:rPr lang="es-ES" dirty="0"/>
              <a:t>Obligaciones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B37D64-F26F-42D7-8AF2-1AA6CC757DBA}"/>
              </a:ext>
            </a:extLst>
          </p:cNvPr>
          <p:cNvSpPr txBox="1"/>
          <p:nvPr/>
        </p:nvSpPr>
        <p:spPr>
          <a:xfrm>
            <a:off x="1326105" y="4468184"/>
            <a:ext cx="6442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Patrimonio es el conjunto de bienes, derechos y obligaciones</a:t>
            </a:r>
          </a:p>
          <a:p>
            <a:endParaRPr lang="es-ES" dirty="0"/>
          </a:p>
          <a:p>
            <a:r>
              <a:rPr lang="es-ES" dirty="0"/>
              <a:t>Activo = Pasivo + Neto</a:t>
            </a:r>
          </a:p>
        </p:txBody>
      </p:sp>
    </p:spTree>
    <p:extLst>
      <p:ext uri="{BB962C8B-B14F-4D97-AF65-F5344CB8AC3E}">
        <p14:creationId xmlns:p14="http://schemas.microsoft.com/office/powerpoint/2010/main" val="26170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patrimoniales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93923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Cada elemento tiene una entidad propia.</a:t>
            </a:r>
          </a:p>
          <a:p>
            <a:r>
              <a:rPr lang="es-ES" dirty="0"/>
              <a:t>Ej. El dinero puede estar en caja o banco, en mercancías, </a:t>
            </a:r>
            <a:r>
              <a:rPr lang="es-ES" dirty="0" err="1"/>
              <a:t>etc</a:t>
            </a:r>
            <a:endParaRPr lang="es-ES" dirty="0"/>
          </a:p>
          <a:p>
            <a:r>
              <a:rPr lang="es-ES" dirty="0"/>
              <a:t>Se pueden identificar y valorar</a:t>
            </a:r>
          </a:p>
          <a:p>
            <a:r>
              <a:rPr lang="es-ES" dirty="0"/>
              <a:t>Inventario, recuento físico y valoración de esos elementos que forman parte del elemento,</a:t>
            </a:r>
          </a:p>
          <a:p>
            <a:r>
              <a:rPr lang="es-ES" dirty="0"/>
              <a:t>Se recoge en un balance extracontable o estado de inventario</a:t>
            </a:r>
          </a:p>
        </p:txBody>
      </p:sp>
    </p:spTree>
    <p:extLst>
      <p:ext uri="{BB962C8B-B14F-4D97-AF65-F5344CB8AC3E}">
        <p14:creationId xmlns:p14="http://schemas.microsoft.com/office/powerpoint/2010/main" val="131330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Normalizacion</a:t>
            </a:r>
            <a:r>
              <a:rPr lang="es-ES" dirty="0"/>
              <a:t> de elementos patrimoniales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2B55A44-AAFB-4D6B-818D-192AC28A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93587"/>
              </p:ext>
            </p:extLst>
          </p:nvPr>
        </p:nvGraphicFramePr>
        <p:xfrm>
          <a:off x="2211461" y="1822072"/>
          <a:ext cx="8127999" cy="4840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662623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4423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4327054"/>
                    </a:ext>
                  </a:extLst>
                </a:gridCol>
              </a:tblGrid>
              <a:tr h="1066406">
                <a:tc>
                  <a:txBody>
                    <a:bodyPr/>
                    <a:lstStyle/>
                    <a:p>
                      <a:r>
                        <a:rPr lang="es-ES" dirty="0"/>
                        <a:t>Bienes y derechos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Obligaciones con terceros /</a:t>
                      </a:r>
                    </a:p>
                    <a:p>
                      <a:r>
                        <a:rPr lang="es-ES" dirty="0"/>
                        <a:t>Patrimonio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66793"/>
                  </a:ext>
                </a:extLst>
              </a:tr>
              <a:tr h="746484">
                <a:tc>
                  <a:txBody>
                    <a:bodyPr/>
                    <a:lstStyle/>
                    <a:p>
                      <a:r>
                        <a:rPr lang="es-ES" dirty="0"/>
                        <a:t>Terrenos y bienes naturales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64521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s-ES" dirty="0"/>
                        <a:t>Deudas a L/P </a:t>
                      </a:r>
                      <a:r>
                        <a:rPr lang="es-ES" dirty="0" err="1"/>
                        <a:t>ent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83000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84769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s-ES" dirty="0"/>
                        <a:t>Capital social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8458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s-ES" dirty="0"/>
                        <a:t>Construcciones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16297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s-ES" dirty="0"/>
                        <a:t>Elementos transporte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70806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s-ES" dirty="0" err="1"/>
                        <a:t>Mercaderias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29942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s-ES" dirty="0"/>
                        <a:t>Caja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56079"/>
                  </a:ext>
                </a:extLst>
              </a:tr>
              <a:tr h="432487">
                <a:tc>
                  <a:txBody>
                    <a:bodyPr/>
                    <a:lstStyle/>
                    <a:p>
                      <a:r>
                        <a:rPr lang="es-ES" dirty="0"/>
                        <a:t>Bancos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36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0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Masas patrimoniales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329310" y="3495388"/>
            <a:ext cx="27109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Activo</a:t>
            </a:r>
          </a:p>
          <a:p>
            <a:pPr marL="800100" lvl="1" indent="-342900">
              <a:buAutoNum type="arabicPeriod"/>
            </a:pPr>
            <a:r>
              <a:rPr lang="es-ES" dirty="0"/>
              <a:t>Fijo</a:t>
            </a:r>
          </a:p>
          <a:p>
            <a:pPr marL="800100" lvl="1" indent="-342900">
              <a:buAutoNum type="arabicPeriod"/>
            </a:pPr>
            <a:r>
              <a:rPr lang="es-ES" dirty="0"/>
              <a:t>Circulante</a:t>
            </a:r>
          </a:p>
          <a:p>
            <a:pPr marL="1257300" lvl="2" indent="-342900">
              <a:buAutoNum type="arabicPeriod"/>
            </a:pPr>
            <a:r>
              <a:rPr lang="es-ES" dirty="0"/>
              <a:t>Realizable</a:t>
            </a:r>
          </a:p>
          <a:p>
            <a:pPr marL="1257300" lvl="2" indent="-342900">
              <a:buAutoNum type="arabicPeriod"/>
            </a:pPr>
            <a:r>
              <a:rPr lang="es-ES" dirty="0"/>
              <a:t>Disponible</a:t>
            </a:r>
          </a:p>
          <a:p>
            <a:pPr marL="342900" indent="-342900">
              <a:buAutoNum type="arabicPeriod"/>
            </a:pPr>
            <a:r>
              <a:rPr lang="es-ES" dirty="0"/>
              <a:t>Pasivo</a:t>
            </a:r>
          </a:p>
          <a:p>
            <a:pPr marL="800100" lvl="1" indent="-342900">
              <a:buAutoNum type="arabicPeriod"/>
            </a:pPr>
            <a:r>
              <a:rPr lang="es-ES" dirty="0"/>
              <a:t>Exigible</a:t>
            </a:r>
          </a:p>
          <a:p>
            <a:pPr marL="1257300" lvl="2" indent="-342900">
              <a:buAutoNum type="arabicPeriod"/>
            </a:pPr>
            <a:r>
              <a:rPr lang="es-ES" dirty="0"/>
              <a:t>L/P</a:t>
            </a:r>
          </a:p>
          <a:p>
            <a:pPr marL="1257300" lvl="2" indent="-342900">
              <a:buAutoNum type="arabicPeriod"/>
            </a:pPr>
            <a:r>
              <a:rPr lang="es-ES" dirty="0"/>
              <a:t>C/P</a:t>
            </a:r>
          </a:p>
          <a:p>
            <a:pPr marL="800100" lvl="1" indent="-342900">
              <a:buAutoNum type="arabicPeriod"/>
            </a:pPr>
            <a:r>
              <a:rPr lang="es-ES" dirty="0"/>
              <a:t>No exigible, neto</a:t>
            </a:r>
          </a:p>
          <a:p>
            <a:pPr marL="800100" lvl="1" indent="-342900">
              <a:buAutoNum type="arabicPeriod"/>
            </a:pPr>
            <a:endParaRPr lang="es-ES" dirty="0"/>
          </a:p>
          <a:p>
            <a:pPr marL="800100" lvl="1" indent="-342900">
              <a:buAutoNum type="arabicPeriod"/>
            </a:pPr>
            <a:endParaRPr lang="es-ES" dirty="0"/>
          </a:p>
          <a:p>
            <a:pPr marL="800100" lvl="1" indent="-342900">
              <a:buAutoNum type="arabicPeriod"/>
            </a:pPr>
            <a:endParaRPr lang="es-ES" dirty="0"/>
          </a:p>
          <a:p>
            <a:pPr marL="800100" lvl="1" indent="-342900">
              <a:buAutoNum type="arabicPeriod"/>
            </a:pP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0248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45</TotalTime>
  <Words>226</Words>
  <Application>Microsoft Office PowerPoint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Contabilidad</vt:lpstr>
      <vt:lpstr>Contabilidad de empresa</vt:lpstr>
      <vt:lpstr>Sujeto de la contabilidad</vt:lpstr>
      <vt:lpstr>ACTIVO, PASIVO Y NETO</vt:lpstr>
      <vt:lpstr>Patrimonio</vt:lpstr>
      <vt:lpstr>Elementos patrimoniales</vt:lpstr>
      <vt:lpstr>Normalizacion de elementos patrimoniales</vt:lpstr>
      <vt:lpstr>Masas patrimoniales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JOSE OJEDA ROJAS</cp:lastModifiedBy>
  <cp:revision>3</cp:revision>
  <dcterms:created xsi:type="dcterms:W3CDTF">2021-11-28T13:00:50Z</dcterms:created>
  <dcterms:modified xsi:type="dcterms:W3CDTF">2021-11-28T18:19:27Z</dcterms:modified>
</cp:coreProperties>
</file>