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DA9E8CC-6C73-43E6-AF09-B4B1083BC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6DFF5FD-BEF9-4B06-B7C2-58C5CFC9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A18D1D-88E7-41EF-892F-C99BDEEE5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13E1A2F-E5D7-4888-BA8C-1CDDC7CE2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25649A-4F9D-4D90-8F0A-433D7A1F6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1644C2-4ABC-4AE2-971E-C95852CA9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4254" y="5166421"/>
            <a:ext cx="8445357" cy="883524"/>
          </a:xfrm>
        </p:spPr>
        <p:txBody>
          <a:bodyPr>
            <a:normAutofit/>
          </a:bodyPr>
          <a:lstStyle/>
          <a:p>
            <a:r>
              <a:rPr lang="es-ES" sz="4800" dirty="0"/>
              <a:t>Contabilidad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53B911-50CF-4A47-8902-B822D7493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3536" y="4752007"/>
            <a:ext cx="8286075" cy="414413"/>
          </a:xfrm>
        </p:spPr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F31202-25B1-43E6-94C1-CDCAFFE33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Un teclado de computadora&#10;&#10;Descripción generada automáticamente">
            <a:extLst>
              <a:ext uri="{FF2B5EF4-FFF2-40B4-BE49-F238E27FC236}">
                <a16:creationId xmlns:a16="http://schemas.microsoft.com/office/drawing/2014/main" id="{F34A6CEC-F3CD-4186-9592-9B49FB9E30C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6112" r="-1" b="12113"/>
          <a:stretch/>
        </p:blipFill>
        <p:spPr>
          <a:xfrm>
            <a:off x="1005401" y="-1"/>
            <a:ext cx="10380133" cy="4030679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88507C5-B772-411D-B50E-0C075AD25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n 14" descr="Imagen de la pantalla de un computador portátil&#10;&#10;Descripción generada automáticamente con confianza media">
            <a:extLst>
              <a:ext uri="{FF2B5EF4-FFF2-40B4-BE49-F238E27FC236}">
                <a16:creationId xmlns:a16="http://schemas.microsoft.com/office/drawing/2014/main" id="{23FE9BA6-540D-4206-8962-EAB7DEF268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6253" y="-6647"/>
            <a:ext cx="7189281" cy="404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Leyes de las cuentas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329310" y="3495388"/>
            <a:ext cx="917430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 Ley del desglose. Una cuenta se puede separar en varias, debido a que el elemento </a:t>
            </a:r>
          </a:p>
          <a:p>
            <a:r>
              <a:rPr lang="es-ES" dirty="0"/>
              <a:t>patrimonial se puede dividir en varios elementos.</a:t>
            </a:r>
          </a:p>
          <a:p>
            <a:r>
              <a:rPr lang="es-ES" dirty="0"/>
              <a:t>2 Ley de integración. Se realiza la operación contraria al punto anterior.</a:t>
            </a:r>
          </a:p>
          <a:p>
            <a:r>
              <a:rPr lang="es-ES" dirty="0"/>
              <a:t>3 Ley de eliminación. Cuando por un mismo hecho contable una cuenta resulte cargada</a:t>
            </a:r>
          </a:p>
          <a:p>
            <a:r>
              <a:rPr lang="es-ES" dirty="0"/>
              <a:t>y abonada, solo se recogerá la diferencia, siempre que no implique ocultación de </a:t>
            </a:r>
          </a:p>
          <a:p>
            <a:r>
              <a:rPr lang="es-ES" dirty="0" err="1"/>
              <a:t>informacion</a:t>
            </a:r>
            <a:r>
              <a:rPr lang="es-ES" dirty="0"/>
              <a:t>.</a:t>
            </a:r>
          </a:p>
          <a:p>
            <a:r>
              <a:rPr lang="es-ES" dirty="0"/>
              <a:t>4 Ley de coordinación de las cuentas o conexión. Cualquier cuenta se puede relacionar</a:t>
            </a:r>
          </a:p>
          <a:p>
            <a:r>
              <a:rPr lang="es-ES" dirty="0"/>
              <a:t>a través de un asiento con otra cuenta.</a:t>
            </a:r>
          </a:p>
          <a:p>
            <a:r>
              <a:rPr lang="es-ES" dirty="0"/>
              <a:t>5 Ley de adecuación y diferencia de nomenclatura. Toda cuenta debe tener un nombre</a:t>
            </a:r>
          </a:p>
          <a:p>
            <a:r>
              <a:rPr lang="es-ES" dirty="0"/>
              <a:t>que no se repita, que sea corto y que nos de una imagen de la cuenta.</a:t>
            </a:r>
          </a:p>
        </p:txBody>
      </p:sp>
    </p:spTree>
    <p:extLst>
      <p:ext uri="{BB962C8B-B14F-4D97-AF65-F5344CB8AC3E}">
        <p14:creationId xmlns:p14="http://schemas.microsoft.com/office/powerpoint/2010/main" val="3853585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asiento contable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329310" y="3495388"/>
            <a:ext cx="92127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Para comprar un mobiliario valorado en 3000 </a:t>
            </a:r>
            <a:r>
              <a:rPr lang="es-ES" dirty="0" err="1"/>
              <a:t>um</a:t>
            </a:r>
            <a:r>
              <a:rPr lang="es-ES" dirty="0"/>
              <a:t> se pide un préstamo a 3 años, generar</a:t>
            </a:r>
          </a:p>
          <a:p>
            <a:r>
              <a:rPr lang="es-ES" dirty="0"/>
              <a:t>asiento contable.</a:t>
            </a:r>
          </a:p>
          <a:p>
            <a:r>
              <a:rPr lang="es-ES" dirty="0"/>
              <a:t>	Asiento A</a:t>
            </a:r>
          </a:p>
          <a:p>
            <a:r>
              <a:rPr lang="es-ES" dirty="0"/>
              <a:t>	3000	Banco cuenta corriente	a	Bancos préstamo L/P	 	3000</a:t>
            </a:r>
          </a:p>
          <a:p>
            <a:r>
              <a:rPr lang="es-ES" dirty="0"/>
              <a:t>	3000	Mobiliario					Bancos cuenta corriente 	3000</a:t>
            </a:r>
          </a:p>
          <a:p>
            <a:endParaRPr lang="es-ES" dirty="0"/>
          </a:p>
          <a:p>
            <a:r>
              <a:rPr lang="es-ES" dirty="0"/>
              <a:t>	Asiento B</a:t>
            </a:r>
          </a:p>
          <a:p>
            <a:r>
              <a:rPr lang="es-ES" dirty="0"/>
              <a:t>	3000	Mobiliario				a	Bancos préstamo L/P		3000</a:t>
            </a:r>
          </a:p>
        </p:txBody>
      </p:sp>
    </p:spTree>
    <p:extLst>
      <p:ext uri="{BB962C8B-B14F-4D97-AF65-F5344CB8AC3E}">
        <p14:creationId xmlns:p14="http://schemas.microsoft.com/office/powerpoint/2010/main" val="3678573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 partida doble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159189" y="2687313"/>
            <a:ext cx="94052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Todo hecho contable implica un origen y una aplicación de fondos, la ecuación patrimonial</a:t>
            </a:r>
          </a:p>
          <a:p>
            <a:r>
              <a:rPr lang="es-ES" dirty="0"/>
              <a:t>siempre aparecerá en equilibrio.</a:t>
            </a:r>
          </a:p>
          <a:p>
            <a:r>
              <a:rPr lang="es-ES" dirty="0"/>
              <a:t>Establece que toda anotación contable ha de realizarse de forma que se conserve la </a:t>
            </a:r>
          </a:p>
          <a:p>
            <a:r>
              <a:rPr lang="es-ES" dirty="0"/>
              <a:t>igualdad de derechos por un lado y las obligaciones por otro</a:t>
            </a:r>
          </a:p>
        </p:txBody>
      </p:sp>
    </p:spTree>
    <p:extLst>
      <p:ext uri="{BB962C8B-B14F-4D97-AF65-F5344CB8AC3E}">
        <p14:creationId xmlns:p14="http://schemas.microsoft.com/office/powerpoint/2010/main" val="3073318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670" y="978196"/>
            <a:ext cx="7869469" cy="907089"/>
          </a:xfrm>
        </p:spPr>
        <p:txBody>
          <a:bodyPr>
            <a:normAutofit fontScale="90000"/>
          </a:bodyPr>
          <a:lstStyle/>
          <a:p>
            <a:r>
              <a:rPr lang="es-ES" dirty="0"/>
              <a:t>Registros tradicionales</a:t>
            </a:r>
            <a:br>
              <a:rPr lang="es-ES" dirty="0"/>
            </a:br>
            <a:r>
              <a:rPr lang="es-ES" dirty="0"/>
              <a:t>de la contabilidad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191087" y="1885285"/>
            <a:ext cx="10161756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Las situaciones se recogen de manera cronológica en el libro diario a través de asientos</a:t>
            </a:r>
          </a:p>
          <a:p>
            <a:r>
              <a:rPr lang="es-ES" dirty="0"/>
              <a:t>contables.</a:t>
            </a:r>
          </a:p>
          <a:p>
            <a:r>
              <a:rPr lang="es-ES" dirty="0"/>
              <a:t>	Fecha</a:t>
            </a:r>
          </a:p>
          <a:p>
            <a:r>
              <a:rPr lang="es-ES" dirty="0"/>
              <a:t>	Cantidad	Nombre cuenta		a		Nombre cuenta		Cantidad</a:t>
            </a:r>
          </a:p>
          <a:p>
            <a:r>
              <a:rPr lang="es-ES" dirty="0"/>
              <a:t>								</a:t>
            </a:r>
            <a:r>
              <a:rPr lang="es-ES" dirty="0" err="1"/>
              <a:t>Descripcion</a:t>
            </a:r>
            <a:endParaRPr lang="es-ES" dirty="0"/>
          </a:p>
          <a:p>
            <a:r>
              <a:rPr lang="es-ES" dirty="0"/>
              <a:t>Estas anotaciones del diario se recogen de manera resumida, en el libro mayor</a:t>
            </a:r>
          </a:p>
          <a:p>
            <a:r>
              <a:rPr lang="es-ES" dirty="0"/>
              <a:t>						Debe	Mayor(Bancos)	Haber</a:t>
            </a:r>
          </a:p>
          <a:p>
            <a:r>
              <a:rPr lang="es-ES" dirty="0"/>
              <a:t>							entradas			salidas</a:t>
            </a:r>
          </a:p>
          <a:p>
            <a:r>
              <a:rPr lang="es-ES" dirty="0"/>
              <a:t>Balance de comprobación de sumas y saldos. Es un estado demostrativo de cómo se encuentran</a:t>
            </a:r>
          </a:p>
          <a:p>
            <a:r>
              <a:rPr lang="es-ES" dirty="0"/>
              <a:t>en ese momento las sumas deudoras y acreedoras, da </a:t>
            </a:r>
            <a:r>
              <a:rPr lang="es-ES" dirty="0" err="1"/>
              <a:t>informacion</a:t>
            </a:r>
            <a:r>
              <a:rPr lang="es-ES" dirty="0"/>
              <a:t> de los saldos deudores y </a:t>
            </a:r>
          </a:p>
          <a:p>
            <a:r>
              <a:rPr lang="es-ES" dirty="0"/>
              <a:t>Acreedores de todas las cuentas que intervienen en ese balance.</a:t>
            </a:r>
          </a:p>
          <a:p>
            <a:r>
              <a:rPr lang="es-ES" dirty="0"/>
              <a:t>Tiene dos finalidades, comprobar que no hay errores en la suma total e informar de los mayores</a:t>
            </a:r>
          </a:p>
          <a:p>
            <a:r>
              <a:rPr lang="es-ES" dirty="0"/>
              <a:t>a lo largo del año.</a:t>
            </a:r>
          </a:p>
          <a:p>
            <a:r>
              <a:rPr lang="es-ES" dirty="0"/>
              <a:t>	Cuentas		Debe 		Haber			Deudor			Acreedor</a:t>
            </a:r>
          </a:p>
          <a:p>
            <a:r>
              <a:rPr lang="es-ES" dirty="0"/>
              <a:t>Balance de situación. Se obtiene después de quitar del balance de comprobación todas las</a:t>
            </a:r>
          </a:p>
          <a:p>
            <a:r>
              <a:rPr lang="es-ES" dirty="0"/>
              <a:t>cuentas de gastos e ingresos, se determina después de calcular el resultado del periodo, tiene</a:t>
            </a:r>
          </a:p>
          <a:p>
            <a:r>
              <a:rPr lang="es-ES" dirty="0"/>
              <a:t>cuentas de activo, pasivo y neto.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13867300-3DC6-430B-BBE7-367421AA81DA}"/>
              </a:ext>
            </a:extLst>
          </p:cNvPr>
          <p:cNvCxnSpPr/>
          <p:nvPr/>
        </p:nvCxnSpPr>
        <p:spPr>
          <a:xfrm>
            <a:off x="4008474" y="4401880"/>
            <a:ext cx="33386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03D402C8-5C64-4A33-B2DC-263B03E864BF}"/>
              </a:ext>
            </a:extLst>
          </p:cNvPr>
          <p:cNvCxnSpPr>
            <a:cxnSpLocks/>
          </p:cNvCxnSpPr>
          <p:nvPr/>
        </p:nvCxnSpPr>
        <p:spPr>
          <a:xfrm>
            <a:off x="5773479" y="4401880"/>
            <a:ext cx="0" cy="308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1919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{2DA7A2E1-D7D7-4F68-80A7-2C8C3C434FA2}tf16401375</Template>
  <TotalTime>109</TotalTime>
  <Words>474</Words>
  <Application>Microsoft Office PowerPoint</Application>
  <PresentationFormat>Panorámica</PresentationFormat>
  <Paragraphs>44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MS Shell Dlg 2</vt:lpstr>
      <vt:lpstr>Wingdings</vt:lpstr>
      <vt:lpstr>Wingdings 3</vt:lpstr>
      <vt:lpstr>Madison</vt:lpstr>
      <vt:lpstr>Contabilidad</vt:lpstr>
      <vt:lpstr>Leyes de las cuentas</vt:lpstr>
      <vt:lpstr>Ejemplo de asiento contable</vt:lpstr>
      <vt:lpstr>La partida doble</vt:lpstr>
      <vt:lpstr>Registros tradicionales de la contabilidad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Contabilidad</dc:title>
  <dc:creator>JOSE OJEDA ROJAS</dc:creator>
  <cp:lastModifiedBy>Office</cp:lastModifiedBy>
  <cp:revision>8</cp:revision>
  <dcterms:created xsi:type="dcterms:W3CDTF">2021-11-28T13:00:50Z</dcterms:created>
  <dcterms:modified xsi:type="dcterms:W3CDTF">2021-11-30T15:24:40Z</dcterms:modified>
</cp:coreProperties>
</file>