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0425" cy="3529013"/>
  <p:notesSz cx="6858000" cy="9144000"/>
  <p:defaultTextStyle>
    <a:defPPr>
      <a:defRPr lang="es-MX"/>
    </a:defPPr>
    <a:lvl1pPr marL="0" algn="l" defTabSz="81390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6954" algn="l" defTabSz="81390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3907" algn="l" defTabSz="81390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0861" algn="l" defTabSz="81390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7815" algn="l" defTabSz="81390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4769" algn="l" defTabSz="81390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1722" algn="l" defTabSz="81390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48676" algn="l" defTabSz="81390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55630" algn="l" defTabSz="81390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02" y="-114"/>
      </p:cViewPr>
      <p:guideLst>
        <p:guide orient="horz" pos="1112"/>
        <p:guide pos="1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45534" y="1096284"/>
            <a:ext cx="5049361" cy="75645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1064" y="1999775"/>
            <a:ext cx="4158298" cy="9018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0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4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1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8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5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46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62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986071" y="141328"/>
            <a:ext cx="1236557" cy="30110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75365" y="141328"/>
            <a:ext cx="3611695" cy="301109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70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0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9256" y="2267722"/>
            <a:ext cx="5049361" cy="70090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9256" y="1495746"/>
            <a:ext cx="5049361" cy="771971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9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39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08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7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47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17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86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5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2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75365" y="823439"/>
            <a:ext cx="2423610" cy="232898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797981" y="823439"/>
            <a:ext cx="2424642" cy="232898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3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023" y="141325"/>
            <a:ext cx="5346383" cy="58816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97024" y="789944"/>
            <a:ext cx="2624719" cy="3292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954" indent="0">
              <a:buNone/>
              <a:defRPr sz="1800" b="1"/>
            </a:lvl2pPr>
            <a:lvl3pPr marL="813907" indent="0">
              <a:buNone/>
              <a:defRPr sz="1600" b="1"/>
            </a:lvl3pPr>
            <a:lvl4pPr marL="1220861" indent="0">
              <a:buNone/>
              <a:defRPr sz="1400" b="1"/>
            </a:lvl4pPr>
            <a:lvl5pPr marL="1627815" indent="0">
              <a:buNone/>
              <a:defRPr sz="1400" b="1"/>
            </a:lvl5pPr>
            <a:lvl6pPr marL="2034769" indent="0">
              <a:buNone/>
              <a:defRPr sz="1400" b="1"/>
            </a:lvl6pPr>
            <a:lvl7pPr marL="2441722" indent="0">
              <a:buNone/>
              <a:defRPr sz="1400" b="1"/>
            </a:lvl7pPr>
            <a:lvl8pPr marL="2848676" indent="0">
              <a:buNone/>
              <a:defRPr sz="1400" b="1"/>
            </a:lvl8pPr>
            <a:lvl9pPr marL="3255630" indent="0">
              <a:buNone/>
              <a:defRPr sz="14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97024" y="1119155"/>
            <a:ext cx="2624719" cy="203326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017657" y="789944"/>
            <a:ext cx="2625750" cy="3292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954" indent="0">
              <a:buNone/>
              <a:defRPr sz="1800" b="1"/>
            </a:lvl2pPr>
            <a:lvl3pPr marL="813907" indent="0">
              <a:buNone/>
              <a:defRPr sz="1600" b="1"/>
            </a:lvl3pPr>
            <a:lvl4pPr marL="1220861" indent="0">
              <a:buNone/>
              <a:defRPr sz="1400" b="1"/>
            </a:lvl4pPr>
            <a:lvl5pPr marL="1627815" indent="0">
              <a:buNone/>
              <a:defRPr sz="1400" b="1"/>
            </a:lvl5pPr>
            <a:lvl6pPr marL="2034769" indent="0">
              <a:buNone/>
              <a:defRPr sz="1400" b="1"/>
            </a:lvl6pPr>
            <a:lvl7pPr marL="2441722" indent="0">
              <a:buNone/>
              <a:defRPr sz="1400" b="1"/>
            </a:lvl7pPr>
            <a:lvl8pPr marL="2848676" indent="0">
              <a:buNone/>
              <a:defRPr sz="1400" b="1"/>
            </a:lvl8pPr>
            <a:lvl9pPr marL="3255630" indent="0">
              <a:buNone/>
              <a:defRPr sz="14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017657" y="1119155"/>
            <a:ext cx="2625750" cy="203326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7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45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93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024" y="140507"/>
            <a:ext cx="1954359" cy="59797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22545" y="140510"/>
            <a:ext cx="3320863" cy="301191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97024" y="738482"/>
            <a:ext cx="1954359" cy="2413943"/>
          </a:xfrm>
        </p:spPr>
        <p:txBody>
          <a:bodyPr/>
          <a:lstStyle>
            <a:lvl1pPr marL="0" indent="0">
              <a:buNone/>
              <a:defRPr sz="1200"/>
            </a:lvl1pPr>
            <a:lvl2pPr marL="406954" indent="0">
              <a:buNone/>
              <a:defRPr sz="1100"/>
            </a:lvl2pPr>
            <a:lvl3pPr marL="813907" indent="0">
              <a:buNone/>
              <a:defRPr sz="900"/>
            </a:lvl3pPr>
            <a:lvl4pPr marL="1220861" indent="0">
              <a:buNone/>
              <a:defRPr sz="800"/>
            </a:lvl4pPr>
            <a:lvl5pPr marL="1627815" indent="0">
              <a:buNone/>
              <a:defRPr sz="800"/>
            </a:lvl5pPr>
            <a:lvl6pPr marL="2034769" indent="0">
              <a:buNone/>
              <a:defRPr sz="800"/>
            </a:lvl6pPr>
            <a:lvl7pPr marL="2441722" indent="0">
              <a:buNone/>
              <a:defRPr sz="800"/>
            </a:lvl7pPr>
            <a:lvl8pPr marL="2848676" indent="0">
              <a:buNone/>
              <a:defRPr sz="800"/>
            </a:lvl8pPr>
            <a:lvl9pPr marL="3255630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5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64369" y="2470312"/>
            <a:ext cx="3564255" cy="29163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64369" y="315324"/>
            <a:ext cx="3564255" cy="2117408"/>
          </a:xfrm>
        </p:spPr>
        <p:txBody>
          <a:bodyPr/>
          <a:lstStyle>
            <a:lvl1pPr marL="0" indent="0">
              <a:buNone/>
              <a:defRPr sz="2800"/>
            </a:lvl1pPr>
            <a:lvl2pPr marL="406954" indent="0">
              <a:buNone/>
              <a:defRPr sz="2500"/>
            </a:lvl2pPr>
            <a:lvl3pPr marL="813907" indent="0">
              <a:buNone/>
              <a:defRPr sz="2100"/>
            </a:lvl3pPr>
            <a:lvl4pPr marL="1220861" indent="0">
              <a:buNone/>
              <a:defRPr sz="1800"/>
            </a:lvl4pPr>
            <a:lvl5pPr marL="1627815" indent="0">
              <a:buNone/>
              <a:defRPr sz="1800"/>
            </a:lvl5pPr>
            <a:lvl6pPr marL="2034769" indent="0">
              <a:buNone/>
              <a:defRPr sz="1800"/>
            </a:lvl6pPr>
            <a:lvl7pPr marL="2441722" indent="0">
              <a:buNone/>
              <a:defRPr sz="1800"/>
            </a:lvl7pPr>
            <a:lvl8pPr marL="2848676" indent="0">
              <a:buNone/>
              <a:defRPr sz="1800"/>
            </a:lvl8pPr>
            <a:lvl9pPr marL="3255630" indent="0">
              <a:buNone/>
              <a:defRPr sz="18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64369" y="2761943"/>
            <a:ext cx="3564255" cy="414168"/>
          </a:xfrm>
        </p:spPr>
        <p:txBody>
          <a:bodyPr/>
          <a:lstStyle>
            <a:lvl1pPr marL="0" indent="0">
              <a:buNone/>
              <a:defRPr sz="1200"/>
            </a:lvl1pPr>
            <a:lvl2pPr marL="406954" indent="0">
              <a:buNone/>
              <a:defRPr sz="1100"/>
            </a:lvl2pPr>
            <a:lvl3pPr marL="813907" indent="0">
              <a:buNone/>
              <a:defRPr sz="900"/>
            </a:lvl3pPr>
            <a:lvl4pPr marL="1220861" indent="0">
              <a:buNone/>
              <a:defRPr sz="800"/>
            </a:lvl4pPr>
            <a:lvl5pPr marL="1627815" indent="0">
              <a:buNone/>
              <a:defRPr sz="800"/>
            </a:lvl5pPr>
            <a:lvl6pPr marL="2034769" indent="0">
              <a:buNone/>
              <a:defRPr sz="800"/>
            </a:lvl6pPr>
            <a:lvl7pPr marL="2441722" indent="0">
              <a:buNone/>
              <a:defRPr sz="800"/>
            </a:lvl7pPr>
            <a:lvl8pPr marL="2848676" indent="0">
              <a:buNone/>
              <a:defRPr sz="800"/>
            </a:lvl8pPr>
            <a:lvl9pPr marL="3255630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892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97023" y="141325"/>
            <a:ext cx="5346383" cy="588169"/>
          </a:xfrm>
          <a:prstGeom prst="rect">
            <a:avLst/>
          </a:prstGeom>
        </p:spPr>
        <p:txBody>
          <a:bodyPr vert="horz" lIns="81391" tIns="40695" rIns="81391" bIns="4069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97023" y="823439"/>
            <a:ext cx="5346383" cy="2328986"/>
          </a:xfrm>
          <a:prstGeom prst="rect">
            <a:avLst/>
          </a:prstGeom>
        </p:spPr>
        <p:txBody>
          <a:bodyPr vert="horz" lIns="81391" tIns="40695" rIns="81391" bIns="4069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97024" y="3270876"/>
            <a:ext cx="1386099" cy="187888"/>
          </a:xfrm>
          <a:prstGeom prst="rect">
            <a:avLst/>
          </a:prstGeom>
        </p:spPr>
        <p:txBody>
          <a:bodyPr vert="horz" lIns="81391" tIns="40695" rIns="81391" bIns="4069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029647" y="3270876"/>
            <a:ext cx="1881135" cy="187888"/>
          </a:xfrm>
          <a:prstGeom prst="rect">
            <a:avLst/>
          </a:prstGeom>
        </p:spPr>
        <p:txBody>
          <a:bodyPr vert="horz" lIns="81391" tIns="40695" rIns="81391" bIns="4069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257307" y="3270876"/>
            <a:ext cx="1386099" cy="187888"/>
          </a:xfrm>
          <a:prstGeom prst="rect">
            <a:avLst/>
          </a:prstGeom>
        </p:spPr>
        <p:txBody>
          <a:bodyPr vert="horz" lIns="81391" tIns="40695" rIns="81391" bIns="4069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652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390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215" indent="-305215" algn="l" defTabSz="81390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1300" indent="-254346" algn="l" defTabSz="813907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384" indent="-203477" algn="l" defTabSz="81390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4338" indent="-203477" algn="l" defTabSz="81390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1292" indent="-203477" algn="l" defTabSz="81390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8245" indent="-203477" algn="l" defTabSz="81390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5199" indent="-203477" algn="l" defTabSz="81390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2153" indent="-203477" algn="l" defTabSz="81390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9107" indent="-203477" algn="l" defTabSz="81390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8139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954" algn="l" defTabSz="8139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3907" algn="l" defTabSz="8139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0861" algn="l" defTabSz="8139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7815" algn="l" defTabSz="8139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4769" algn="l" defTabSz="8139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722" algn="l" defTabSz="8139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8676" algn="l" defTabSz="8139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5630" algn="l" defTabSz="8139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33512" r="28293" b="42487"/>
          <a:stretch/>
        </p:blipFill>
        <p:spPr bwMode="auto">
          <a:xfrm>
            <a:off x="233908" y="684386"/>
            <a:ext cx="5410151" cy="175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636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Ordaz Crizantos</dc:creator>
  <cp:lastModifiedBy>José Carlos Ordaz Crizantos</cp:lastModifiedBy>
  <cp:revision>1</cp:revision>
  <dcterms:created xsi:type="dcterms:W3CDTF">2010-11-30T17:06:49Z</dcterms:created>
  <dcterms:modified xsi:type="dcterms:W3CDTF">2010-11-30T17:11:31Z</dcterms:modified>
</cp:coreProperties>
</file>