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1511300"/>
  <p:notesSz cx="6858000" cy="9144000"/>
  <p:defaultTextStyle>
    <a:defPPr>
      <a:defRPr lang="es-MX"/>
    </a:defPPr>
    <a:lvl1pPr marL="0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149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0297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5445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0594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5743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0891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6040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1188" algn="l" defTabSz="71029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8" d="100"/>
          <a:sy n="188" d="100"/>
        </p:scale>
        <p:origin x="-96" y="-1026"/>
      </p:cViewPr>
      <p:guideLst>
        <p:guide orient="horz" pos="476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5055" y="469484"/>
            <a:ext cx="4590574" cy="3239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10101" y="856405"/>
            <a:ext cx="3780473" cy="38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6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4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62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23897" y="60524"/>
            <a:ext cx="1124203" cy="128950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0345" y="60524"/>
            <a:ext cx="3283535" cy="128950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70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0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619" y="971153"/>
            <a:ext cx="4590574" cy="300161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6619" y="640554"/>
            <a:ext cx="4590574" cy="33059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1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0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544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4205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757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1308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48604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8411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2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0345" y="352638"/>
            <a:ext cx="2203400" cy="9973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43755" y="352638"/>
            <a:ext cx="2204338" cy="9973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3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8" y="60522"/>
            <a:ext cx="4860608" cy="25188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37" y="338294"/>
            <a:ext cx="2386236" cy="140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5149" indent="0">
              <a:buNone/>
              <a:defRPr sz="1600" b="1"/>
            </a:lvl2pPr>
            <a:lvl3pPr marL="710297" indent="0">
              <a:buNone/>
              <a:defRPr sz="1400" b="1"/>
            </a:lvl3pPr>
            <a:lvl4pPr marL="1065445" indent="0">
              <a:buNone/>
              <a:defRPr sz="1200" b="1"/>
            </a:lvl4pPr>
            <a:lvl5pPr marL="1420594" indent="0">
              <a:buNone/>
              <a:defRPr sz="1200" b="1"/>
            </a:lvl5pPr>
            <a:lvl6pPr marL="1775743" indent="0">
              <a:buNone/>
              <a:defRPr sz="1200" b="1"/>
            </a:lvl6pPr>
            <a:lvl7pPr marL="2130891" indent="0">
              <a:buNone/>
              <a:defRPr sz="1200" b="1"/>
            </a:lvl7pPr>
            <a:lvl8pPr marL="2486040" indent="0">
              <a:buNone/>
              <a:defRPr sz="1200" b="1"/>
            </a:lvl8pPr>
            <a:lvl9pPr marL="2841188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70037" y="479279"/>
            <a:ext cx="2386236" cy="87074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743471" y="338294"/>
            <a:ext cx="2387173" cy="140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5149" indent="0">
              <a:buNone/>
              <a:defRPr sz="1600" b="1"/>
            </a:lvl2pPr>
            <a:lvl3pPr marL="710297" indent="0">
              <a:buNone/>
              <a:defRPr sz="1400" b="1"/>
            </a:lvl3pPr>
            <a:lvl4pPr marL="1065445" indent="0">
              <a:buNone/>
              <a:defRPr sz="1200" b="1"/>
            </a:lvl4pPr>
            <a:lvl5pPr marL="1420594" indent="0">
              <a:buNone/>
              <a:defRPr sz="1200" b="1"/>
            </a:lvl5pPr>
            <a:lvl6pPr marL="1775743" indent="0">
              <a:buNone/>
              <a:defRPr sz="1200" b="1"/>
            </a:lvl6pPr>
            <a:lvl7pPr marL="2130891" indent="0">
              <a:buNone/>
              <a:defRPr sz="1200" b="1"/>
            </a:lvl7pPr>
            <a:lvl8pPr marL="2486040" indent="0">
              <a:buNone/>
              <a:defRPr sz="1200" b="1"/>
            </a:lvl8pPr>
            <a:lvl9pPr marL="2841188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743471" y="479279"/>
            <a:ext cx="2387173" cy="87074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7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4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9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9" y="60172"/>
            <a:ext cx="1776785" cy="2560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11519" y="60174"/>
            <a:ext cx="3019128" cy="128985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70039" y="316256"/>
            <a:ext cx="1776785" cy="1033771"/>
          </a:xfrm>
        </p:spPr>
        <p:txBody>
          <a:bodyPr/>
          <a:lstStyle>
            <a:lvl1pPr marL="0" indent="0">
              <a:buNone/>
              <a:defRPr sz="1000"/>
            </a:lvl1pPr>
            <a:lvl2pPr marL="355149" indent="0">
              <a:buNone/>
              <a:defRPr sz="1000"/>
            </a:lvl2pPr>
            <a:lvl3pPr marL="710297" indent="0">
              <a:buNone/>
              <a:defRPr sz="800"/>
            </a:lvl3pPr>
            <a:lvl4pPr marL="1065445" indent="0">
              <a:buNone/>
              <a:defRPr sz="700"/>
            </a:lvl4pPr>
            <a:lvl5pPr marL="1420594" indent="0">
              <a:buNone/>
              <a:defRPr sz="700"/>
            </a:lvl5pPr>
            <a:lvl6pPr marL="1775743" indent="0">
              <a:buNone/>
              <a:defRPr sz="700"/>
            </a:lvl6pPr>
            <a:lvl7pPr marL="2130891" indent="0">
              <a:buNone/>
              <a:defRPr sz="700"/>
            </a:lvl7pPr>
            <a:lvl8pPr marL="2486040" indent="0">
              <a:buNone/>
              <a:defRPr sz="700"/>
            </a:lvl8pPr>
            <a:lvl9pPr marL="2841188" indent="0">
              <a:buNone/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5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8576" y="1057911"/>
            <a:ext cx="3240405" cy="12489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58576" y="135037"/>
            <a:ext cx="3240405" cy="906780"/>
          </a:xfrm>
        </p:spPr>
        <p:txBody>
          <a:bodyPr/>
          <a:lstStyle>
            <a:lvl1pPr marL="0" indent="0">
              <a:buNone/>
              <a:defRPr sz="2400"/>
            </a:lvl1pPr>
            <a:lvl2pPr marL="355149" indent="0">
              <a:buNone/>
              <a:defRPr sz="2200"/>
            </a:lvl2pPr>
            <a:lvl3pPr marL="710297" indent="0">
              <a:buNone/>
              <a:defRPr sz="1800"/>
            </a:lvl3pPr>
            <a:lvl4pPr marL="1065445" indent="0">
              <a:buNone/>
              <a:defRPr sz="1600"/>
            </a:lvl4pPr>
            <a:lvl5pPr marL="1420594" indent="0">
              <a:buNone/>
              <a:defRPr sz="1600"/>
            </a:lvl5pPr>
            <a:lvl6pPr marL="1775743" indent="0">
              <a:buNone/>
              <a:defRPr sz="1600"/>
            </a:lvl6pPr>
            <a:lvl7pPr marL="2130891" indent="0">
              <a:buNone/>
              <a:defRPr sz="1600"/>
            </a:lvl7pPr>
            <a:lvl8pPr marL="2486040" indent="0">
              <a:buNone/>
              <a:defRPr sz="1600"/>
            </a:lvl8pPr>
            <a:lvl9pPr marL="2841188" indent="0">
              <a:buNone/>
              <a:defRPr sz="16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58576" y="1182803"/>
            <a:ext cx="3240405" cy="177367"/>
          </a:xfrm>
        </p:spPr>
        <p:txBody>
          <a:bodyPr/>
          <a:lstStyle>
            <a:lvl1pPr marL="0" indent="0">
              <a:buNone/>
              <a:defRPr sz="1000"/>
            </a:lvl1pPr>
            <a:lvl2pPr marL="355149" indent="0">
              <a:buNone/>
              <a:defRPr sz="1000"/>
            </a:lvl2pPr>
            <a:lvl3pPr marL="710297" indent="0">
              <a:buNone/>
              <a:defRPr sz="800"/>
            </a:lvl3pPr>
            <a:lvl4pPr marL="1065445" indent="0">
              <a:buNone/>
              <a:defRPr sz="700"/>
            </a:lvl4pPr>
            <a:lvl5pPr marL="1420594" indent="0">
              <a:buNone/>
              <a:defRPr sz="700"/>
            </a:lvl5pPr>
            <a:lvl6pPr marL="1775743" indent="0">
              <a:buNone/>
              <a:defRPr sz="700"/>
            </a:lvl6pPr>
            <a:lvl7pPr marL="2130891" indent="0">
              <a:buNone/>
              <a:defRPr sz="700"/>
            </a:lvl7pPr>
            <a:lvl8pPr marL="2486040" indent="0">
              <a:buNone/>
              <a:defRPr sz="700"/>
            </a:lvl8pPr>
            <a:lvl9pPr marL="2841188" indent="0">
              <a:buNone/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9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70038" y="60522"/>
            <a:ext cx="4860608" cy="251884"/>
          </a:xfrm>
          <a:prstGeom prst="rect">
            <a:avLst/>
          </a:prstGeom>
        </p:spPr>
        <p:txBody>
          <a:bodyPr vert="horz" lIns="71030" tIns="35515" rIns="71030" bIns="3551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38" y="352638"/>
            <a:ext cx="4860608" cy="997388"/>
          </a:xfrm>
          <a:prstGeom prst="rect">
            <a:avLst/>
          </a:prstGeom>
        </p:spPr>
        <p:txBody>
          <a:bodyPr vert="horz" lIns="71030" tIns="35515" rIns="71030" bIns="3551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70039" y="1400753"/>
            <a:ext cx="1260157" cy="80463"/>
          </a:xfrm>
          <a:prstGeom prst="rect">
            <a:avLst/>
          </a:prstGeom>
        </p:spPr>
        <p:txBody>
          <a:bodyPr vert="horz" lIns="71030" tIns="35515" rIns="71030" bIns="3551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A18A-EEAC-464D-A776-5AC45C233364}" type="datetimeFigureOut">
              <a:rPr lang="es-MX" smtClean="0"/>
              <a:t>30/11/2010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845235" y="1400753"/>
            <a:ext cx="1710214" cy="80463"/>
          </a:xfrm>
          <a:prstGeom prst="rect">
            <a:avLst/>
          </a:prstGeom>
        </p:spPr>
        <p:txBody>
          <a:bodyPr vert="horz" lIns="71030" tIns="35515" rIns="71030" bIns="3551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870488" y="1400753"/>
            <a:ext cx="1260157" cy="80463"/>
          </a:xfrm>
          <a:prstGeom prst="rect">
            <a:avLst/>
          </a:prstGeom>
        </p:spPr>
        <p:txBody>
          <a:bodyPr vert="horz" lIns="71030" tIns="35515" rIns="71030" bIns="3551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0900-C22C-4852-B0AA-9E4BACC983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52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0297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361" indent="-266361" algn="l" defTabSz="71029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117" indent="-221968" algn="l" defTabSz="71029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7871" indent="-177574" algn="l" defTabSz="71029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020" indent="-177574" algn="l" defTabSz="71029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169" indent="-177574" algn="l" defTabSz="71029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316" indent="-177574" algn="l" defTabSz="71029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8465" indent="-177574" algn="l" defTabSz="71029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614" indent="-177574" algn="l" defTabSz="71029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18763" indent="-177574" algn="l" defTabSz="71029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149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297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445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0594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5743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0891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40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1188" algn="l" defTabSz="7102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33512" r="28293" b="42487"/>
          <a:stretch/>
        </p:blipFill>
        <p:spPr bwMode="auto">
          <a:xfrm>
            <a:off x="0" y="0"/>
            <a:ext cx="54006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63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Ordaz Crizantos</dc:creator>
  <cp:lastModifiedBy>José Carlos Ordaz Crizantos</cp:lastModifiedBy>
  <cp:revision>3</cp:revision>
  <dcterms:created xsi:type="dcterms:W3CDTF">2010-11-30T17:06:49Z</dcterms:created>
  <dcterms:modified xsi:type="dcterms:W3CDTF">2010-11-30T20:44:50Z</dcterms:modified>
</cp:coreProperties>
</file>