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64" r:id="rId4"/>
    <p:sldId id="257" r:id="rId5"/>
    <p:sldId id="258" r:id="rId6"/>
    <p:sldId id="261" r:id="rId7"/>
    <p:sldId id="259" r:id="rId8"/>
    <p:sldId id="262" r:id="rId9"/>
    <p:sldId id="267" r:id="rId10"/>
    <p:sldId id="263" r:id="rId11"/>
    <p:sldId id="265" r:id="rId12"/>
    <p:sldId id="268" r:id="rId1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FC000"/>
    <a:srgbClr val="000000"/>
    <a:srgbClr val="114E63"/>
    <a:srgbClr val="989898"/>
    <a:srgbClr val="2A467E"/>
    <a:srgbClr val="EAEAEA"/>
    <a:srgbClr val="777777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7D4022-CA42-4A2E-8405-44048042D614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AR"/>
        </a:p>
      </dgm:t>
    </dgm:pt>
    <dgm:pt modelId="{73F51AFB-D09C-4EAA-81FB-3FC27560025C}">
      <dgm:prSet/>
      <dgm:spPr/>
      <dgm:t>
        <a:bodyPr/>
        <a:lstStyle/>
        <a:p>
          <a:pPr algn="ctr" rtl="0"/>
          <a:r>
            <a:rPr lang="es-AR" dirty="0" err="1" smtClean="0"/>
            <a:t>onActivityResult</a:t>
          </a:r>
          <a:endParaRPr lang="es-AR" dirty="0"/>
        </a:p>
      </dgm:t>
    </dgm:pt>
    <dgm:pt modelId="{E4B09142-E3BA-43B8-9C38-9174182DD63A}" type="parTrans" cxnId="{46771A7D-6D75-4A1E-BD70-7DB1AD7A9694}">
      <dgm:prSet/>
      <dgm:spPr/>
      <dgm:t>
        <a:bodyPr/>
        <a:lstStyle/>
        <a:p>
          <a:endParaRPr lang="es-AR"/>
        </a:p>
      </dgm:t>
    </dgm:pt>
    <dgm:pt modelId="{90C707DD-64B5-4B59-94B4-96E91FE87A9C}" type="sibTrans" cxnId="{46771A7D-6D75-4A1E-BD70-7DB1AD7A9694}">
      <dgm:prSet/>
      <dgm:spPr/>
      <dgm:t>
        <a:bodyPr/>
        <a:lstStyle/>
        <a:p>
          <a:endParaRPr lang="es-AR"/>
        </a:p>
      </dgm:t>
    </dgm:pt>
    <dgm:pt modelId="{C5F83D3C-5A5D-49CE-A89D-51FC7AAE86BC}" type="pres">
      <dgm:prSet presAssocID="{DA7D4022-CA42-4A2E-8405-44048042D61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89C7C25C-C811-48AC-AC06-664466CF4A30}" type="pres">
      <dgm:prSet presAssocID="{73F51AFB-D09C-4EAA-81FB-3FC27560025C}" presName="parentText" presStyleLbl="node1" presStyleIdx="0" presStyleCnt="1" custScaleY="159729" custLinFactNeighborY="-5245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1CF5DC0C-DAC1-4D68-9859-F08722B531DF}" type="presOf" srcId="{DA7D4022-CA42-4A2E-8405-44048042D614}" destId="{C5F83D3C-5A5D-49CE-A89D-51FC7AAE86BC}" srcOrd="0" destOrd="0" presId="urn:microsoft.com/office/officeart/2005/8/layout/vList2"/>
    <dgm:cxn modelId="{563965FE-0681-497C-A9E1-758B5292677D}" type="presOf" srcId="{73F51AFB-D09C-4EAA-81FB-3FC27560025C}" destId="{89C7C25C-C811-48AC-AC06-664466CF4A30}" srcOrd="0" destOrd="0" presId="urn:microsoft.com/office/officeart/2005/8/layout/vList2"/>
    <dgm:cxn modelId="{46771A7D-6D75-4A1E-BD70-7DB1AD7A9694}" srcId="{DA7D4022-CA42-4A2E-8405-44048042D614}" destId="{73F51AFB-D09C-4EAA-81FB-3FC27560025C}" srcOrd="0" destOrd="0" parTransId="{E4B09142-E3BA-43B8-9C38-9174182DD63A}" sibTransId="{90C707DD-64B5-4B59-94B4-96E91FE87A9C}"/>
    <dgm:cxn modelId="{2634B24B-F149-49DD-8152-BADA3157ABF3}" type="presParOf" srcId="{C5F83D3C-5A5D-49CE-A89D-51FC7AAE86BC}" destId="{89C7C25C-C811-48AC-AC06-664466CF4A3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3C40EA-6821-43A2-97EB-C571EC8CCB32}" type="doc">
      <dgm:prSet loTypeId="urn:microsoft.com/office/officeart/2005/8/layout/gear1" loCatId="cycle" qsTypeId="urn:microsoft.com/office/officeart/2005/8/quickstyle/simple1" qsCatId="simple" csTypeId="urn:microsoft.com/office/officeart/2005/8/colors/colorful3" csCatId="colorful" phldr="0"/>
      <dgm:spPr/>
    </dgm:pt>
    <dgm:pt modelId="{7B2BBF2C-9B21-4A8D-A53F-4091C6EA489B}">
      <dgm:prSet phldrT="[Text]" phldr="1"/>
      <dgm:spPr/>
      <dgm:t>
        <a:bodyPr/>
        <a:lstStyle/>
        <a:p>
          <a:endParaRPr lang="es-AR"/>
        </a:p>
      </dgm:t>
    </dgm:pt>
    <dgm:pt modelId="{4AA56F26-CFCF-44A5-8F9A-1BC3C7524BA6}" type="parTrans" cxnId="{757D59AB-4D37-4D77-8A09-C0DAAE264FF0}">
      <dgm:prSet/>
      <dgm:spPr/>
      <dgm:t>
        <a:bodyPr/>
        <a:lstStyle/>
        <a:p>
          <a:endParaRPr lang="es-AR"/>
        </a:p>
      </dgm:t>
    </dgm:pt>
    <dgm:pt modelId="{48106CB3-B311-41C2-AC9C-E2E8BA33A04E}" type="sibTrans" cxnId="{757D59AB-4D37-4D77-8A09-C0DAAE264FF0}">
      <dgm:prSet/>
      <dgm:spPr/>
      <dgm:t>
        <a:bodyPr/>
        <a:lstStyle/>
        <a:p>
          <a:endParaRPr lang="es-AR"/>
        </a:p>
      </dgm:t>
    </dgm:pt>
    <dgm:pt modelId="{A2739ED1-14EA-4256-A308-62C999C3E40F}">
      <dgm:prSet phldrT="[Text]" phldr="1"/>
      <dgm:spPr/>
      <dgm:t>
        <a:bodyPr/>
        <a:lstStyle/>
        <a:p>
          <a:endParaRPr lang="es-AR"/>
        </a:p>
      </dgm:t>
    </dgm:pt>
    <dgm:pt modelId="{43432D8F-D21D-4F7C-84ED-57671631DF40}" type="parTrans" cxnId="{77A9E296-44D8-47A7-B6FA-DF6570FFAB59}">
      <dgm:prSet/>
      <dgm:spPr/>
      <dgm:t>
        <a:bodyPr/>
        <a:lstStyle/>
        <a:p>
          <a:endParaRPr lang="es-AR"/>
        </a:p>
      </dgm:t>
    </dgm:pt>
    <dgm:pt modelId="{D4E52090-1C9C-4671-A2F2-003116DC575D}" type="sibTrans" cxnId="{77A9E296-44D8-47A7-B6FA-DF6570FFAB59}">
      <dgm:prSet/>
      <dgm:spPr/>
      <dgm:t>
        <a:bodyPr/>
        <a:lstStyle/>
        <a:p>
          <a:endParaRPr lang="es-AR"/>
        </a:p>
      </dgm:t>
    </dgm:pt>
    <dgm:pt modelId="{7D53F10F-53CF-4731-92DD-962F9F4AC655}" type="pres">
      <dgm:prSet presAssocID="{853C40EA-6821-43A2-97EB-C571EC8CCB32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217F0585-7D6B-4651-8416-CB1DAD398ECF}" type="pres">
      <dgm:prSet presAssocID="{7B2BBF2C-9B21-4A8D-A53F-4091C6EA489B}" presName="gear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CF22E3D-3C7D-4EF4-BDA7-BEF0E3D43E58}" type="pres">
      <dgm:prSet presAssocID="{7B2BBF2C-9B21-4A8D-A53F-4091C6EA489B}" presName="gear1srcNode" presStyleLbl="node1" presStyleIdx="0" presStyleCnt="2"/>
      <dgm:spPr/>
      <dgm:t>
        <a:bodyPr/>
        <a:lstStyle/>
        <a:p>
          <a:endParaRPr lang="es-AR"/>
        </a:p>
      </dgm:t>
    </dgm:pt>
    <dgm:pt modelId="{FB23EFE9-0921-46BE-A56A-5702FED70D45}" type="pres">
      <dgm:prSet presAssocID="{7B2BBF2C-9B21-4A8D-A53F-4091C6EA489B}" presName="gear1dstNode" presStyleLbl="node1" presStyleIdx="0" presStyleCnt="2"/>
      <dgm:spPr/>
      <dgm:t>
        <a:bodyPr/>
        <a:lstStyle/>
        <a:p>
          <a:endParaRPr lang="es-AR"/>
        </a:p>
      </dgm:t>
    </dgm:pt>
    <dgm:pt modelId="{7F0F55C8-94EC-4C8E-8A0C-9D26BC3ADFC1}" type="pres">
      <dgm:prSet presAssocID="{A2739ED1-14EA-4256-A308-62C999C3E40F}" presName="gear2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61A440B-CBF3-47FD-871A-86ECCBA19779}" type="pres">
      <dgm:prSet presAssocID="{A2739ED1-14EA-4256-A308-62C999C3E40F}" presName="gear2srcNode" presStyleLbl="node1" presStyleIdx="1" presStyleCnt="2"/>
      <dgm:spPr/>
      <dgm:t>
        <a:bodyPr/>
        <a:lstStyle/>
        <a:p>
          <a:endParaRPr lang="es-AR"/>
        </a:p>
      </dgm:t>
    </dgm:pt>
    <dgm:pt modelId="{3D1AD154-8B43-4357-A403-5F32E0E1738E}" type="pres">
      <dgm:prSet presAssocID="{A2739ED1-14EA-4256-A308-62C999C3E40F}" presName="gear2dstNode" presStyleLbl="node1" presStyleIdx="1" presStyleCnt="2"/>
      <dgm:spPr/>
      <dgm:t>
        <a:bodyPr/>
        <a:lstStyle/>
        <a:p>
          <a:endParaRPr lang="es-AR"/>
        </a:p>
      </dgm:t>
    </dgm:pt>
    <dgm:pt modelId="{795695C9-19F4-4672-8A7B-85C50C56A02A}" type="pres">
      <dgm:prSet presAssocID="{48106CB3-B311-41C2-AC9C-E2E8BA33A04E}" presName="connector1" presStyleLbl="sibTrans2D1" presStyleIdx="0" presStyleCnt="2"/>
      <dgm:spPr/>
      <dgm:t>
        <a:bodyPr/>
        <a:lstStyle/>
        <a:p>
          <a:endParaRPr lang="es-AR"/>
        </a:p>
      </dgm:t>
    </dgm:pt>
    <dgm:pt modelId="{32AE69D0-7D4B-4D2F-94BD-ADF1E212248C}" type="pres">
      <dgm:prSet presAssocID="{D4E52090-1C9C-4671-A2F2-003116DC575D}" presName="connector2" presStyleLbl="sibTrans2D1" presStyleIdx="1" presStyleCnt="2"/>
      <dgm:spPr/>
      <dgm:t>
        <a:bodyPr/>
        <a:lstStyle/>
        <a:p>
          <a:endParaRPr lang="es-AR"/>
        </a:p>
      </dgm:t>
    </dgm:pt>
  </dgm:ptLst>
  <dgm:cxnLst>
    <dgm:cxn modelId="{58E1C9FC-CF66-4450-9A5F-29020265762A}" type="presOf" srcId="{7B2BBF2C-9B21-4A8D-A53F-4091C6EA489B}" destId="{DCF22E3D-3C7D-4EF4-BDA7-BEF0E3D43E58}" srcOrd="1" destOrd="0" presId="urn:microsoft.com/office/officeart/2005/8/layout/gear1"/>
    <dgm:cxn modelId="{95E772A5-6E69-4233-B2C8-105A89521226}" type="presOf" srcId="{7B2BBF2C-9B21-4A8D-A53F-4091C6EA489B}" destId="{217F0585-7D6B-4651-8416-CB1DAD398ECF}" srcOrd="0" destOrd="0" presId="urn:microsoft.com/office/officeart/2005/8/layout/gear1"/>
    <dgm:cxn modelId="{2BEADAD4-BF4A-4AEE-955F-132E210F6496}" type="presOf" srcId="{48106CB3-B311-41C2-AC9C-E2E8BA33A04E}" destId="{795695C9-19F4-4672-8A7B-85C50C56A02A}" srcOrd="0" destOrd="0" presId="urn:microsoft.com/office/officeart/2005/8/layout/gear1"/>
    <dgm:cxn modelId="{77A9E296-44D8-47A7-B6FA-DF6570FFAB59}" srcId="{853C40EA-6821-43A2-97EB-C571EC8CCB32}" destId="{A2739ED1-14EA-4256-A308-62C999C3E40F}" srcOrd="1" destOrd="0" parTransId="{43432D8F-D21D-4F7C-84ED-57671631DF40}" sibTransId="{D4E52090-1C9C-4671-A2F2-003116DC575D}"/>
    <dgm:cxn modelId="{757D59AB-4D37-4D77-8A09-C0DAAE264FF0}" srcId="{853C40EA-6821-43A2-97EB-C571EC8CCB32}" destId="{7B2BBF2C-9B21-4A8D-A53F-4091C6EA489B}" srcOrd="0" destOrd="0" parTransId="{4AA56F26-CFCF-44A5-8F9A-1BC3C7524BA6}" sibTransId="{48106CB3-B311-41C2-AC9C-E2E8BA33A04E}"/>
    <dgm:cxn modelId="{0E6D2F3E-F893-4667-82D9-AF2EFB6AB284}" type="presOf" srcId="{7B2BBF2C-9B21-4A8D-A53F-4091C6EA489B}" destId="{FB23EFE9-0921-46BE-A56A-5702FED70D45}" srcOrd="2" destOrd="0" presId="urn:microsoft.com/office/officeart/2005/8/layout/gear1"/>
    <dgm:cxn modelId="{CE98DEE5-5A36-4165-8707-555657F5D9F7}" type="presOf" srcId="{A2739ED1-14EA-4256-A308-62C999C3E40F}" destId="{D61A440B-CBF3-47FD-871A-86ECCBA19779}" srcOrd="1" destOrd="0" presId="urn:microsoft.com/office/officeart/2005/8/layout/gear1"/>
    <dgm:cxn modelId="{BAA105F6-9FE8-4472-829C-0176EE162695}" type="presOf" srcId="{A2739ED1-14EA-4256-A308-62C999C3E40F}" destId="{7F0F55C8-94EC-4C8E-8A0C-9D26BC3ADFC1}" srcOrd="0" destOrd="0" presId="urn:microsoft.com/office/officeart/2005/8/layout/gear1"/>
    <dgm:cxn modelId="{1C67816C-635E-4A38-B83C-3E07247FB4F0}" type="presOf" srcId="{D4E52090-1C9C-4671-A2F2-003116DC575D}" destId="{32AE69D0-7D4B-4D2F-94BD-ADF1E212248C}" srcOrd="0" destOrd="0" presId="urn:microsoft.com/office/officeart/2005/8/layout/gear1"/>
    <dgm:cxn modelId="{60545A86-4955-4843-9CA4-C2240BCB5FC3}" type="presOf" srcId="{A2739ED1-14EA-4256-A308-62C999C3E40F}" destId="{3D1AD154-8B43-4357-A403-5F32E0E1738E}" srcOrd="2" destOrd="0" presId="urn:microsoft.com/office/officeart/2005/8/layout/gear1"/>
    <dgm:cxn modelId="{1F2FEEBC-5D42-4B9C-A2B9-413B9E1E2000}" type="presOf" srcId="{853C40EA-6821-43A2-97EB-C571EC8CCB32}" destId="{7D53F10F-53CF-4731-92DD-962F9F4AC655}" srcOrd="0" destOrd="0" presId="urn:microsoft.com/office/officeart/2005/8/layout/gear1"/>
    <dgm:cxn modelId="{D5875EC2-4AC0-4C9E-B958-351DD9F99804}" type="presParOf" srcId="{7D53F10F-53CF-4731-92DD-962F9F4AC655}" destId="{217F0585-7D6B-4651-8416-CB1DAD398ECF}" srcOrd="0" destOrd="0" presId="urn:microsoft.com/office/officeart/2005/8/layout/gear1"/>
    <dgm:cxn modelId="{CE3D56EA-65AF-4EE2-936E-72D705BCDF31}" type="presParOf" srcId="{7D53F10F-53CF-4731-92DD-962F9F4AC655}" destId="{DCF22E3D-3C7D-4EF4-BDA7-BEF0E3D43E58}" srcOrd="1" destOrd="0" presId="urn:microsoft.com/office/officeart/2005/8/layout/gear1"/>
    <dgm:cxn modelId="{A9150828-0F7A-40FC-A246-39941AE3A025}" type="presParOf" srcId="{7D53F10F-53CF-4731-92DD-962F9F4AC655}" destId="{FB23EFE9-0921-46BE-A56A-5702FED70D45}" srcOrd="2" destOrd="0" presId="urn:microsoft.com/office/officeart/2005/8/layout/gear1"/>
    <dgm:cxn modelId="{952D44E5-5AE6-473D-B067-3D7D864ACC25}" type="presParOf" srcId="{7D53F10F-53CF-4731-92DD-962F9F4AC655}" destId="{7F0F55C8-94EC-4C8E-8A0C-9D26BC3ADFC1}" srcOrd="3" destOrd="0" presId="urn:microsoft.com/office/officeart/2005/8/layout/gear1"/>
    <dgm:cxn modelId="{2A70EBDC-4B91-48C4-ADE8-AE51D70576FB}" type="presParOf" srcId="{7D53F10F-53CF-4731-92DD-962F9F4AC655}" destId="{D61A440B-CBF3-47FD-871A-86ECCBA19779}" srcOrd="4" destOrd="0" presId="urn:microsoft.com/office/officeart/2005/8/layout/gear1"/>
    <dgm:cxn modelId="{2D6963D7-5FF8-4DF6-A267-33964801F388}" type="presParOf" srcId="{7D53F10F-53CF-4731-92DD-962F9F4AC655}" destId="{3D1AD154-8B43-4357-A403-5F32E0E1738E}" srcOrd="5" destOrd="0" presId="urn:microsoft.com/office/officeart/2005/8/layout/gear1"/>
    <dgm:cxn modelId="{CD76F380-C69E-460B-815D-EF7D62036519}" type="presParOf" srcId="{7D53F10F-53CF-4731-92DD-962F9F4AC655}" destId="{795695C9-19F4-4672-8A7B-85C50C56A02A}" srcOrd="6" destOrd="0" presId="urn:microsoft.com/office/officeart/2005/8/layout/gear1"/>
    <dgm:cxn modelId="{74433039-0FF6-4B5C-8F22-4D2194ADD053}" type="presParOf" srcId="{7D53F10F-53CF-4731-92DD-962F9F4AC655}" destId="{32AE69D0-7D4B-4D2F-94BD-ADF1E212248C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7D4022-CA42-4A2E-8405-44048042D614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AR"/>
        </a:p>
      </dgm:t>
    </dgm:pt>
    <dgm:pt modelId="{73F51AFB-D09C-4EAA-81FB-3FC27560025C}">
      <dgm:prSet/>
      <dgm:spPr/>
      <dgm:t>
        <a:bodyPr/>
        <a:lstStyle/>
        <a:p>
          <a:pPr algn="ctr" rtl="0"/>
          <a:r>
            <a:rPr lang="es-AR" dirty="0" err="1" smtClean="0"/>
            <a:t>startActivityForResult</a:t>
          </a:r>
          <a:endParaRPr lang="es-AR" dirty="0"/>
        </a:p>
      </dgm:t>
    </dgm:pt>
    <dgm:pt modelId="{E4B09142-E3BA-43B8-9C38-9174182DD63A}" type="parTrans" cxnId="{46771A7D-6D75-4A1E-BD70-7DB1AD7A9694}">
      <dgm:prSet/>
      <dgm:spPr/>
      <dgm:t>
        <a:bodyPr/>
        <a:lstStyle/>
        <a:p>
          <a:endParaRPr lang="es-AR"/>
        </a:p>
      </dgm:t>
    </dgm:pt>
    <dgm:pt modelId="{90C707DD-64B5-4B59-94B4-96E91FE87A9C}" type="sibTrans" cxnId="{46771A7D-6D75-4A1E-BD70-7DB1AD7A9694}">
      <dgm:prSet/>
      <dgm:spPr/>
      <dgm:t>
        <a:bodyPr/>
        <a:lstStyle/>
        <a:p>
          <a:endParaRPr lang="es-AR"/>
        </a:p>
      </dgm:t>
    </dgm:pt>
    <dgm:pt modelId="{C5F83D3C-5A5D-49CE-A89D-51FC7AAE86BC}" type="pres">
      <dgm:prSet presAssocID="{DA7D4022-CA42-4A2E-8405-44048042D61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89C7C25C-C811-48AC-AC06-664466CF4A30}" type="pres">
      <dgm:prSet presAssocID="{73F51AFB-D09C-4EAA-81FB-3FC27560025C}" presName="parentText" presStyleLbl="node1" presStyleIdx="0" presStyleCnt="1" custScaleY="170294" custLinFactNeighborY="1479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E848927F-6141-4F7B-9117-7A3FE1B7B7FD}" type="presOf" srcId="{73F51AFB-D09C-4EAA-81FB-3FC27560025C}" destId="{89C7C25C-C811-48AC-AC06-664466CF4A30}" srcOrd="0" destOrd="0" presId="urn:microsoft.com/office/officeart/2005/8/layout/vList2"/>
    <dgm:cxn modelId="{5D463CA0-0E17-4A7D-963B-EE79014C8FC3}" type="presOf" srcId="{DA7D4022-CA42-4A2E-8405-44048042D614}" destId="{C5F83D3C-5A5D-49CE-A89D-51FC7AAE86BC}" srcOrd="0" destOrd="0" presId="urn:microsoft.com/office/officeart/2005/8/layout/vList2"/>
    <dgm:cxn modelId="{46771A7D-6D75-4A1E-BD70-7DB1AD7A9694}" srcId="{DA7D4022-CA42-4A2E-8405-44048042D614}" destId="{73F51AFB-D09C-4EAA-81FB-3FC27560025C}" srcOrd="0" destOrd="0" parTransId="{E4B09142-E3BA-43B8-9C38-9174182DD63A}" sibTransId="{90C707DD-64B5-4B59-94B4-96E91FE87A9C}"/>
    <dgm:cxn modelId="{6946A68D-6C51-4915-B547-04A57EC15387}" type="presParOf" srcId="{C5F83D3C-5A5D-49CE-A89D-51FC7AAE86BC}" destId="{89C7C25C-C811-48AC-AC06-664466CF4A3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0585-7D6B-4651-8416-CB1DAD398ECF}">
      <dsp:nvSpPr>
        <dsp:cNvPr id="0" name=""/>
        <dsp:cNvSpPr/>
      </dsp:nvSpPr>
      <dsp:spPr>
        <a:xfrm>
          <a:off x="1008857" y="504428"/>
          <a:ext cx="792673" cy="792673"/>
        </a:xfrm>
        <a:prstGeom prst="gear9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500" kern="1200"/>
        </a:p>
      </dsp:txBody>
      <dsp:txXfrm>
        <a:off x="1168220" y="690108"/>
        <a:ext cx="473947" cy="407450"/>
      </dsp:txXfrm>
    </dsp:sp>
    <dsp:sp modelId="{7F0F55C8-94EC-4C8E-8A0C-9D26BC3ADFC1}">
      <dsp:nvSpPr>
        <dsp:cNvPr id="0" name=""/>
        <dsp:cNvSpPr/>
      </dsp:nvSpPr>
      <dsp:spPr>
        <a:xfrm>
          <a:off x="547665" y="317069"/>
          <a:ext cx="576490" cy="576490"/>
        </a:xfrm>
        <a:prstGeom prst="gear6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800" kern="1200"/>
        </a:p>
      </dsp:txBody>
      <dsp:txXfrm>
        <a:off x="692798" y="463079"/>
        <a:ext cx="286224" cy="284470"/>
      </dsp:txXfrm>
    </dsp:sp>
    <dsp:sp modelId="{795695C9-19F4-4672-8A7B-85C50C56A02A}">
      <dsp:nvSpPr>
        <dsp:cNvPr id="0" name=""/>
        <dsp:cNvSpPr/>
      </dsp:nvSpPr>
      <dsp:spPr>
        <a:xfrm>
          <a:off x="996266" y="395993"/>
          <a:ext cx="974988" cy="974988"/>
        </a:xfrm>
        <a:prstGeom prst="circularArrow">
          <a:avLst>
            <a:gd name="adj1" fmla="val 4878"/>
            <a:gd name="adj2" fmla="val 312630"/>
            <a:gd name="adj3" fmla="val 2781929"/>
            <a:gd name="adj4" fmla="val 15806668"/>
            <a:gd name="adj5" fmla="val 5691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AE69D0-7D4B-4D2F-94BD-ADF1E212248C}">
      <dsp:nvSpPr>
        <dsp:cNvPr id="0" name=""/>
        <dsp:cNvSpPr/>
      </dsp:nvSpPr>
      <dsp:spPr>
        <a:xfrm>
          <a:off x="445569" y="201329"/>
          <a:ext cx="737186" cy="73718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558-17CB-4184-A4FF-CF17D394E4EE}" type="datetimeFigureOut">
              <a:rPr lang="es-AR" smtClean="0"/>
              <a:t>14/04/2015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77DA-AAB2-416F-8247-0627BB4FB22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206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558-17CB-4184-A4FF-CF17D394E4EE}" type="datetimeFigureOut">
              <a:rPr lang="es-AR" smtClean="0"/>
              <a:t>14/04/2015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77DA-AAB2-416F-8247-0627BB4FB22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6107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558-17CB-4184-A4FF-CF17D394E4EE}" type="datetimeFigureOut">
              <a:rPr lang="es-AR" smtClean="0"/>
              <a:t>14/04/2015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77DA-AAB2-416F-8247-0627BB4FB22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850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558-17CB-4184-A4FF-CF17D394E4EE}" type="datetimeFigureOut">
              <a:rPr lang="es-AR" smtClean="0"/>
              <a:t>14/04/2015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77DA-AAB2-416F-8247-0627BB4FB22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47735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558-17CB-4184-A4FF-CF17D394E4EE}" type="datetimeFigureOut">
              <a:rPr lang="es-AR" smtClean="0"/>
              <a:t>14/04/2015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77DA-AAB2-416F-8247-0627BB4FB22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22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558-17CB-4184-A4FF-CF17D394E4EE}" type="datetimeFigureOut">
              <a:rPr lang="es-AR" smtClean="0"/>
              <a:t>14/04/2015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77DA-AAB2-416F-8247-0627BB4FB22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760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558-17CB-4184-A4FF-CF17D394E4EE}" type="datetimeFigureOut">
              <a:rPr lang="es-AR" smtClean="0"/>
              <a:t>14/04/2015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77DA-AAB2-416F-8247-0627BB4FB22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605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558-17CB-4184-A4FF-CF17D394E4EE}" type="datetimeFigureOut">
              <a:rPr lang="es-AR" smtClean="0"/>
              <a:t>14/04/2015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77DA-AAB2-416F-8247-0627BB4FB22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47675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558-17CB-4184-A4FF-CF17D394E4EE}" type="datetimeFigureOut">
              <a:rPr lang="es-AR" smtClean="0"/>
              <a:t>14/04/2015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77DA-AAB2-416F-8247-0627BB4FB22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1077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558-17CB-4184-A4FF-CF17D394E4EE}" type="datetimeFigureOut">
              <a:rPr lang="es-AR" smtClean="0"/>
              <a:t>14/04/2015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77DA-AAB2-416F-8247-0627BB4FB22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259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558-17CB-4184-A4FF-CF17D394E4EE}" type="datetimeFigureOut">
              <a:rPr lang="es-AR" smtClean="0"/>
              <a:t>14/04/2015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77DA-AAB2-416F-8247-0627BB4FB22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0604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C8558-17CB-4184-A4FF-CF17D394E4EE}" type="datetimeFigureOut">
              <a:rPr lang="es-AR" smtClean="0"/>
              <a:t>14/04/2015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B77DA-AAB2-416F-8247-0627BB4FB22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18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1885950"/>
            <a:ext cx="3973099" cy="290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2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21" presetClass="exit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ndroid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0" r="16264"/>
          <a:stretch/>
        </p:blipFill>
        <p:spPr>
          <a:xfrm>
            <a:off x="5372470" y="2017375"/>
            <a:ext cx="1587931" cy="2779699"/>
          </a:xfrm>
          <a:prstGeom prst="rect">
            <a:avLst/>
          </a:prstGeom>
        </p:spPr>
      </p:pic>
      <p:pic>
        <p:nvPicPr>
          <p:cNvPr id="31" name="Bluetooth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316" y="2714711"/>
            <a:ext cx="1385021" cy="1385021"/>
          </a:xfrm>
          <a:prstGeom prst="rect">
            <a:avLst/>
          </a:prstGeom>
        </p:spPr>
      </p:pic>
      <p:grpSp>
        <p:nvGrpSpPr>
          <p:cNvPr id="17" name="Brazo Derecho"/>
          <p:cNvGrpSpPr/>
          <p:nvPr/>
        </p:nvGrpSpPr>
        <p:grpSpPr>
          <a:xfrm rot="20095970">
            <a:off x="5224197" y="2052056"/>
            <a:ext cx="454240" cy="2779699"/>
            <a:chOff x="4423332" y="2137119"/>
            <a:chExt cx="454240" cy="277969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432"/>
            <a:stretch/>
          </p:blipFill>
          <p:spPr>
            <a:xfrm>
              <a:off x="4423332" y="2137119"/>
              <a:ext cx="392208" cy="2779699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380"/>
            <a:stretch/>
          </p:blipFill>
          <p:spPr>
            <a:xfrm>
              <a:off x="4815540" y="2137119"/>
              <a:ext cx="62032" cy="2779699"/>
            </a:xfrm>
            <a:prstGeom prst="rect">
              <a:avLst/>
            </a:prstGeom>
          </p:spPr>
        </p:pic>
      </p:grpSp>
      <p:grpSp>
        <p:nvGrpSpPr>
          <p:cNvPr id="20" name="Brazo Izquierdo"/>
          <p:cNvGrpSpPr/>
          <p:nvPr/>
        </p:nvGrpSpPr>
        <p:grpSpPr>
          <a:xfrm rot="783817">
            <a:off x="6633017" y="2017371"/>
            <a:ext cx="454240" cy="2779699"/>
            <a:chOff x="4423332" y="2137119"/>
            <a:chExt cx="454240" cy="27796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432"/>
            <a:stretch/>
          </p:blipFill>
          <p:spPr>
            <a:xfrm>
              <a:off x="4423332" y="2137119"/>
              <a:ext cx="392208" cy="2779699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380"/>
            <a:stretch/>
          </p:blipFill>
          <p:spPr>
            <a:xfrm>
              <a:off x="4815540" y="2137119"/>
              <a:ext cx="62032" cy="2779699"/>
            </a:xfrm>
            <a:prstGeom prst="rect">
              <a:avLst/>
            </a:prstGeom>
          </p:spPr>
        </p:pic>
      </p:grpSp>
      <p:pic>
        <p:nvPicPr>
          <p:cNvPr id="23" name="Bluetooth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725" y="1857829"/>
            <a:ext cx="693628" cy="693628"/>
          </a:xfrm>
          <a:prstGeom prst="rect">
            <a:avLst/>
          </a:prstGeom>
        </p:spPr>
      </p:pic>
      <p:pic>
        <p:nvPicPr>
          <p:cNvPr id="24" name="Bluetooth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866" y="3451546"/>
            <a:ext cx="876877" cy="876877"/>
          </a:xfrm>
          <a:prstGeom prst="rect">
            <a:avLst/>
          </a:prstGeom>
        </p:spPr>
      </p:pic>
      <p:pic>
        <p:nvPicPr>
          <p:cNvPr id="25" name="Bluetooth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263" y="1857829"/>
            <a:ext cx="582612" cy="582612"/>
          </a:xfrm>
          <a:prstGeom prst="rect">
            <a:avLst/>
          </a:prstGeom>
        </p:spPr>
      </p:pic>
      <p:pic>
        <p:nvPicPr>
          <p:cNvPr id="26" name="Bluetooth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479" y="3177504"/>
            <a:ext cx="1094121" cy="1094121"/>
          </a:xfrm>
          <a:prstGeom prst="rect">
            <a:avLst/>
          </a:prstGeom>
        </p:spPr>
      </p:pic>
      <p:pic>
        <p:nvPicPr>
          <p:cNvPr id="27" name="Bluetooth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298" y="5553236"/>
            <a:ext cx="793706" cy="793706"/>
          </a:xfrm>
          <a:prstGeom prst="rect">
            <a:avLst/>
          </a:prstGeom>
        </p:spPr>
      </p:pic>
      <p:grpSp>
        <p:nvGrpSpPr>
          <p:cNvPr id="3" name="Ondas"/>
          <p:cNvGrpSpPr/>
          <p:nvPr/>
        </p:nvGrpSpPr>
        <p:grpSpPr>
          <a:xfrm>
            <a:off x="3945575" y="2333625"/>
            <a:ext cx="1445315" cy="1938000"/>
            <a:chOff x="3945575" y="2333625"/>
            <a:chExt cx="1445315" cy="1938000"/>
          </a:xfrm>
        </p:grpSpPr>
        <p:sp>
          <p:nvSpPr>
            <p:cNvPr id="2" name="Moon 1"/>
            <p:cNvSpPr/>
            <p:nvPr/>
          </p:nvSpPr>
          <p:spPr>
            <a:xfrm>
              <a:off x="5017203" y="2714711"/>
              <a:ext cx="373687" cy="1132888"/>
            </a:xfrm>
            <a:prstGeom prst="moon">
              <a:avLst>
                <a:gd name="adj" fmla="val 66568"/>
              </a:avLst>
            </a:prstGeom>
            <a:solidFill>
              <a:srgbClr val="5B9BD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8" name="Moon 27"/>
            <p:cNvSpPr/>
            <p:nvPr/>
          </p:nvSpPr>
          <p:spPr>
            <a:xfrm>
              <a:off x="4536885" y="2528169"/>
              <a:ext cx="655351" cy="1505971"/>
            </a:xfrm>
            <a:prstGeom prst="moon">
              <a:avLst>
                <a:gd name="adj" fmla="val 47674"/>
              </a:avLst>
            </a:prstGeom>
            <a:solidFill>
              <a:srgbClr val="5B9BD5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9" name="Moon 28"/>
            <p:cNvSpPr/>
            <p:nvPr/>
          </p:nvSpPr>
          <p:spPr>
            <a:xfrm>
              <a:off x="3945575" y="2333625"/>
              <a:ext cx="1063990" cy="1938000"/>
            </a:xfrm>
            <a:prstGeom prst="moon">
              <a:avLst>
                <a:gd name="adj" fmla="val 40196"/>
              </a:avLst>
            </a:prstGeom>
            <a:solidFill>
              <a:srgbClr val="5B9BD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2" name="Ondas"/>
          <p:cNvGrpSpPr/>
          <p:nvPr/>
        </p:nvGrpSpPr>
        <p:grpSpPr>
          <a:xfrm rot="10800000">
            <a:off x="6747482" y="2389820"/>
            <a:ext cx="1445315" cy="1938000"/>
            <a:chOff x="3945575" y="2333625"/>
            <a:chExt cx="1445315" cy="1938000"/>
          </a:xfrm>
        </p:grpSpPr>
        <p:sp>
          <p:nvSpPr>
            <p:cNvPr id="33" name="Moon 32"/>
            <p:cNvSpPr/>
            <p:nvPr/>
          </p:nvSpPr>
          <p:spPr>
            <a:xfrm>
              <a:off x="5017203" y="2714711"/>
              <a:ext cx="373687" cy="1132888"/>
            </a:xfrm>
            <a:prstGeom prst="moon">
              <a:avLst>
                <a:gd name="adj" fmla="val 66568"/>
              </a:avLst>
            </a:prstGeom>
            <a:solidFill>
              <a:srgbClr val="5B9BD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4" name="Moon 33"/>
            <p:cNvSpPr/>
            <p:nvPr/>
          </p:nvSpPr>
          <p:spPr>
            <a:xfrm>
              <a:off x="4536885" y="2528169"/>
              <a:ext cx="655351" cy="1505971"/>
            </a:xfrm>
            <a:prstGeom prst="moon">
              <a:avLst>
                <a:gd name="adj" fmla="val 47674"/>
              </a:avLst>
            </a:prstGeom>
            <a:solidFill>
              <a:srgbClr val="5B9BD5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5" name="Moon 34"/>
            <p:cNvSpPr/>
            <p:nvPr/>
          </p:nvSpPr>
          <p:spPr>
            <a:xfrm>
              <a:off x="3945575" y="2333625"/>
              <a:ext cx="1063990" cy="1938000"/>
            </a:xfrm>
            <a:prstGeom prst="moon">
              <a:avLst>
                <a:gd name="adj" fmla="val 40196"/>
              </a:avLst>
            </a:prstGeom>
            <a:solidFill>
              <a:srgbClr val="5B9BD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30" name="btnVerCodigo"/>
          <p:cNvSpPr/>
          <p:nvPr/>
        </p:nvSpPr>
        <p:spPr>
          <a:xfrm>
            <a:off x="156391" y="6282238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Código</a:t>
            </a:r>
            <a:endParaRPr lang="es-AR" sz="2400" dirty="0"/>
          </a:p>
        </p:txBody>
      </p:sp>
      <p:sp>
        <p:nvSpPr>
          <p:cNvPr id="36" name="btnOcultarCodigo"/>
          <p:cNvSpPr/>
          <p:nvPr/>
        </p:nvSpPr>
        <p:spPr>
          <a:xfrm>
            <a:off x="2931450" y="6282238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Ocultar Código</a:t>
            </a:r>
            <a:endParaRPr lang="es-AR" sz="2400" dirty="0"/>
          </a:p>
        </p:txBody>
      </p:sp>
      <p:sp>
        <p:nvSpPr>
          <p:cNvPr id="38" name="Título"/>
          <p:cNvSpPr txBox="1"/>
          <p:nvPr/>
        </p:nvSpPr>
        <p:spPr>
          <a:xfrm>
            <a:off x="246159" y="263053"/>
            <a:ext cx="7639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 smtClean="0">
                <a:solidFill>
                  <a:schemeClr val="bg1"/>
                </a:solidFill>
              </a:rPr>
              <a:t>Buscar dispositivos cercanos (Discovery)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39" name="Código tiene habilitado Bluetooth?"/>
          <p:cNvSpPr txBox="1"/>
          <p:nvPr/>
        </p:nvSpPr>
        <p:spPr>
          <a:xfrm>
            <a:off x="170905" y="909384"/>
            <a:ext cx="11945841" cy="5355312"/>
          </a:xfrm>
          <a:prstGeom prst="rect">
            <a:avLst/>
          </a:prstGeom>
          <a:solidFill>
            <a:srgbClr val="EAEAEA">
              <a:alpha val="80000"/>
            </a:srgbClr>
          </a:solidFill>
        </p:spPr>
        <p:txBody>
          <a:bodyPr wrap="square" rtlCol="0">
            <a:spAutoFit/>
          </a:bodyPr>
          <a:lstStyle/>
          <a:p>
            <a:r>
              <a:rPr lang="es-AR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mBluetoothAdapter</a:t>
            </a:r>
            <a:r>
              <a:rPr lang="es-AR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s-A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BluetoothAdapter.</a:t>
            </a:r>
            <a:r>
              <a:rPr lang="es-AR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getDefaultAdapter</a:t>
            </a:r>
            <a:r>
              <a:rPr lang="es-AR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s-AR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mBluetoothAdapter</a:t>
            </a:r>
            <a:r>
              <a:rPr lang="es-A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.startDiscovery</a:t>
            </a: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s-AR" sz="20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BroadcastReceiver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mReceiver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BroadcastReceiver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s-AR" sz="2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20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AR" sz="2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AR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onReceive</a:t>
            </a:r>
            <a:r>
              <a:rPr lang="es-A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es-A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es-A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A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s-A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s-A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A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intent.getAction</a:t>
            </a: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s-AR" sz="2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20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AR" sz="2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BluetoothDevice.</a:t>
            </a:r>
            <a:r>
              <a:rPr lang="es-AR" sz="2000" b="1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ACTION_FOUND</a:t>
            </a:r>
            <a:r>
              <a:rPr lang="es-AR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.equals</a:t>
            </a:r>
            <a:r>
              <a:rPr lang="es-AR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s-AR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A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BluetoothDevice</a:t>
            </a:r>
            <a: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A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intent.getParcelableExtra</a:t>
            </a:r>
            <a: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(</a:t>
            </a:r>
            <a:r>
              <a:rPr lang="es-A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BluetoothDevice.</a:t>
            </a:r>
            <a:r>
              <a:rPr lang="es-AR" sz="2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EXTRA_DEVICE</a:t>
            </a:r>
            <a:r>
              <a:rPr lang="es-A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String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device.getName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+ "\n"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device.getAddress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s-AR" sz="2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AR" sz="20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A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mArrayAdapter</a:t>
            </a:r>
            <a:r>
              <a:rPr lang="es-A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.getPosition</a:t>
            </a:r>
            <a:r>
              <a:rPr lang="es-A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deviceString</a:t>
            </a:r>
            <a:r>
              <a:rPr lang="es-A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== -1){</a:t>
            </a:r>
          </a:p>
          <a:p>
            <a: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s-A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mArrayAdapter.add</a:t>
            </a:r>
            <a: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deviceString</a:t>
            </a: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endParaRPr lang="es-A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s-A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s-A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s-AR" sz="20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AR" sz="2400" i="1" dirty="0"/>
          </a:p>
        </p:txBody>
      </p:sp>
    </p:spTree>
    <p:extLst>
      <p:ext uri="{BB962C8B-B14F-4D97-AF65-F5344CB8AC3E}">
        <p14:creationId xmlns:p14="http://schemas.microsoft.com/office/powerpoint/2010/main" val="1570460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300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65924 0.0009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969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300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7 -3.33333E-6 L 0.61198 0.0136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99" y="67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repeatCount="3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32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30" grpId="0" animBg="1"/>
      <p:bldP spid="36" grpId="0" animBg="1"/>
      <p:bldP spid="39" grpId="0" animBg="1"/>
      <p:bldP spid="3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ndroid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0" r="16264"/>
          <a:stretch/>
        </p:blipFill>
        <p:spPr>
          <a:xfrm>
            <a:off x="5372470" y="2017375"/>
            <a:ext cx="1587931" cy="2779699"/>
          </a:xfrm>
          <a:prstGeom prst="rect">
            <a:avLst/>
          </a:prstGeom>
        </p:spPr>
      </p:pic>
      <p:pic>
        <p:nvPicPr>
          <p:cNvPr id="31" name="Bluetooth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316" y="2714711"/>
            <a:ext cx="1385021" cy="1385021"/>
          </a:xfrm>
          <a:prstGeom prst="rect">
            <a:avLst/>
          </a:prstGeom>
        </p:spPr>
      </p:pic>
      <p:grpSp>
        <p:nvGrpSpPr>
          <p:cNvPr id="17" name="Brazo Derecho"/>
          <p:cNvGrpSpPr/>
          <p:nvPr/>
        </p:nvGrpSpPr>
        <p:grpSpPr>
          <a:xfrm rot="20095970">
            <a:off x="5224197" y="2052056"/>
            <a:ext cx="454240" cy="2779699"/>
            <a:chOff x="4423332" y="2137119"/>
            <a:chExt cx="454240" cy="277969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432"/>
            <a:stretch/>
          </p:blipFill>
          <p:spPr>
            <a:xfrm>
              <a:off x="4423332" y="2137119"/>
              <a:ext cx="392208" cy="2779699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380"/>
            <a:stretch/>
          </p:blipFill>
          <p:spPr>
            <a:xfrm>
              <a:off x="4815540" y="2137119"/>
              <a:ext cx="62032" cy="2779699"/>
            </a:xfrm>
            <a:prstGeom prst="rect">
              <a:avLst/>
            </a:prstGeom>
          </p:spPr>
        </p:pic>
      </p:grpSp>
      <p:grpSp>
        <p:nvGrpSpPr>
          <p:cNvPr id="20" name="Brazo Izquierdo"/>
          <p:cNvGrpSpPr/>
          <p:nvPr/>
        </p:nvGrpSpPr>
        <p:grpSpPr>
          <a:xfrm rot="783817">
            <a:off x="6633017" y="2017371"/>
            <a:ext cx="454240" cy="2779699"/>
            <a:chOff x="4423332" y="2137119"/>
            <a:chExt cx="454240" cy="27796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432"/>
            <a:stretch/>
          </p:blipFill>
          <p:spPr>
            <a:xfrm>
              <a:off x="4423332" y="2137119"/>
              <a:ext cx="392208" cy="2779699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380"/>
            <a:stretch/>
          </p:blipFill>
          <p:spPr>
            <a:xfrm>
              <a:off x="4815540" y="2137119"/>
              <a:ext cx="62032" cy="2779699"/>
            </a:xfrm>
            <a:prstGeom prst="rect">
              <a:avLst/>
            </a:prstGeom>
          </p:spPr>
        </p:pic>
      </p:grpSp>
      <p:pic>
        <p:nvPicPr>
          <p:cNvPr id="26" name="Bluetooth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479" y="3177504"/>
            <a:ext cx="1094121" cy="1094121"/>
          </a:xfrm>
          <a:prstGeom prst="rect">
            <a:avLst/>
          </a:prstGeom>
        </p:spPr>
      </p:pic>
      <p:grpSp>
        <p:nvGrpSpPr>
          <p:cNvPr id="32" name="Ondas"/>
          <p:cNvGrpSpPr/>
          <p:nvPr/>
        </p:nvGrpSpPr>
        <p:grpSpPr>
          <a:xfrm rot="10800000">
            <a:off x="6747482" y="2389820"/>
            <a:ext cx="1445315" cy="1938000"/>
            <a:chOff x="3945575" y="2333625"/>
            <a:chExt cx="1445315" cy="1938000"/>
          </a:xfrm>
        </p:grpSpPr>
        <p:sp>
          <p:nvSpPr>
            <p:cNvPr id="33" name="Moon 32"/>
            <p:cNvSpPr/>
            <p:nvPr/>
          </p:nvSpPr>
          <p:spPr>
            <a:xfrm>
              <a:off x="5017203" y="2714711"/>
              <a:ext cx="373687" cy="1132888"/>
            </a:xfrm>
            <a:prstGeom prst="moon">
              <a:avLst>
                <a:gd name="adj" fmla="val 66568"/>
              </a:avLst>
            </a:prstGeom>
            <a:solidFill>
              <a:srgbClr val="5B9BD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4" name="Moon 33"/>
            <p:cNvSpPr/>
            <p:nvPr/>
          </p:nvSpPr>
          <p:spPr>
            <a:xfrm>
              <a:off x="4536885" y="2528169"/>
              <a:ext cx="655351" cy="1505971"/>
            </a:xfrm>
            <a:prstGeom prst="moon">
              <a:avLst>
                <a:gd name="adj" fmla="val 47674"/>
              </a:avLst>
            </a:prstGeom>
            <a:solidFill>
              <a:srgbClr val="5B9BD5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5" name="Moon 34"/>
            <p:cNvSpPr/>
            <p:nvPr/>
          </p:nvSpPr>
          <p:spPr>
            <a:xfrm>
              <a:off x="3945575" y="2333625"/>
              <a:ext cx="1063990" cy="1938000"/>
            </a:xfrm>
            <a:prstGeom prst="moon">
              <a:avLst>
                <a:gd name="adj" fmla="val 40196"/>
              </a:avLst>
            </a:prstGeom>
            <a:solidFill>
              <a:srgbClr val="5B9BD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0" name="Ondas"/>
          <p:cNvGrpSpPr/>
          <p:nvPr/>
        </p:nvGrpSpPr>
        <p:grpSpPr>
          <a:xfrm>
            <a:off x="9892840" y="3125508"/>
            <a:ext cx="896656" cy="1202312"/>
            <a:chOff x="3945575" y="2333625"/>
            <a:chExt cx="1445315" cy="1938000"/>
          </a:xfrm>
        </p:grpSpPr>
        <p:sp>
          <p:nvSpPr>
            <p:cNvPr id="36" name="Moon 35"/>
            <p:cNvSpPr/>
            <p:nvPr/>
          </p:nvSpPr>
          <p:spPr>
            <a:xfrm>
              <a:off x="5017203" y="2714711"/>
              <a:ext cx="373687" cy="1132888"/>
            </a:xfrm>
            <a:prstGeom prst="moon">
              <a:avLst>
                <a:gd name="adj" fmla="val 66568"/>
              </a:avLst>
            </a:prstGeom>
            <a:solidFill>
              <a:srgbClr val="5B9BD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7" name="Moon 36"/>
            <p:cNvSpPr/>
            <p:nvPr/>
          </p:nvSpPr>
          <p:spPr>
            <a:xfrm>
              <a:off x="4536885" y="2528169"/>
              <a:ext cx="655351" cy="1505971"/>
            </a:xfrm>
            <a:prstGeom prst="moon">
              <a:avLst>
                <a:gd name="adj" fmla="val 47674"/>
              </a:avLst>
            </a:prstGeom>
            <a:solidFill>
              <a:srgbClr val="5B9BD5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8" name="Moon 37"/>
            <p:cNvSpPr/>
            <p:nvPr/>
          </p:nvSpPr>
          <p:spPr>
            <a:xfrm>
              <a:off x="3945575" y="2333625"/>
              <a:ext cx="1063990" cy="1938000"/>
            </a:xfrm>
            <a:prstGeom prst="moon">
              <a:avLst>
                <a:gd name="adj" fmla="val 40196"/>
              </a:avLst>
            </a:prstGeom>
            <a:solidFill>
              <a:srgbClr val="5B9BD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63421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300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7 -3.33333E-6 L 0.24154 0.0317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70" y="157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repeatCount="3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300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91667E-6 2.96296E-6 L -0.27722 -0.05371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67" y="-26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6" presetClass="emph" presetSubtype="0" repeatCount="3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"/>
          <p:cNvSpPr txBox="1"/>
          <p:nvPr/>
        </p:nvSpPr>
        <p:spPr>
          <a:xfrm>
            <a:off x="246159" y="263053"/>
            <a:ext cx="6284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 smtClean="0">
                <a:solidFill>
                  <a:schemeClr val="bg1"/>
                </a:solidFill>
              </a:rPr>
              <a:t>Esquema de Conexión Bluetooth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46159" y="1010983"/>
            <a:ext cx="7083555" cy="5636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sz="2400" b="1" dirty="0" err="1" smtClean="0"/>
              <a:t>BluetoothActivity</a:t>
            </a:r>
            <a:endParaRPr lang="es-AR" sz="1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470399" y="1910862"/>
            <a:ext cx="2423156" cy="5660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startActivityForResult</a:t>
            </a:r>
            <a:r>
              <a:rPr lang="es-AR" dirty="0" smtClean="0"/>
              <a:t>()</a:t>
            </a:r>
            <a:endParaRPr lang="es-AR" dirty="0"/>
          </a:p>
        </p:txBody>
      </p:sp>
      <p:sp>
        <p:nvSpPr>
          <p:cNvPr id="9" name="Rounded Rectangle 8"/>
          <p:cNvSpPr/>
          <p:nvPr/>
        </p:nvSpPr>
        <p:spPr>
          <a:xfrm>
            <a:off x="4470400" y="2634070"/>
            <a:ext cx="2423156" cy="5660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onActivityResult</a:t>
            </a:r>
            <a:r>
              <a:rPr lang="es-AR" dirty="0" smtClean="0"/>
              <a:t>()</a:t>
            </a:r>
            <a:endParaRPr lang="es-AR" dirty="0"/>
          </a:p>
        </p:txBody>
      </p:sp>
      <p:sp>
        <p:nvSpPr>
          <p:cNvPr id="10" name="Rounded Rectangle 9"/>
          <p:cNvSpPr/>
          <p:nvPr/>
        </p:nvSpPr>
        <p:spPr>
          <a:xfrm>
            <a:off x="446020" y="4298667"/>
            <a:ext cx="2974625" cy="1975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sz="2400" dirty="0" err="1" smtClean="0"/>
              <a:t>Handler</a:t>
            </a:r>
            <a:endParaRPr lang="es-AR" dirty="0"/>
          </a:p>
        </p:txBody>
      </p:sp>
      <p:sp>
        <p:nvSpPr>
          <p:cNvPr id="11" name="Rounded Rectangle 10"/>
          <p:cNvSpPr/>
          <p:nvPr/>
        </p:nvSpPr>
        <p:spPr>
          <a:xfrm>
            <a:off x="4034240" y="4251429"/>
            <a:ext cx="2859315" cy="1975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sz="2400" dirty="0" err="1" smtClean="0"/>
              <a:t>ConnectionThread</a:t>
            </a:r>
            <a:endParaRPr lang="es-AR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768233" y="2193892"/>
            <a:ext cx="2330201" cy="14720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err="1" smtClean="0"/>
              <a:t>ConnectThread</a:t>
            </a:r>
            <a:endParaRPr lang="es-AR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768233" y="5009936"/>
            <a:ext cx="2330201" cy="49572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SOCKET_CONNECTED</a:t>
            </a:r>
            <a:endParaRPr lang="es-AR" dirty="0"/>
          </a:p>
        </p:txBody>
      </p:sp>
      <p:sp>
        <p:nvSpPr>
          <p:cNvPr id="14" name="Rounded Rectangle 13"/>
          <p:cNvSpPr/>
          <p:nvPr/>
        </p:nvSpPr>
        <p:spPr>
          <a:xfrm>
            <a:off x="768233" y="5598255"/>
            <a:ext cx="2330201" cy="49572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DATA_RECEIVED</a:t>
            </a:r>
            <a:endParaRPr lang="es-AR" dirty="0"/>
          </a:p>
        </p:txBody>
      </p:sp>
      <p:sp>
        <p:nvSpPr>
          <p:cNvPr id="15" name="Rounded Rectangle 14"/>
          <p:cNvSpPr/>
          <p:nvPr/>
        </p:nvSpPr>
        <p:spPr>
          <a:xfrm>
            <a:off x="7866742" y="1024242"/>
            <a:ext cx="3454401" cy="247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sz="2400" b="1" dirty="0" err="1" smtClean="0"/>
              <a:t>ShowDevices</a:t>
            </a:r>
            <a:endParaRPr lang="es-AR" sz="16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8178071" y="1913372"/>
            <a:ext cx="2859315" cy="5660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listDevices</a:t>
            </a:r>
            <a:r>
              <a:rPr lang="es-AR" dirty="0" smtClean="0"/>
              <a:t>()</a:t>
            </a:r>
            <a:endParaRPr lang="es-AR" dirty="0"/>
          </a:p>
        </p:txBody>
      </p:sp>
      <p:sp>
        <p:nvSpPr>
          <p:cNvPr id="17" name="Rounded Rectangle 16"/>
          <p:cNvSpPr/>
          <p:nvPr/>
        </p:nvSpPr>
        <p:spPr>
          <a:xfrm>
            <a:off x="8178071" y="2634070"/>
            <a:ext cx="2859315" cy="5660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finish</a:t>
            </a:r>
            <a:r>
              <a:rPr lang="es-AR" dirty="0" smtClean="0"/>
              <a:t>()</a:t>
            </a:r>
            <a:endParaRPr lang="es-AR" dirty="0"/>
          </a:p>
        </p:txBody>
      </p:sp>
      <p:cxnSp>
        <p:nvCxnSpPr>
          <p:cNvPr id="19" name="Straight Arrow Connector 18"/>
          <p:cNvCxnSpPr>
            <a:stCxn id="7" idx="3"/>
            <a:endCxn id="16" idx="1"/>
          </p:cNvCxnSpPr>
          <p:nvPr/>
        </p:nvCxnSpPr>
        <p:spPr>
          <a:xfrm>
            <a:off x="6893555" y="2193892"/>
            <a:ext cx="1284516" cy="251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1"/>
            <a:endCxn id="12" idx="3"/>
          </p:cNvCxnSpPr>
          <p:nvPr/>
        </p:nvCxnSpPr>
        <p:spPr>
          <a:xfrm flipH="1">
            <a:off x="3098434" y="2917100"/>
            <a:ext cx="1371966" cy="128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1"/>
            <a:endCxn id="9" idx="3"/>
          </p:cNvCxnSpPr>
          <p:nvPr/>
        </p:nvCxnSpPr>
        <p:spPr>
          <a:xfrm flipH="1">
            <a:off x="6893556" y="2917100"/>
            <a:ext cx="128451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7" idx="3"/>
            <a:endCxn id="58" idx="1"/>
          </p:cNvCxnSpPr>
          <p:nvPr/>
        </p:nvCxnSpPr>
        <p:spPr>
          <a:xfrm flipV="1">
            <a:off x="6676570" y="5745998"/>
            <a:ext cx="1026849" cy="2217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  <a:endCxn id="11" idx="1"/>
          </p:cNvCxnSpPr>
          <p:nvPr/>
        </p:nvCxnSpPr>
        <p:spPr>
          <a:xfrm flipV="1">
            <a:off x="3098434" y="5239029"/>
            <a:ext cx="935806" cy="1876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2"/>
            <a:endCxn id="10" idx="0"/>
          </p:cNvCxnSpPr>
          <p:nvPr/>
        </p:nvCxnSpPr>
        <p:spPr>
          <a:xfrm flipH="1">
            <a:off x="1933333" y="3665974"/>
            <a:ext cx="1" cy="63269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4330651" y="4896058"/>
            <a:ext cx="2345920" cy="5250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readThread</a:t>
            </a:r>
            <a:r>
              <a:rPr lang="es-AR" dirty="0" smtClean="0"/>
              <a:t>()</a:t>
            </a:r>
            <a:endParaRPr lang="es-AR" dirty="0"/>
          </a:p>
        </p:txBody>
      </p:sp>
      <p:sp>
        <p:nvSpPr>
          <p:cNvPr id="27" name="Rounded Rectangle 26"/>
          <p:cNvSpPr/>
          <p:nvPr/>
        </p:nvSpPr>
        <p:spPr>
          <a:xfrm>
            <a:off x="4330650" y="5505660"/>
            <a:ext cx="2345920" cy="5250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write</a:t>
            </a:r>
            <a:r>
              <a:rPr lang="es-AR" dirty="0" smtClean="0"/>
              <a:t>()</a:t>
            </a:r>
            <a:endParaRPr lang="es-AR" dirty="0"/>
          </a:p>
        </p:txBody>
      </p:sp>
      <p:sp>
        <p:nvSpPr>
          <p:cNvPr id="31" name="TextBox 30"/>
          <p:cNvSpPr txBox="1"/>
          <p:nvPr/>
        </p:nvSpPr>
        <p:spPr>
          <a:xfrm>
            <a:off x="3020297" y="2884858"/>
            <a:ext cx="1664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Handler</a:t>
            </a:r>
            <a:r>
              <a:rPr lang="es-AR" dirty="0" err="1"/>
              <a:t>|</a:t>
            </a:r>
            <a:r>
              <a:rPr lang="es-AR" dirty="0" err="1" smtClean="0"/>
              <a:t>Device</a:t>
            </a:r>
            <a:endParaRPr lang="es-AR" dirty="0"/>
          </a:p>
        </p:txBody>
      </p:sp>
      <p:sp>
        <p:nvSpPr>
          <p:cNvPr id="42" name="TextBox 41"/>
          <p:cNvSpPr txBox="1"/>
          <p:nvPr/>
        </p:nvSpPr>
        <p:spPr>
          <a:xfrm>
            <a:off x="1933332" y="3728313"/>
            <a:ext cx="1919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ConnectionThread</a:t>
            </a:r>
            <a:endParaRPr lang="es-AR" dirty="0"/>
          </a:p>
        </p:txBody>
      </p:sp>
      <p:sp>
        <p:nvSpPr>
          <p:cNvPr id="43" name="TextBox 42"/>
          <p:cNvSpPr txBox="1"/>
          <p:nvPr/>
        </p:nvSpPr>
        <p:spPr>
          <a:xfrm>
            <a:off x="3234935" y="4865353"/>
            <a:ext cx="585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crea</a:t>
            </a:r>
            <a:endParaRPr lang="es-AR" dirty="0"/>
          </a:p>
        </p:txBody>
      </p:sp>
      <p:cxnSp>
        <p:nvCxnSpPr>
          <p:cNvPr id="47" name="Elbow Connector 46"/>
          <p:cNvCxnSpPr>
            <a:stCxn id="26" idx="1"/>
            <a:endCxn id="14" idx="3"/>
          </p:cNvCxnSpPr>
          <p:nvPr/>
        </p:nvCxnSpPr>
        <p:spPr>
          <a:xfrm rot="10800000" flipV="1">
            <a:off x="3098435" y="5158571"/>
            <a:ext cx="1232217" cy="687546"/>
          </a:xfrm>
          <a:prstGeom prst="bentConnector3">
            <a:avLst>
              <a:gd name="adj1" fmla="val 1113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107942" y="1824559"/>
            <a:ext cx="880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>
                <a:solidFill>
                  <a:schemeClr val="bg1"/>
                </a:solidFill>
              </a:rPr>
              <a:t>devices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141587" y="2884858"/>
            <a:ext cx="79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>
                <a:solidFill>
                  <a:schemeClr val="bg1"/>
                </a:solidFill>
              </a:rPr>
              <a:t>device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7703419" y="5210873"/>
            <a:ext cx="3454401" cy="107024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400" b="1" dirty="0" err="1" smtClean="0"/>
              <a:t>BluetoothRemote</a:t>
            </a:r>
            <a:endParaRPr lang="es-AR" sz="1600" b="1" dirty="0"/>
          </a:p>
        </p:txBody>
      </p:sp>
    </p:spTree>
    <p:extLst>
      <p:ext uri="{BB962C8B-B14F-4D97-AF65-F5344CB8AC3E}">
        <p14:creationId xmlns:p14="http://schemas.microsoft.com/office/powerpoint/2010/main" val="395101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975130" y="2002305"/>
            <a:ext cx="2434379" cy="2794769"/>
            <a:chOff x="2975130" y="2002305"/>
            <a:chExt cx="2434379" cy="279476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60" r="16264"/>
            <a:stretch/>
          </p:blipFill>
          <p:spPr>
            <a:xfrm>
              <a:off x="3429370" y="2017375"/>
              <a:ext cx="1587931" cy="2779699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2975130" y="2002305"/>
              <a:ext cx="454240" cy="2779699"/>
              <a:chOff x="4423332" y="2137119"/>
              <a:chExt cx="454240" cy="2779699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3432"/>
              <a:stretch/>
            </p:blipFill>
            <p:spPr>
              <a:xfrm>
                <a:off x="4423332" y="2137119"/>
                <a:ext cx="392208" cy="2779699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380"/>
              <a:stretch/>
            </p:blipFill>
            <p:spPr>
              <a:xfrm>
                <a:off x="4815540" y="2137119"/>
                <a:ext cx="62032" cy="2779699"/>
              </a:xfrm>
              <a:prstGeom prst="rect">
                <a:avLst/>
              </a:prstGeom>
            </p:spPr>
          </p:pic>
        </p:grpSp>
        <p:grpSp>
          <p:nvGrpSpPr>
            <p:cNvPr id="6" name="Group 5"/>
            <p:cNvGrpSpPr/>
            <p:nvPr/>
          </p:nvGrpSpPr>
          <p:grpSpPr>
            <a:xfrm>
              <a:off x="4955269" y="2017373"/>
              <a:ext cx="454240" cy="2779699"/>
              <a:chOff x="4423332" y="2137119"/>
              <a:chExt cx="454240" cy="2779699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3432"/>
              <a:stretch/>
            </p:blipFill>
            <p:spPr>
              <a:xfrm>
                <a:off x="4423332" y="2137119"/>
                <a:ext cx="392208" cy="2779699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380"/>
              <a:stretch/>
            </p:blipFill>
            <p:spPr>
              <a:xfrm>
                <a:off x="4815540" y="2137119"/>
                <a:ext cx="62032" cy="2779699"/>
              </a:xfrm>
              <a:prstGeom prst="rect">
                <a:avLst/>
              </a:prstGeom>
            </p:spPr>
          </p:pic>
        </p:grp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376" y="2002305"/>
            <a:ext cx="1904888" cy="2905907"/>
          </a:xfrm>
          <a:prstGeom prst="rect">
            <a:avLst/>
          </a:prstGeom>
        </p:spPr>
      </p:pic>
      <p:sp>
        <p:nvSpPr>
          <p:cNvPr id="11" name="Título"/>
          <p:cNvSpPr txBox="1"/>
          <p:nvPr/>
        </p:nvSpPr>
        <p:spPr>
          <a:xfrm>
            <a:off x="246159" y="263053"/>
            <a:ext cx="4219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 smtClean="0">
                <a:solidFill>
                  <a:schemeClr val="bg1"/>
                </a:solidFill>
              </a:rPr>
              <a:t>Bluetooth en Android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70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3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0" r="16264"/>
          <a:stretch/>
        </p:blipFill>
        <p:spPr>
          <a:xfrm>
            <a:off x="5372470" y="2017375"/>
            <a:ext cx="1587931" cy="2779699"/>
          </a:xfrm>
          <a:prstGeom prst="rect">
            <a:avLst/>
          </a:prstGeom>
        </p:spPr>
      </p:pic>
      <p:pic>
        <p:nvPicPr>
          <p:cNvPr id="31" name="Bluetooth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316" y="2714711"/>
            <a:ext cx="1385021" cy="1385021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 rot="20095970">
            <a:off x="5224197" y="2052056"/>
            <a:ext cx="454240" cy="2779699"/>
            <a:chOff x="4423332" y="2137119"/>
            <a:chExt cx="454240" cy="277969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432"/>
            <a:stretch/>
          </p:blipFill>
          <p:spPr>
            <a:xfrm>
              <a:off x="4423332" y="2137119"/>
              <a:ext cx="392208" cy="2779699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380"/>
            <a:stretch/>
          </p:blipFill>
          <p:spPr>
            <a:xfrm>
              <a:off x="4815540" y="2137119"/>
              <a:ext cx="62032" cy="2779699"/>
            </a:xfrm>
            <a:prstGeom prst="rect">
              <a:avLst/>
            </a:prstGeom>
          </p:spPr>
        </p:pic>
      </p:grpSp>
      <p:grpSp>
        <p:nvGrpSpPr>
          <p:cNvPr id="23" name="Manifest"/>
          <p:cNvGrpSpPr/>
          <p:nvPr/>
        </p:nvGrpSpPr>
        <p:grpSpPr>
          <a:xfrm>
            <a:off x="6245897" y="3574187"/>
            <a:ext cx="1883326" cy="2476500"/>
            <a:chOff x="6245897" y="3574187"/>
            <a:chExt cx="1883326" cy="2476500"/>
          </a:xfrm>
        </p:grpSpPr>
        <p:sp>
          <p:nvSpPr>
            <p:cNvPr id="4" name="Vertical Scroll 3"/>
            <p:cNvSpPr/>
            <p:nvPr/>
          </p:nvSpPr>
          <p:spPr>
            <a:xfrm>
              <a:off x="6245897" y="3574187"/>
              <a:ext cx="1883326" cy="2476500"/>
            </a:xfrm>
            <a:prstGeom prst="verticalScroll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6750882" y="3819053"/>
              <a:ext cx="1011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 smtClean="0">
                  <a:solidFill>
                    <a:srgbClr val="FF0000"/>
                  </a:solidFill>
                </a:rPr>
                <a:t>Manifest</a:t>
              </a:r>
              <a:endParaRPr lang="es-AR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78961" y="4308288"/>
              <a:ext cx="7553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200" dirty="0" err="1" smtClean="0">
                  <a:solidFill>
                    <a:srgbClr val="FF0000"/>
                  </a:solidFill>
                </a:rPr>
                <a:t>Blablabla</a:t>
              </a:r>
              <a:endParaRPr lang="es-AR" sz="1200" dirty="0" smtClean="0">
                <a:solidFill>
                  <a:srgbClr val="FF0000"/>
                </a:solidFill>
              </a:endParaRPr>
            </a:p>
            <a:p>
              <a:r>
                <a:rPr lang="es-AR" sz="1200" dirty="0" err="1" smtClean="0">
                  <a:solidFill>
                    <a:srgbClr val="FF0000"/>
                  </a:solidFill>
                </a:rPr>
                <a:t>Blablabla</a:t>
              </a:r>
              <a:endParaRPr lang="es-AR" sz="1200" dirty="0" smtClean="0">
                <a:solidFill>
                  <a:srgbClr val="FF0000"/>
                </a:solidFill>
              </a:endParaRPr>
            </a:p>
            <a:p>
              <a:endParaRPr lang="es-AR" sz="1200" dirty="0">
                <a:solidFill>
                  <a:srgbClr val="FF0000"/>
                </a:solidFill>
              </a:endParaRPr>
            </a:p>
            <a:p>
              <a:r>
                <a:rPr lang="es-AR" sz="1200" dirty="0" err="1" smtClean="0">
                  <a:solidFill>
                    <a:srgbClr val="FF0000"/>
                  </a:solidFill>
                </a:rPr>
                <a:t>blablabla</a:t>
              </a:r>
              <a:endParaRPr lang="es-AR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Brazo Izquierdo"/>
          <p:cNvGrpSpPr/>
          <p:nvPr/>
        </p:nvGrpSpPr>
        <p:grpSpPr>
          <a:xfrm rot="783817">
            <a:off x="6633017" y="2017371"/>
            <a:ext cx="454240" cy="2779699"/>
            <a:chOff x="4423332" y="2137119"/>
            <a:chExt cx="454240" cy="27796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432"/>
            <a:stretch/>
          </p:blipFill>
          <p:spPr>
            <a:xfrm>
              <a:off x="4423332" y="2137119"/>
              <a:ext cx="392208" cy="2779699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380"/>
            <a:stretch/>
          </p:blipFill>
          <p:spPr>
            <a:xfrm>
              <a:off x="4815540" y="2137119"/>
              <a:ext cx="62032" cy="2779699"/>
            </a:xfrm>
            <a:prstGeom prst="rect">
              <a:avLst/>
            </a:prstGeom>
          </p:spPr>
        </p:pic>
      </p:grpSp>
      <p:sp>
        <p:nvSpPr>
          <p:cNvPr id="14" name="Título"/>
          <p:cNvSpPr txBox="1"/>
          <p:nvPr/>
        </p:nvSpPr>
        <p:spPr>
          <a:xfrm>
            <a:off x="246159" y="263053"/>
            <a:ext cx="4285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 smtClean="0">
                <a:solidFill>
                  <a:schemeClr val="bg1"/>
                </a:solidFill>
              </a:rPr>
              <a:t>Archivo de Manifiesto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24" name="btnVerCodigo"/>
          <p:cNvSpPr/>
          <p:nvPr/>
        </p:nvSpPr>
        <p:spPr>
          <a:xfrm>
            <a:off x="155414" y="6100647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Ver Código</a:t>
            </a:r>
            <a:endParaRPr lang="es-AR" sz="2400" dirty="0"/>
          </a:p>
        </p:txBody>
      </p:sp>
      <p:sp>
        <p:nvSpPr>
          <p:cNvPr id="25" name="btnOcultarCodigo"/>
          <p:cNvSpPr/>
          <p:nvPr/>
        </p:nvSpPr>
        <p:spPr>
          <a:xfrm>
            <a:off x="3048620" y="6100647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Ocultar Código</a:t>
            </a:r>
            <a:endParaRPr lang="es-AR" sz="2400" dirty="0"/>
          </a:p>
        </p:txBody>
      </p:sp>
      <p:sp>
        <p:nvSpPr>
          <p:cNvPr id="26" name="Código tiene Bluetooth?"/>
          <p:cNvSpPr txBox="1"/>
          <p:nvPr/>
        </p:nvSpPr>
        <p:spPr>
          <a:xfrm>
            <a:off x="155414" y="1047873"/>
            <a:ext cx="11945841" cy="830997"/>
          </a:xfrm>
          <a:prstGeom prst="rect">
            <a:avLst/>
          </a:prstGeom>
          <a:solidFill>
            <a:srgbClr val="EAEAEA">
              <a:alpha val="80000"/>
            </a:srgbClr>
          </a:solidFill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accent6"/>
                </a:solidFill>
              </a:rPr>
              <a:t>&lt;uses-</a:t>
            </a:r>
            <a:r>
              <a:rPr lang="es-AR" sz="2400" dirty="0" err="1">
                <a:solidFill>
                  <a:schemeClr val="accent6"/>
                </a:solidFill>
              </a:rPr>
              <a:t>permission</a:t>
            </a:r>
            <a:r>
              <a:rPr lang="es-AR" sz="2400" dirty="0">
                <a:solidFill>
                  <a:schemeClr val="accent6"/>
                </a:solidFill>
              </a:rPr>
              <a:t> </a:t>
            </a:r>
            <a:r>
              <a:rPr lang="es-AR" sz="2400" dirty="0" err="1">
                <a:solidFill>
                  <a:srgbClr val="C00000"/>
                </a:solidFill>
              </a:rPr>
              <a:t>android:name</a:t>
            </a:r>
            <a:r>
              <a:rPr lang="es-AR" sz="2400" dirty="0">
                <a:solidFill>
                  <a:srgbClr val="C00000"/>
                </a:solidFill>
              </a:rPr>
              <a:t>=</a:t>
            </a:r>
            <a:r>
              <a:rPr lang="es-AR" sz="2400" i="1" dirty="0">
                <a:solidFill>
                  <a:schemeClr val="accent1"/>
                </a:solidFill>
              </a:rPr>
              <a:t>"</a:t>
            </a:r>
            <a:r>
              <a:rPr lang="es-AR" sz="2400" i="1" dirty="0" err="1">
                <a:solidFill>
                  <a:schemeClr val="accent1"/>
                </a:solidFill>
              </a:rPr>
              <a:t>android.permission.BLUETOOTH</a:t>
            </a:r>
            <a:r>
              <a:rPr lang="es-AR" sz="2400" i="1" dirty="0">
                <a:solidFill>
                  <a:schemeClr val="accent1"/>
                </a:solidFill>
              </a:rPr>
              <a:t>"</a:t>
            </a:r>
            <a:r>
              <a:rPr lang="es-AR" sz="2400" i="1" dirty="0"/>
              <a:t> </a:t>
            </a:r>
            <a:r>
              <a:rPr lang="es-AR" sz="2400" i="1" dirty="0">
                <a:solidFill>
                  <a:schemeClr val="accent6"/>
                </a:solidFill>
              </a:rPr>
              <a:t>/&gt;</a:t>
            </a:r>
          </a:p>
          <a:p>
            <a:r>
              <a:rPr lang="es-AR" sz="2400" dirty="0">
                <a:solidFill>
                  <a:schemeClr val="accent6"/>
                </a:solidFill>
              </a:rPr>
              <a:t>&lt;uses-</a:t>
            </a:r>
            <a:r>
              <a:rPr lang="es-AR" sz="2400" dirty="0" err="1">
                <a:solidFill>
                  <a:schemeClr val="accent6"/>
                </a:solidFill>
              </a:rPr>
              <a:t>permission</a:t>
            </a:r>
            <a:r>
              <a:rPr lang="es-AR" sz="2400" dirty="0">
                <a:solidFill>
                  <a:schemeClr val="accent6"/>
                </a:solidFill>
              </a:rPr>
              <a:t> </a:t>
            </a:r>
            <a:r>
              <a:rPr lang="es-AR" sz="2400" dirty="0" err="1">
                <a:solidFill>
                  <a:srgbClr val="C00000"/>
                </a:solidFill>
              </a:rPr>
              <a:t>android:name</a:t>
            </a:r>
            <a:r>
              <a:rPr lang="es-AR" sz="2400" dirty="0">
                <a:solidFill>
                  <a:srgbClr val="C00000"/>
                </a:solidFill>
              </a:rPr>
              <a:t>=</a:t>
            </a:r>
            <a:r>
              <a:rPr lang="es-AR" sz="2400" i="1" dirty="0">
                <a:solidFill>
                  <a:schemeClr val="accent1"/>
                </a:solidFill>
              </a:rPr>
              <a:t>"</a:t>
            </a:r>
            <a:r>
              <a:rPr lang="es-AR" sz="2400" i="1" dirty="0" err="1">
                <a:solidFill>
                  <a:schemeClr val="accent1"/>
                </a:solidFill>
              </a:rPr>
              <a:t>android.permission.BLUETOOTH_ADMIN</a:t>
            </a:r>
            <a:r>
              <a:rPr lang="es-AR" sz="2400" i="1" dirty="0">
                <a:solidFill>
                  <a:schemeClr val="accent1"/>
                </a:solidFill>
              </a:rPr>
              <a:t>"</a:t>
            </a:r>
            <a:r>
              <a:rPr lang="es-AR" sz="2400" i="1" dirty="0">
                <a:solidFill>
                  <a:schemeClr val="accent6"/>
                </a:solidFill>
              </a:rPr>
              <a:t>/&gt;</a:t>
            </a:r>
            <a:endParaRPr lang="es-AR" sz="2400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93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7200000">
                                      <p:cBhvr>
                                        <p:cTn id="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7.40741E-7 L 0.03958 -0.05463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-273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08868 -0.1585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" y="-794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6" grpId="1" animBg="1"/>
      <p:bldP spid="26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0" r="16264"/>
          <a:stretch/>
        </p:blipFill>
        <p:spPr>
          <a:xfrm>
            <a:off x="5372470" y="2017375"/>
            <a:ext cx="1587931" cy="2779699"/>
          </a:xfrm>
          <a:prstGeom prst="rect">
            <a:avLst/>
          </a:prstGeom>
        </p:spPr>
      </p:pic>
      <p:pic>
        <p:nvPicPr>
          <p:cNvPr id="5" name="Bluetooth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316" y="2714711"/>
            <a:ext cx="1385021" cy="1385021"/>
          </a:xfrm>
          <a:prstGeom prst="rect">
            <a:avLst/>
          </a:prstGeom>
        </p:spPr>
      </p:pic>
      <p:sp>
        <p:nvSpPr>
          <p:cNvPr id="21" name="Código tiene Bluetooth?"/>
          <p:cNvSpPr txBox="1"/>
          <p:nvPr/>
        </p:nvSpPr>
        <p:spPr>
          <a:xfrm>
            <a:off x="155414" y="1047873"/>
            <a:ext cx="11945841" cy="1938992"/>
          </a:xfrm>
          <a:prstGeom prst="rect">
            <a:avLst/>
          </a:prstGeom>
          <a:solidFill>
            <a:srgbClr val="EAEAEA">
              <a:alpha val="80000"/>
            </a:srgbClr>
          </a:solidFill>
        </p:spPr>
        <p:txBody>
          <a:bodyPr wrap="square" rtlCol="0">
            <a:spAutoFit/>
          </a:bodyPr>
          <a:lstStyle/>
          <a:p>
            <a:r>
              <a:rPr lang="es-A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BluetoothAdapter</a:t>
            </a:r>
            <a:r>
              <a:rPr lang="es-AR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</a:t>
            </a:r>
            <a:r>
              <a:rPr lang="es-AR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AR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4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s-A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AR" sz="2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</a:t>
            </a:r>
            <a:r>
              <a:rPr lang="es-AR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s-A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BluetoothAdapter.getDefaultAdapter</a:t>
            </a:r>
            <a:r>
              <a:rPr lang="es-A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s-AR" sz="24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AR" sz="2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2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</a:t>
            </a:r>
            <a:r>
              <a:rPr lang="es-AR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s-AR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4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s-A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s-A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El dispositivo no tiene </a:t>
            </a:r>
            <a:r>
              <a:rPr lang="es-A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</a:t>
            </a:r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s-A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918230" y="2002305"/>
            <a:ext cx="454240" cy="2779699"/>
            <a:chOff x="4423332" y="2137119"/>
            <a:chExt cx="454240" cy="27796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432"/>
            <a:stretch/>
          </p:blipFill>
          <p:spPr>
            <a:xfrm>
              <a:off x="4423332" y="2137119"/>
              <a:ext cx="392208" cy="2779699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380"/>
            <a:stretch/>
          </p:blipFill>
          <p:spPr>
            <a:xfrm>
              <a:off x="4815540" y="2137119"/>
              <a:ext cx="62032" cy="2779699"/>
            </a:xfrm>
            <a:prstGeom prst="rect">
              <a:avLst/>
            </a:prstGeom>
          </p:spPr>
        </p:pic>
      </p:grpSp>
      <p:sp>
        <p:nvSpPr>
          <p:cNvPr id="22" name="Título"/>
          <p:cNvSpPr txBox="1"/>
          <p:nvPr/>
        </p:nvSpPr>
        <p:spPr>
          <a:xfrm>
            <a:off x="246159" y="263053"/>
            <a:ext cx="6083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 smtClean="0">
                <a:solidFill>
                  <a:schemeClr val="bg1"/>
                </a:solidFill>
              </a:rPr>
              <a:t>¿El dispositivo tiene Bluetooth?</a:t>
            </a:r>
            <a:endParaRPr lang="es-AR" sz="3600" dirty="0">
              <a:solidFill>
                <a:schemeClr val="bg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898369" y="2017373"/>
            <a:ext cx="454240" cy="2779699"/>
            <a:chOff x="4423332" y="2137119"/>
            <a:chExt cx="454240" cy="27796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432"/>
            <a:stretch/>
          </p:blipFill>
          <p:spPr>
            <a:xfrm>
              <a:off x="4423332" y="2137119"/>
              <a:ext cx="392208" cy="2779699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380"/>
            <a:stretch/>
          </p:blipFill>
          <p:spPr>
            <a:xfrm>
              <a:off x="4815540" y="2137119"/>
              <a:ext cx="62032" cy="2779699"/>
            </a:xfrm>
            <a:prstGeom prst="rect">
              <a:avLst/>
            </a:prstGeom>
          </p:spPr>
        </p:pic>
      </p:grpSp>
      <p:sp>
        <p:nvSpPr>
          <p:cNvPr id="23" name="btnVerCodigo"/>
          <p:cNvSpPr/>
          <p:nvPr/>
        </p:nvSpPr>
        <p:spPr>
          <a:xfrm>
            <a:off x="155414" y="6100647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Ver Código</a:t>
            </a:r>
            <a:endParaRPr lang="es-AR" sz="2400" dirty="0"/>
          </a:p>
        </p:txBody>
      </p:sp>
      <p:sp>
        <p:nvSpPr>
          <p:cNvPr id="26" name="btnBluetoothAdapter"/>
          <p:cNvSpPr/>
          <p:nvPr/>
        </p:nvSpPr>
        <p:spPr>
          <a:xfrm>
            <a:off x="5941827" y="6100647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err="1" smtClean="0"/>
              <a:t>BluetoothAdapter</a:t>
            </a:r>
            <a:endParaRPr lang="es-AR" sz="2400" dirty="0"/>
          </a:p>
        </p:txBody>
      </p:sp>
      <p:sp>
        <p:nvSpPr>
          <p:cNvPr id="29" name="btnOcultarCodigo"/>
          <p:cNvSpPr/>
          <p:nvPr/>
        </p:nvSpPr>
        <p:spPr>
          <a:xfrm>
            <a:off x="3048620" y="6100647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Ocultar Código</a:t>
            </a:r>
            <a:endParaRPr lang="es-AR" sz="2400" dirty="0"/>
          </a:p>
        </p:txBody>
      </p:sp>
      <p:sp>
        <p:nvSpPr>
          <p:cNvPr id="30" name="PanelBluetoothAdapter" hidden="1"/>
          <p:cNvSpPr/>
          <p:nvPr/>
        </p:nvSpPr>
        <p:spPr>
          <a:xfrm>
            <a:off x="762000" y="1085850"/>
            <a:ext cx="10972800" cy="5326238"/>
          </a:xfrm>
          <a:prstGeom prst="rect">
            <a:avLst/>
          </a:prstGeom>
          <a:solidFill>
            <a:srgbClr val="989898">
              <a:alpha val="50196"/>
            </a:srgbClr>
          </a:solidFill>
          <a:scene3d>
            <a:camera prst="perspectiveHeroicExtremeLeftFacing" fov="0">
              <a:rot lat="21000000" lon="21000000" rev="1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AR" sz="2800" b="1" dirty="0" err="1" smtClean="0"/>
              <a:t>BluetoothAdapter</a:t>
            </a:r>
            <a:endParaRPr lang="es-AR" sz="2800" b="1" dirty="0" smtClean="0"/>
          </a:p>
          <a:p>
            <a:endParaRPr lang="es-AR" sz="2800" b="1" dirty="0"/>
          </a:p>
        </p:txBody>
      </p:sp>
    </p:spTree>
    <p:extLst>
      <p:ext uri="{BB962C8B-B14F-4D97-AF65-F5344CB8AC3E}">
        <p14:creationId xmlns:p14="http://schemas.microsoft.com/office/powerpoint/2010/main" val="309731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700000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79167E-6 -4.44444E-6 L 0.04062 0.00278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" y="13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700000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E-6 7.40741E-7 L -0.03593 0.0004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7" y="2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3" grpId="0" animBg="1"/>
      <p:bldP spid="26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0" r="16264"/>
          <a:stretch/>
        </p:blipFill>
        <p:spPr>
          <a:xfrm>
            <a:off x="5372470" y="2017375"/>
            <a:ext cx="1587931" cy="27796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316" y="2714711"/>
            <a:ext cx="1385021" cy="1385021"/>
          </a:xfrm>
          <a:prstGeom prst="rect">
            <a:avLst/>
          </a:prstGeom>
          <a:ln>
            <a:noFill/>
          </a:ln>
        </p:spPr>
      </p:pic>
      <p:grpSp>
        <p:nvGrpSpPr>
          <p:cNvPr id="6" name="Group 5"/>
          <p:cNvGrpSpPr/>
          <p:nvPr/>
        </p:nvGrpSpPr>
        <p:grpSpPr>
          <a:xfrm rot="20095970">
            <a:off x="5224197" y="2052056"/>
            <a:ext cx="454240" cy="2779699"/>
            <a:chOff x="4423332" y="2137119"/>
            <a:chExt cx="454240" cy="27796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432"/>
            <a:stretch/>
          </p:blipFill>
          <p:spPr>
            <a:xfrm>
              <a:off x="4423332" y="2137119"/>
              <a:ext cx="392208" cy="277969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380"/>
            <a:stretch/>
          </p:blipFill>
          <p:spPr>
            <a:xfrm>
              <a:off x="4815540" y="2137119"/>
              <a:ext cx="62032" cy="2779699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 rot="783817">
            <a:off x="6633017" y="2017371"/>
            <a:ext cx="454240" cy="2779699"/>
            <a:chOff x="4423332" y="2137119"/>
            <a:chExt cx="454240" cy="27796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432"/>
            <a:stretch/>
          </p:blipFill>
          <p:spPr>
            <a:xfrm>
              <a:off x="4423332" y="2137119"/>
              <a:ext cx="392208" cy="277969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380"/>
            <a:stretch/>
          </p:blipFill>
          <p:spPr>
            <a:xfrm>
              <a:off x="4815540" y="2137119"/>
              <a:ext cx="62032" cy="2779699"/>
            </a:xfrm>
            <a:prstGeom prst="rect">
              <a:avLst/>
            </a:prstGeom>
          </p:spPr>
        </p:pic>
      </p:grpSp>
      <p:sp>
        <p:nvSpPr>
          <p:cNvPr id="12" name="Título"/>
          <p:cNvSpPr txBox="1"/>
          <p:nvPr/>
        </p:nvSpPr>
        <p:spPr>
          <a:xfrm>
            <a:off x="246159" y="263053"/>
            <a:ext cx="8065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 smtClean="0">
                <a:solidFill>
                  <a:schemeClr val="bg1"/>
                </a:solidFill>
              </a:rPr>
              <a:t>¿El dispositivo tiene Bluetooth habilitado?</a:t>
            </a:r>
            <a:endParaRPr lang="es-AR" sz="3600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203481" y="1445471"/>
            <a:ext cx="6084832" cy="3591521"/>
            <a:chOff x="137812" y="3375871"/>
            <a:chExt cx="6084832" cy="3591521"/>
          </a:xfrm>
        </p:grpSpPr>
        <p:sp>
          <p:nvSpPr>
            <p:cNvPr id="16" name="Rounded Rectangle 15"/>
            <p:cNvSpPr/>
            <p:nvPr/>
          </p:nvSpPr>
          <p:spPr>
            <a:xfrm>
              <a:off x="137812" y="3375871"/>
              <a:ext cx="6084832" cy="3591521"/>
            </a:xfrm>
            <a:prstGeom prst="roundRect">
              <a:avLst>
                <a:gd name="adj" fmla="val 1749"/>
              </a:avLst>
            </a:prstGeom>
            <a:solidFill>
              <a:schemeClr val="tx1">
                <a:lumMod val="65000"/>
                <a:lumOff val="35000"/>
              </a:schemeClr>
            </a:solidFill>
            <a:ln w="28575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69910" y="3470402"/>
              <a:ext cx="5820636" cy="8930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 smtClean="0"/>
                <a:t>Bluetooth </a:t>
              </a:r>
              <a:r>
                <a:rPr lang="es-AR" sz="2400" dirty="0" err="1" smtClean="0"/>
                <a:t>permission</a:t>
              </a:r>
              <a:r>
                <a:rPr lang="es-AR" sz="2400" dirty="0" smtClean="0"/>
                <a:t> </a:t>
              </a:r>
              <a:r>
                <a:rPr lang="es-AR" sz="2400" dirty="0" err="1" smtClean="0"/>
                <a:t>request</a:t>
              </a:r>
              <a:endParaRPr lang="es-AR" sz="2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69910" y="4457942"/>
              <a:ext cx="5820636" cy="16604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 err="1" smtClean="0"/>
                <a:t>An</a:t>
              </a:r>
              <a:r>
                <a:rPr lang="es-AR" sz="2400" dirty="0" smtClean="0"/>
                <a:t> </a:t>
              </a:r>
              <a:r>
                <a:rPr lang="es-AR" sz="2400" dirty="0" err="1" smtClean="0"/>
                <a:t>application</a:t>
              </a:r>
              <a:r>
                <a:rPr lang="es-AR" sz="2400" dirty="0" smtClean="0"/>
                <a:t> </a:t>
              </a:r>
              <a:r>
                <a:rPr lang="es-AR" sz="2400" dirty="0" err="1" smtClean="0"/>
                <a:t>on</a:t>
              </a:r>
              <a:r>
                <a:rPr lang="es-AR" sz="2400" dirty="0" smtClean="0"/>
                <a:t> </a:t>
              </a:r>
              <a:r>
                <a:rPr lang="es-AR" sz="2400" dirty="0" err="1" smtClean="0"/>
                <a:t>your</a:t>
              </a:r>
              <a:r>
                <a:rPr lang="es-AR" sz="2400" dirty="0" smtClean="0"/>
                <a:t> </a:t>
              </a:r>
              <a:r>
                <a:rPr lang="es-AR" sz="2400" smtClean="0"/>
                <a:t>phone</a:t>
              </a:r>
              <a:r>
                <a:rPr lang="es-AR" sz="2400" dirty="0" smtClean="0"/>
                <a:t> </a:t>
              </a:r>
              <a:r>
                <a:rPr lang="es-AR" sz="2400" dirty="0" err="1" smtClean="0"/>
                <a:t>is</a:t>
              </a:r>
              <a:r>
                <a:rPr lang="es-AR" sz="2400" dirty="0" smtClean="0"/>
                <a:t> </a:t>
              </a:r>
              <a:r>
                <a:rPr lang="es-AR" sz="2400" dirty="0" err="1" smtClean="0"/>
                <a:t>requesting</a:t>
              </a:r>
              <a:r>
                <a:rPr lang="es-AR" sz="2400" dirty="0" smtClean="0"/>
                <a:t> </a:t>
              </a:r>
              <a:r>
                <a:rPr lang="es-AR" sz="2400" dirty="0" err="1" smtClean="0"/>
                <a:t>permission</a:t>
              </a:r>
              <a:r>
                <a:rPr lang="es-AR" sz="2400" dirty="0" smtClean="0"/>
                <a:t> to </a:t>
              </a:r>
              <a:r>
                <a:rPr lang="es-AR" sz="2400" dirty="0" err="1" smtClean="0"/>
                <a:t>turn</a:t>
              </a:r>
              <a:r>
                <a:rPr lang="es-AR" sz="2400" dirty="0" smtClean="0"/>
                <a:t> </a:t>
              </a:r>
              <a:r>
                <a:rPr lang="es-AR" sz="2400" dirty="0" err="1" smtClean="0"/>
                <a:t>on</a:t>
              </a:r>
              <a:r>
                <a:rPr lang="es-AR" sz="2400" dirty="0" smtClean="0"/>
                <a:t> Bluetooth. Do </a:t>
              </a:r>
              <a:r>
                <a:rPr lang="es-AR" sz="2400" dirty="0" err="1" smtClean="0"/>
                <a:t>you</a:t>
              </a:r>
              <a:r>
                <a:rPr lang="es-AR" sz="2400" dirty="0" smtClean="0"/>
                <a:t> </a:t>
              </a:r>
              <a:r>
                <a:rPr lang="es-AR" sz="2400" dirty="0" err="1" smtClean="0"/>
                <a:t>want</a:t>
              </a:r>
              <a:r>
                <a:rPr lang="es-AR" sz="2400" dirty="0" smtClean="0"/>
                <a:t> to do </a:t>
              </a:r>
              <a:r>
                <a:rPr lang="es-AR" sz="2400" dirty="0" err="1" smtClean="0"/>
                <a:t>this</a:t>
              </a:r>
              <a:r>
                <a:rPr lang="es-AR" sz="2400" dirty="0" smtClean="0"/>
                <a:t>?</a:t>
              </a:r>
              <a:endParaRPr lang="es-AR" sz="2400" dirty="0"/>
            </a:p>
          </p:txBody>
        </p:sp>
        <p:sp>
          <p:nvSpPr>
            <p:cNvPr id="19" name="btnYes">
              <a:hlinkClick r:id="rId4" action="ppaction://hlinksldjump"/>
            </p:cNvPr>
            <p:cNvSpPr/>
            <p:nvPr/>
          </p:nvSpPr>
          <p:spPr>
            <a:xfrm>
              <a:off x="341494" y="6116394"/>
              <a:ext cx="2771121" cy="736503"/>
            </a:xfrm>
            <a:prstGeom prst="roundRect">
              <a:avLst>
                <a:gd name="adj" fmla="val 10755"/>
              </a:avLst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>
                  <a:solidFill>
                    <a:schemeClr val="tx1"/>
                  </a:solidFill>
                </a:rPr>
                <a:t>Yes</a:t>
              </a:r>
              <a:endParaRPr lang="es-AR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180228" y="6121497"/>
              <a:ext cx="2771121" cy="736503"/>
            </a:xfrm>
            <a:prstGeom prst="roundRect">
              <a:avLst>
                <a:gd name="adj" fmla="val 10755"/>
              </a:avLst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>
                  <a:solidFill>
                    <a:schemeClr val="tx1"/>
                  </a:solidFill>
                </a:rPr>
                <a:t>No</a:t>
              </a:r>
              <a:endParaRPr lang="es-AR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98436" y="3579888"/>
              <a:ext cx="657633" cy="6576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4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!</a:t>
              </a:r>
              <a:endParaRPr lang="es-A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115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0" r="16264"/>
          <a:stretch/>
        </p:blipFill>
        <p:spPr>
          <a:xfrm>
            <a:off x="5372470" y="2017375"/>
            <a:ext cx="1587931" cy="27796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316" y="2714711"/>
            <a:ext cx="1385021" cy="1385021"/>
          </a:xfrm>
          <a:prstGeom prst="rect">
            <a:avLst/>
          </a:prstGeom>
          <a:ln>
            <a:noFill/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379" y="2696684"/>
            <a:ext cx="1385021" cy="138502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 rot="20095970">
            <a:off x="5224197" y="2052056"/>
            <a:ext cx="454240" cy="2779699"/>
            <a:chOff x="4423332" y="2137119"/>
            <a:chExt cx="454240" cy="27796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432"/>
            <a:stretch/>
          </p:blipFill>
          <p:spPr>
            <a:xfrm>
              <a:off x="4423332" y="2137119"/>
              <a:ext cx="392208" cy="277969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380"/>
            <a:stretch/>
          </p:blipFill>
          <p:spPr>
            <a:xfrm>
              <a:off x="4815540" y="2137119"/>
              <a:ext cx="62032" cy="2779699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 rot="783817">
            <a:off x="6633017" y="2017371"/>
            <a:ext cx="454240" cy="2779699"/>
            <a:chOff x="4423332" y="2137119"/>
            <a:chExt cx="454240" cy="27796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432"/>
            <a:stretch/>
          </p:blipFill>
          <p:spPr>
            <a:xfrm>
              <a:off x="4423332" y="2137119"/>
              <a:ext cx="392208" cy="277969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380"/>
            <a:stretch/>
          </p:blipFill>
          <p:spPr>
            <a:xfrm>
              <a:off x="4815540" y="2137119"/>
              <a:ext cx="62032" cy="2779699"/>
            </a:xfrm>
            <a:prstGeom prst="rect">
              <a:avLst/>
            </a:prstGeom>
          </p:spPr>
        </p:pic>
      </p:grpSp>
      <p:sp>
        <p:nvSpPr>
          <p:cNvPr id="12" name="Título"/>
          <p:cNvSpPr txBox="1"/>
          <p:nvPr/>
        </p:nvSpPr>
        <p:spPr>
          <a:xfrm>
            <a:off x="246159" y="263053"/>
            <a:ext cx="8065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 smtClean="0">
                <a:solidFill>
                  <a:schemeClr val="bg1"/>
                </a:solidFill>
              </a:rPr>
              <a:t>¿El dispositivo tiene Bluetooth habilitado?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13" name="Código tiene habilitado Bluetooth?"/>
          <p:cNvSpPr txBox="1"/>
          <p:nvPr/>
        </p:nvSpPr>
        <p:spPr>
          <a:xfrm>
            <a:off x="170905" y="909384"/>
            <a:ext cx="11945841" cy="5262979"/>
          </a:xfrm>
          <a:prstGeom prst="rect">
            <a:avLst/>
          </a:prstGeom>
          <a:solidFill>
            <a:srgbClr val="EAEAEA">
              <a:alpha val="8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final </a:t>
            </a:r>
            <a:r>
              <a:rPr lang="en-US" sz="2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REQUEST_ENABLE_BT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  <a:endParaRPr lang="es-A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</a:p>
          <a:p>
            <a:r>
              <a:rPr lang="es-AR" sz="24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AR" sz="2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2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</a:t>
            </a:r>
            <a:r>
              <a:rPr lang="es-A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.isEnabled</a:t>
            </a:r>
            <a:r>
              <a:rPr lang="es-A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s-A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2400" spc="-1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s-AR" sz="2400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400" spc="-1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enableBt</a:t>
            </a:r>
            <a:r>
              <a:rPr lang="es-AR" sz="2400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4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s-AR" sz="2400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s-AR" sz="2400" spc="-1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s-AR" sz="2400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2400" spc="-1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BluetoothAdapter.</a:t>
            </a:r>
            <a:r>
              <a:rPr lang="es-AR" sz="2400" i="1" spc="-1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ACTION_REQUEST_ENABLE</a:t>
            </a:r>
            <a:r>
              <a:rPr lang="es-AR" sz="2400" i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A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startActivityForResult</a:t>
            </a:r>
            <a:r>
              <a:rPr lang="es-A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enableBtIntent</a:t>
            </a:r>
            <a:r>
              <a:rPr lang="es-A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AR" sz="24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REQUEST_ENABLE_BT</a:t>
            </a:r>
            <a:r>
              <a:rPr lang="es-AR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A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s-A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s-AR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endParaRPr lang="es-AR" sz="24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onActivityResult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resultCode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Intent data) {</a:t>
            </a:r>
          </a:p>
          <a:p>
            <a:r>
              <a:rPr lang="en-US" sz="2400" spc="-1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sz="2400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lang="en-US" sz="24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400" i="1" spc="-15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REQUEST_ENABLE_BT</a:t>
            </a:r>
            <a:r>
              <a:rPr lang="en-US" sz="2400" i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sz="2400" i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resultCode</a:t>
            </a:r>
            <a:r>
              <a:rPr lang="en-US" sz="2400" i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400" i="1" spc="-15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RESULT_OK</a:t>
            </a:r>
            <a:r>
              <a:rPr lang="en-US" sz="2400" i="1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El </a:t>
            </a:r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Dispositivo ha habilitado el </a:t>
            </a:r>
            <a:r>
              <a:rPr lang="es-A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</a:t>
            </a:r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s-A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btnVerCodigo"/>
          <p:cNvSpPr/>
          <p:nvPr/>
        </p:nvSpPr>
        <p:spPr>
          <a:xfrm>
            <a:off x="246159" y="6111822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Ver Código</a:t>
            </a:r>
            <a:endParaRPr lang="es-AR" sz="2400" dirty="0"/>
          </a:p>
        </p:txBody>
      </p:sp>
      <p:sp>
        <p:nvSpPr>
          <p:cNvPr id="25" name="btnOcultarCodigo"/>
          <p:cNvSpPr/>
          <p:nvPr/>
        </p:nvSpPr>
        <p:spPr>
          <a:xfrm>
            <a:off x="3099846" y="6104699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Ocultar Código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6824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23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/>
          <p:cNvSpPr/>
          <p:nvPr/>
        </p:nvSpPr>
        <p:spPr>
          <a:xfrm>
            <a:off x="485321" y="1099457"/>
            <a:ext cx="10972800" cy="4476750"/>
          </a:xfrm>
          <a:prstGeom prst="roundRect">
            <a:avLst>
              <a:gd name="adj" fmla="val 4752"/>
            </a:avLst>
          </a:prstGeom>
          <a:solidFill>
            <a:srgbClr val="FFC000">
              <a:alpha val="69804"/>
            </a:srgb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Rounded Rectangle 27"/>
          <p:cNvSpPr/>
          <p:nvPr/>
        </p:nvSpPr>
        <p:spPr>
          <a:xfrm>
            <a:off x="725714" y="1384205"/>
            <a:ext cx="4402793" cy="1489243"/>
          </a:xfrm>
          <a:prstGeom prst="roundRect">
            <a:avLst>
              <a:gd name="adj" fmla="val 647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sz="2000" dirty="0" smtClean="0"/>
              <a:t>MAIN_ACTIVITY</a:t>
            </a:r>
            <a:endParaRPr lang="es-AR" sz="2000" dirty="0"/>
          </a:p>
          <a:p>
            <a:pPr algn="ctr"/>
            <a:endParaRPr lang="es-AR" dirty="0"/>
          </a:p>
        </p:txBody>
      </p:sp>
      <p:grpSp>
        <p:nvGrpSpPr>
          <p:cNvPr id="65" name="DialogBox"/>
          <p:cNvGrpSpPr/>
          <p:nvPr/>
        </p:nvGrpSpPr>
        <p:grpSpPr>
          <a:xfrm>
            <a:off x="7912671" y="3169558"/>
            <a:ext cx="2775284" cy="1836820"/>
            <a:chOff x="7941700" y="2603501"/>
            <a:chExt cx="2775284" cy="1836820"/>
          </a:xfrm>
        </p:grpSpPr>
        <p:sp>
          <p:nvSpPr>
            <p:cNvPr id="29" name="Rectangle 28"/>
            <p:cNvSpPr/>
            <p:nvPr/>
          </p:nvSpPr>
          <p:spPr>
            <a:xfrm>
              <a:off x="7941700" y="2603501"/>
              <a:ext cx="2775284" cy="18368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s-AR" dirty="0" smtClean="0"/>
            </a:p>
            <a:p>
              <a:r>
                <a:rPr lang="es-AR" dirty="0" smtClean="0"/>
                <a:t>La aplicación solicita permiso para habilitar Bluetooth</a:t>
              </a:r>
              <a:endParaRPr lang="es-AR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8053996" y="3870825"/>
              <a:ext cx="1106904" cy="465221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OK</a:t>
              </a:r>
              <a:endParaRPr lang="es-AR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9409553" y="3870826"/>
              <a:ext cx="1106904" cy="465221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CANCEL</a:t>
              </a:r>
              <a:endParaRPr lang="es-AR" dirty="0"/>
            </a:p>
          </p:txBody>
        </p:sp>
      </p:grpSp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1509779485"/>
              </p:ext>
            </p:extLst>
          </p:nvPr>
        </p:nvGraphicFramePr>
        <p:xfrm>
          <a:off x="855295" y="1915600"/>
          <a:ext cx="1740756" cy="70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1" name="Down Arrow 30"/>
          <p:cNvSpPr/>
          <p:nvPr/>
        </p:nvSpPr>
        <p:spPr>
          <a:xfrm>
            <a:off x="8353830" y="2700326"/>
            <a:ext cx="657726" cy="65772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64" name="Group 63"/>
          <p:cNvGrpSpPr/>
          <p:nvPr/>
        </p:nvGrpSpPr>
        <p:grpSpPr>
          <a:xfrm>
            <a:off x="6973347" y="1384205"/>
            <a:ext cx="3970423" cy="1609670"/>
            <a:chOff x="7002376" y="818148"/>
            <a:chExt cx="3970423" cy="1609670"/>
          </a:xfrm>
        </p:grpSpPr>
        <p:sp>
          <p:nvSpPr>
            <p:cNvPr id="20" name="Rounded Rectangle 19"/>
            <p:cNvSpPr/>
            <p:nvPr/>
          </p:nvSpPr>
          <p:spPr>
            <a:xfrm>
              <a:off x="7002376" y="818148"/>
              <a:ext cx="3970423" cy="1489243"/>
            </a:xfrm>
            <a:prstGeom prst="roundRect">
              <a:avLst>
                <a:gd name="adj" fmla="val 6476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AR" sz="2000" dirty="0"/>
                <a:t>ACTION_REQUEST_ENABLE</a:t>
              </a:r>
            </a:p>
            <a:p>
              <a:pPr algn="ctr"/>
              <a:endParaRPr lang="es-AR" dirty="0"/>
            </a:p>
          </p:txBody>
        </p:sp>
        <p:graphicFrame>
          <p:nvGraphicFramePr>
            <p:cNvPr id="43" name="Diagram 42"/>
            <p:cNvGraphicFramePr/>
            <p:nvPr>
              <p:extLst>
                <p:ext uri="{D42A27DB-BD31-4B8C-83A1-F6EECF244321}">
                  <p14:modId xmlns:p14="http://schemas.microsoft.com/office/powerpoint/2010/main" val="4025685418"/>
                </p:ext>
              </p:extLst>
            </p:nvPr>
          </p:nvGraphicFramePr>
          <p:xfrm>
            <a:off x="7941700" y="986593"/>
            <a:ext cx="2161837" cy="144122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  <p:sp>
        <p:nvSpPr>
          <p:cNvPr id="32" name="Down Arrow 31"/>
          <p:cNvSpPr/>
          <p:nvPr/>
        </p:nvSpPr>
        <p:spPr>
          <a:xfrm rot="10800000">
            <a:off x="9597092" y="2700325"/>
            <a:ext cx="657726" cy="657727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63" name="FlechaIntent"/>
          <p:cNvGrpSpPr/>
          <p:nvPr/>
        </p:nvGrpSpPr>
        <p:grpSpPr>
          <a:xfrm>
            <a:off x="4759538" y="1590079"/>
            <a:ext cx="2582779" cy="1283369"/>
            <a:chOff x="4788567" y="1024022"/>
            <a:chExt cx="2582779" cy="1283369"/>
          </a:xfrm>
        </p:grpSpPr>
        <p:sp>
          <p:nvSpPr>
            <p:cNvPr id="23" name="Right Arrow 22"/>
            <p:cNvSpPr/>
            <p:nvPr/>
          </p:nvSpPr>
          <p:spPr>
            <a:xfrm>
              <a:off x="4788567" y="1024022"/>
              <a:ext cx="2582779" cy="128336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INTENT</a:t>
              </a:r>
              <a:endParaRPr lang="es-AR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57536" y="1731784"/>
              <a:ext cx="1517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/>
                <a:t>REQUEST_ENABLE</a:t>
              </a:r>
              <a:endParaRPr lang="es-AR" sz="1400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403680" y="2471056"/>
            <a:ext cx="6184232" cy="1295402"/>
            <a:chOff x="1432709" y="1904999"/>
            <a:chExt cx="6184232" cy="1295402"/>
          </a:xfrm>
        </p:grpSpPr>
        <p:sp>
          <p:nvSpPr>
            <p:cNvPr id="33" name="Rectangle 32"/>
            <p:cNvSpPr/>
            <p:nvPr/>
          </p:nvSpPr>
          <p:spPr>
            <a:xfrm>
              <a:off x="7288076" y="2177714"/>
              <a:ext cx="328865" cy="10226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6" name="Rectangle 35"/>
            <p:cNvSpPr/>
            <p:nvPr/>
          </p:nvSpPr>
          <p:spPr>
            <a:xfrm rot="5400000">
              <a:off x="4467950" y="51411"/>
              <a:ext cx="328865" cy="59691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7" name="Right Arrow 36"/>
            <p:cNvSpPr/>
            <p:nvPr/>
          </p:nvSpPr>
          <p:spPr>
            <a:xfrm rot="16200000">
              <a:off x="1112969" y="2224739"/>
              <a:ext cx="1295401" cy="655922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85286" y="2871536"/>
              <a:ext cx="2520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/>
                <a:t>REQUEST_ENABLE – RESULT_OK</a:t>
              </a:r>
              <a:endParaRPr lang="es-AR" sz="1400" dirty="0"/>
            </a:p>
          </p:txBody>
        </p:sp>
      </p:grpSp>
      <p:graphicFrame>
        <p:nvGraphicFramePr>
          <p:cNvPr id="40" name="Diagram 39"/>
          <p:cNvGraphicFramePr/>
          <p:nvPr>
            <p:extLst>
              <p:ext uri="{D42A27DB-BD31-4B8C-83A1-F6EECF244321}">
                <p14:modId xmlns:p14="http://schemas.microsoft.com/office/powerpoint/2010/main" val="1136103866"/>
              </p:ext>
            </p:extLst>
          </p:nvPr>
        </p:nvGraphicFramePr>
        <p:xfrm>
          <a:off x="2685142" y="1899194"/>
          <a:ext cx="2271782" cy="70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42" name="FlechaStartActivity"/>
          <p:cNvSpPr/>
          <p:nvPr/>
        </p:nvSpPr>
        <p:spPr>
          <a:xfrm>
            <a:off x="4864570" y="2101814"/>
            <a:ext cx="368969" cy="34289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Oval 43"/>
          <p:cNvSpPr/>
          <p:nvPr/>
        </p:nvSpPr>
        <p:spPr>
          <a:xfrm>
            <a:off x="5019600" y="1733696"/>
            <a:ext cx="322846" cy="32284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45" name="Oval 44"/>
          <p:cNvSpPr/>
          <p:nvPr/>
        </p:nvSpPr>
        <p:spPr>
          <a:xfrm>
            <a:off x="8146858" y="2550602"/>
            <a:ext cx="322846" cy="32284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46" name="Oval 45"/>
          <p:cNvSpPr/>
          <p:nvPr/>
        </p:nvSpPr>
        <p:spPr>
          <a:xfrm>
            <a:off x="10085994" y="3196629"/>
            <a:ext cx="322846" cy="32284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47" name="Oval 46"/>
          <p:cNvSpPr/>
          <p:nvPr/>
        </p:nvSpPr>
        <p:spPr>
          <a:xfrm>
            <a:off x="7074323" y="2873783"/>
            <a:ext cx="322846" cy="32284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48" name="Oval 47"/>
          <p:cNvSpPr/>
          <p:nvPr/>
        </p:nvSpPr>
        <p:spPr>
          <a:xfrm>
            <a:off x="2068508" y="2420925"/>
            <a:ext cx="322846" cy="32284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30" name="Título"/>
          <p:cNvSpPr txBox="1"/>
          <p:nvPr/>
        </p:nvSpPr>
        <p:spPr>
          <a:xfrm>
            <a:off x="246159" y="263053"/>
            <a:ext cx="7478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 smtClean="0">
                <a:solidFill>
                  <a:schemeClr val="bg1"/>
                </a:solidFill>
              </a:rPr>
              <a:t>Diagrama de habilitación del Bluetooth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18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42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0" r="16264"/>
          <a:stretch/>
        </p:blipFill>
        <p:spPr>
          <a:xfrm>
            <a:off x="5372470" y="2017375"/>
            <a:ext cx="1587931" cy="2779699"/>
          </a:xfrm>
          <a:prstGeom prst="rect">
            <a:avLst/>
          </a:prstGeom>
        </p:spPr>
      </p:pic>
      <p:grpSp>
        <p:nvGrpSpPr>
          <p:cNvPr id="14" name="Vinculados"/>
          <p:cNvGrpSpPr/>
          <p:nvPr/>
        </p:nvGrpSpPr>
        <p:grpSpPr>
          <a:xfrm>
            <a:off x="6245897" y="3574187"/>
            <a:ext cx="1883326" cy="2476500"/>
            <a:chOff x="6610350" y="1924050"/>
            <a:chExt cx="2419350" cy="3181350"/>
          </a:xfrm>
        </p:grpSpPr>
        <p:sp>
          <p:nvSpPr>
            <p:cNvPr id="4" name="Vertical Scroll 3"/>
            <p:cNvSpPr/>
            <p:nvPr/>
          </p:nvSpPr>
          <p:spPr>
            <a:xfrm>
              <a:off x="6610350" y="1924050"/>
              <a:ext cx="2419350" cy="3181350"/>
            </a:xfrm>
            <a:prstGeom prst="verticalScroll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585882" y="2381250"/>
              <a:ext cx="1100918" cy="5524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>
                  <a:solidFill>
                    <a:sysClr val="windowText" lastClr="000000"/>
                  </a:solidFill>
                </a:rPr>
                <a:t>TITO</a:t>
              </a:r>
              <a:endParaRPr lang="es-AR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350" y="2381250"/>
              <a:ext cx="594532" cy="594532"/>
            </a:xfrm>
            <a:prstGeom prst="rect">
              <a:avLst/>
            </a:prstGeom>
            <a:ln>
              <a:noFill/>
            </a:ln>
          </p:spPr>
        </p:pic>
        <p:sp>
          <p:nvSpPr>
            <p:cNvPr id="8" name="Rectangle 7"/>
            <p:cNvSpPr/>
            <p:nvPr/>
          </p:nvSpPr>
          <p:spPr>
            <a:xfrm>
              <a:off x="7595407" y="3048000"/>
              <a:ext cx="1100918" cy="5524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>
                  <a:solidFill>
                    <a:sysClr val="windowText" lastClr="000000"/>
                  </a:solidFill>
                </a:rPr>
                <a:t>FEDE</a:t>
              </a:r>
              <a:endParaRPr lang="es-AR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0875" y="3048000"/>
              <a:ext cx="594532" cy="594532"/>
            </a:xfrm>
            <a:prstGeom prst="rect">
              <a:avLst/>
            </a:prstGeom>
            <a:ln>
              <a:noFill/>
            </a:ln>
          </p:spPr>
        </p:pic>
        <p:sp>
          <p:nvSpPr>
            <p:cNvPr id="10" name="Rectangle 9"/>
            <p:cNvSpPr/>
            <p:nvPr/>
          </p:nvSpPr>
          <p:spPr>
            <a:xfrm>
              <a:off x="7595407" y="3714750"/>
              <a:ext cx="1103690" cy="5524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>
                  <a:solidFill>
                    <a:sysClr val="windowText" lastClr="000000"/>
                  </a:solidFill>
                </a:rPr>
                <a:t>MARÍA</a:t>
              </a:r>
              <a:endParaRPr lang="es-AR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3647" y="3714750"/>
              <a:ext cx="594532" cy="594532"/>
            </a:xfrm>
            <a:prstGeom prst="rect">
              <a:avLst/>
            </a:prstGeom>
            <a:ln>
              <a:noFill/>
            </a:ln>
          </p:spPr>
        </p:pic>
        <p:sp>
          <p:nvSpPr>
            <p:cNvPr id="12" name="Rectangle 11"/>
            <p:cNvSpPr/>
            <p:nvPr/>
          </p:nvSpPr>
          <p:spPr>
            <a:xfrm>
              <a:off x="7595406" y="4339418"/>
              <a:ext cx="1091393" cy="5524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>
                  <a:solidFill>
                    <a:sysClr val="windowText" lastClr="000000"/>
                  </a:solidFill>
                </a:rPr>
                <a:t>PUPI</a:t>
              </a:r>
              <a:endParaRPr lang="es-AR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350" y="4339418"/>
              <a:ext cx="594532" cy="594532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31" name="Bluetooth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316" y="2714711"/>
            <a:ext cx="1385021" cy="1385021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 rot="20095970">
            <a:off x="5224197" y="2052056"/>
            <a:ext cx="454240" cy="2779699"/>
            <a:chOff x="4423332" y="2137119"/>
            <a:chExt cx="454240" cy="277969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432"/>
            <a:stretch/>
          </p:blipFill>
          <p:spPr>
            <a:xfrm>
              <a:off x="4423332" y="2137119"/>
              <a:ext cx="392208" cy="2779699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380"/>
            <a:stretch/>
          </p:blipFill>
          <p:spPr>
            <a:xfrm>
              <a:off x="4815540" y="2137119"/>
              <a:ext cx="62032" cy="2779699"/>
            </a:xfrm>
            <a:prstGeom prst="rect">
              <a:avLst/>
            </a:prstGeom>
          </p:spPr>
        </p:pic>
      </p:grpSp>
      <p:grpSp>
        <p:nvGrpSpPr>
          <p:cNvPr id="20" name="Brazo Izquierdo"/>
          <p:cNvGrpSpPr/>
          <p:nvPr/>
        </p:nvGrpSpPr>
        <p:grpSpPr>
          <a:xfrm rot="783817">
            <a:off x="6633017" y="2017371"/>
            <a:ext cx="454240" cy="2779699"/>
            <a:chOff x="4423332" y="2137119"/>
            <a:chExt cx="454240" cy="27796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432"/>
            <a:stretch/>
          </p:blipFill>
          <p:spPr>
            <a:xfrm>
              <a:off x="4423332" y="2137119"/>
              <a:ext cx="392208" cy="2779699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380"/>
            <a:stretch/>
          </p:blipFill>
          <p:spPr>
            <a:xfrm>
              <a:off x="4815540" y="2137119"/>
              <a:ext cx="62032" cy="2779699"/>
            </a:xfrm>
            <a:prstGeom prst="rect">
              <a:avLst/>
            </a:prstGeom>
          </p:spPr>
        </p:pic>
      </p:grpSp>
      <p:sp>
        <p:nvSpPr>
          <p:cNvPr id="23" name="Título"/>
          <p:cNvSpPr txBox="1"/>
          <p:nvPr/>
        </p:nvSpPr>
        <p:spPr>
          <a:xfrm>
            <a:off x="246159" y="263053"/>
            <a:ext cx="7782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 smtClean="0">
                <a:solidFill>
                  <a:schemeClr val="bg1"/>
                </a:solidFill>
              </a:rPr>
              <a:t>Buscar dispositivos Bluetooth vinculados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24" name="Listar Dispositivos vinculados"/>
          <p:cNvSpPr txBox="1"/>
          <p:nvPr/>
        </p:nvSpPr>
        <p:spPr>
          <a:xfrm>
            <a:off x="170905" y="882880"/>
            <a:ext cx="11945841" cy="4955203"/>
          </a:xfrm>
          <a:prstGeom prst="rect">
            <a:avLst/>
          </a:prstGeom>
          <a:solidFill>
            <a:srgbClr val="EAEAEA">
              <a:alpha val="8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static final </a:t>
            </a:r>
            <a:r>
              <a:rPr lang="en-US" sz="2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SELECT_BLUETOOTH_DEVICE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4;</a:t>
            </a:r>
            <a:endParaRPr lang="en-US" sz="20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selectBluetooth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(View view){</a:t>
            </a:r>
          </a:p>
          <a:p>
            <a:r>
              <a:rPr lang="en-US" sz="2000" spc="-1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Set&lt;</a:t>
            </a:r>
            <a:r>
              <a:rPr lang="en-US" sz="2000" spc="-1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BluetoothDevice</a:t>
            </a:r>
            <a:r>
              <a:rPr lang="en-US" sz="2000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spc="-1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-15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pairedDevices</a:t>
            </a:r>
            <a:r>
              <a:rPr lang="en-US" sz="2000" spc="-15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spc="-1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-15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</a:t>
            </a:r>
            <a:r>
              <a:rPr lang="en-US" sz="2000" spc="-1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.getBondedDevices</a:t>
            </a:r>
            <a:r>
              <a:rPr lang="en-US" sz="2000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spc="-1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spc="-15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spc="-1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</a:t>
            </a:r>
            <a:r>
              <a:rPr lang="en-US" sz="2000" spc="-1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spc="-15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pairedDeviceStrings</a:t>
            </a:r>
            <a:r>
              <a:rPr lang="en-US" sz="2000" spc="-15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spc="-1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n-US" sz="2000" spc="-1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&lt;String</a:t>
            </a:r>
            <a:r>
              <a:rPr lang="en-US" sz="20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  <a:p>
            <a:endParaRPr lang="en-US" sz="24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spc="-1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spc="-15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pairedDevices</a:t>
            </a:r>
            <a:r>
              <a:rPr lang="en-US" sz="2000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sz="20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() &gt; 0) {</a:t>
            </a:r>
          </a:p>
          <a:p>
            <a:r>
              <a:rPr lang="en-US" sz="2000" spc="-1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20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BluetoothDevice</a:t>
            </a:r>
            <a:r>
              <a:rPr lang="en-US" sz="20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-15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  <a:r>
              <a:rPr lang="en-US" sz="2000" spc="-1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000" spc="-1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-15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pairedDevices</a:t>
            </a:r>
            <a:r>
              <a:rPr lang="en-US" sz="2000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2000" spc="-1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spc="-15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pairedDeviceStrings</a:t>
            </a:r>
            <a:r>
              <a:rPr lang="en-US" sz="2000" spc="-1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lang="en-US" sz="2000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spc="-15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  <a:r>
              <a:rPr lang="en-US" sz="2000" spc="-1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.getName</a:t>
            </a:r>
            <a:r>
              <a:rPr lang="en-US" sz="20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() + "\n" + </a:t>
            </a:r>
            <a:r>
              <a:rPr lang="en-US" sz="2000" spc="-15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  <a:r>
              <a:rPr lang="en-US" sz="2000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.getAddress</a:t>
            </a:r>
            <a:r>
              <a:rPr lang="en-US" sz="2000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2000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0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Intent </a:t>
            </a:r>
            <a:r>
              <a:rPr lang="en-US" sz="2000" spc="-15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showDevicesIntent</a:t>
            </a:r>
            <a:r>
              <a:rPr lang="en-US" sz="2000" spc="-15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spc="-1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n-US" sz="20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Intent(this, </a:t>
            </a:r>
            <a:r>
              <a:rPr lang="en-US" sz="2000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ShowDevices.class</a:t>
            </a:r>
            <a:r>
              <a:rPr lang="en-US" sz="20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spc="-1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spc="-15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showDevicesIntent</a:t>
            </a:r>
            <a:r>
              <a:rPr lang="en-US" sz="2000" spc="-1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.putStringArrayListExtra</a:t>
            </a:r>
            <a:r>
              <a:rPr lang="en-US" sz="20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("devices", </a:t>
            </a:r>
            <a:r>
              <a:rPr lang="en-US" sz="2000" spc="-15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pairedDeviceStrings</a:t>
            </a:r>
            <a:r>
              <a:rPr lang="en-US" sz="20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spc="-1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startActivityForResult</a:t>
            </a:r>
            <a:r>
              <a:rPr lang="en-US" sz="2000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spc="-15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showDevicesIntent</a:t>
            </a:r>
            <a:r>
              <a:rPr lang="en-US" sz="2000" spc="-1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spc="-15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SELECT_BLUETOOTH_DEVICE</a:t>
            </a:r>
            <a:r>
              <a:rPr lang="en-US" sz="20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Obtener Dispositivos vinculados"/>
          <p:cNvSpPr txBox="1"/>
          <p:nvPr/>
        </p:nvSpPr>
        <p:spPr>
          <a:xfrm>
            <a:off x="156391" y="881218"/>
            <a:ext cx="11945841" cy="5324535"/>
          </a:xfrm>
          <a:prstGeom prst="rect">
            <a:avLst/>
          </a:prstGeom>
          <a:solidFill>
            <a:srgbClr val="EAEAEA">
              <a:alpha val="8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(Bundle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list&lt;String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devices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getIntent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getStringArrayListExtra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("devices");</a:t>
            </a:r>
          </a:p>
          <a:p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mArrayAdapter</a:t>
            </a:r>
            <a:r>
              <a:rPr lang="en-US" sz="20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ArrayAdapter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&lt;String&gt;(this,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android.R.layout.simple_list_item_1, </a:t>
            </a:r>
            <a:r>
              <a:rPr lang="en-US" sz="20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setListAdapter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mArrayAdapter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getListView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setOnItemClickListener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OnItemClickListener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</a:p>
          <a:p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onItemClick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AdapterView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parent, View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20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,long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id) 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String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(String)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parent.getItemAtPosition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BluetoothDevice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device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0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mBluetoothAdapter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.getRemoteDevice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tmp.split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)[1]);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Intent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Intent();</a:t>
            </a:r>
          </a:p>
          <a:p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data.putExtra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BluetoothDevice.</a:t>
            </a:r>
            <a:r>
              <a:rPr lang="en-US" sz="20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EXTRA_DEVICE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device);</a:t>
            </a:r>
          </a:p>
          <a:p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setResult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RESULT_OK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finish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}}); }</a:t>
            </a:r>
            <a:endParaRPr lang="en-US" sz="2000" spc="-1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btnVerCodigo"/>
          <p:cNvSpPr/>
          <p:nvPr/>
        </p:nvSpPr>
        <p:spPr>
          <a:xfrm>
            <a:off x="156391" y="6282238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Código BA</a:t>
            </a:r>
            <a:endParaRPr lang="es-AR" sz="2400" dirty="0"/>
          </a:p>
        </p:txBody>
      </p:sp>
      <p:sp>
        <p:nvSpPr>
          <p:cNvPr id="27" name="btnOcultarCodigo"/>
          <p:cNvSpPr/>
          <p:nvPr/>
        </p:nvSpPr>
        <p:spPr>
          <a:xfrm>
            <a:off x="5709833" y="6282238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Ocultar Código</a:t>
            </a:r>
            <a:endParaRPr lang="es-AR" sz="2400" dirty="0"/>
          </a:p>
        </p:txBody>
      </p:sp>
      <p:sp>
        <p:nvSpPr>
          <p:cNvPr id="28" name="btnVerCodigoLista"/>
          <p:cNvSpPr/>
          <p:nvPr/>
        </p:nvSpPr>
        <p:spPr>
          <a:xfrm>
            <a:off x="2931450" y="6282238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Código Lista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9950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7200000">
                                      <p:cBhvr>
                                        <p:cTn id="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7.40741E-7 L 0.03958 -0.05463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-273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08373 -0.14792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-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26" grpId="0" animBg="1"/>
      <p:bldP spid="27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254631" y="610896"/>
            <a:ext cx="6197600" cy="6051162"/>
          </a:xfrm>
          <a:prstGeom prst="roundRect">
            <a:avLst>
              <a:gd name="adj" fmla="val 6476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sz="2000" dirty="0" smtClean="0"/>
              <a:t>MAIN_ACTIVITY</a:t>
            </a:r>
            <a:endParaRPr lang="es-AR" sz="2000" dirty="0"/>
          </a:p>
          <a:p>
            <a:pPr algn="ctr"/>
            <a:endParaRPr lang="es-AR" dirty="0"/>
          </a:p>
        </p:txBody>
      </p:sp>
      <p:sp>
        <p:nvSpPr>
          <p:cNvPr id="18" name="INTENT - ShowDevices"/>
          <p:cNvSpPr/>
          <p:nvPr/>
        </p:nvSpPr>
        <p:spPr>
          <a:xfrm>
            <a:off x="1648316" y="3553376"/>
            <a:ext cx="3647813" cy="2631006"/>
          </a:xfrm>
          <a:prstGeom prst="flowChartProcess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AR" sz="2400" b="1" dirty="0" smtClean="0"/>
              <a:t>INTENT - </a:t>
            </a:r>
            <a:r>
              <a:rPr lang="es-AR" sz="2400" b="1" dirty="0" err="1" smtClean="0"/>
              <a:t>ShowDevices</a:t>
            </a:r>
            <a:endParaRPr lang="es-AR" sz="2400" b="1" dirty="0"/>
          </a:p>
        </p:txBody>
      </p:sp>
      <p:sp>
        <p:nvSpPr>
          <p:cNvPr id="31" name="Flecha putStringArrayList"/>
          <p:cNvSpPr/>
          <p:nvPr/>
        </p:nvSpPr>
        <p:spPr>
          <a:xfrm>
            <a:off x="3060971" y="2743853"/>
            <a:ext cx="525432" cy="23602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Flowchart: Process 3"/>
          <p:cNvSpPr/>
          <p:nvPr/>
        </p:nvSpPr>
        <p:spPr>
          <a:xfrm>
            <a:off x="2344473" y="1409869"/>
            <a:ext cx="2089856" cy="1715120"/>
          </a:xfrm>
          <a:prstGeom prst="flowChartProcess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Set – </a:t>
            </a:r>
            <a:r>
              <a:rPr lang="es-AR" dirty="0" err="1" smtClean="0"/>
              <a:t>getBondedDevices</a:t>
            </a:r>
            <a:r>
              <a:rPr lang="es-AR" dirty="0" smtClean="0"/>
              <a:t>()</a:t>
            </a:r>
            <a:endParaRPr lang="es-AR" dirty="0"/>
          </a:p>
        </p:txBody>
      </p:sp>
      <p:pic>
        <p:nvPicPr>
          <p:cNvPr id="5" name="Bluetooth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43" y="1395922"/>
            <a:ext cx="561402" cy="561402"/>
          </a:xfrm>
          <a:prstGeom prst="rect">
            <a:avLst/>
          </a:prstGeom>
        </p:spPr>
      </p:pic>
      <p:pic>
        <p:nvPicPr>
          <p:cNvPr id="8" name="Bluetooth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591" y="576408"/>
            <a:ext cx="561402" cy="561402"/>
          </a:xfrm>
          <a:prstGeom prst="rect">
            <a:avLst/>
          </a:prstGeom>
        </p:spPr>
      </p:pic>
      <p:pic>
        <p:nvPicPr>
          <p:cNvPr id="6" name="Bluetooth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230" y="2208442"/>
            <a:ext cx="561402" cy="561402"/>
          </a:xfrm>
          <a:prstGeom prst="rect">
            <a:avLst/>
          </a:prstGeom>
        </p:spPr>
      </p:pic>
      <p:pic>
        <p:nvPicPr>
          <p:cNvPr id="11" name="Bluetooth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800" y="356887"/>
            <a:ext cx="561402" cy="561402"/>
          </a:xfrm>
          <a:prstGeom prst="rect">
            <a:avLst/>
          </a:prstGeom>
        </p:spPr>
      </p:pic>
      <p:pic>
        <p:nvPicPr>
          <p:cNvPr id="9" name="Bluetooth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505" y="1237196"/>
            <a:ext cx="561402" cy="561402"/>
          </a:xfrm>
          <a:prstGeom prst="rect">
            <a:avLst/>
          </a:prstGeom>
        </p:spPr>
      </p:pic>
      <p:pic>
        <p:nvPicPr>
          <p:cNvPr id="7" name="Bluetooth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890" y="2911409"/>
            <a:ext cx="561402" cy="561402"/>
          </a:xfrm>
          <a:prstGeom prst="rect">
            <a:avLst/>
          </a:prstGeom>
        </p:spPr>
      </p:pic>
      <p:pic>
        <p:nvPicPr>
          <p:cNvPr id="12" name="Bluetooth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202" y="848467"/>
            <a:ext cx="561402" cy="561402"/>
          </a:xfrm>
          <a:prstGeom prst="rect">
            <a:avLst/>
          </a:prstGeom>
        </p:spPr>
      </p:pic>
      <p:pic>
        <p:nvPicPr>
          <p:cNvPr id="13" name="Bluetooth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603" y="2099896"/>
            <a:ext cx="561402" cy="561402"/>
          </a:xfrm>
          <a:prstGeom prst="rect">
            <a:avLst/>
          </a:prstGeom>
        </p:spPr>
      </p:pic>
      <p:pic>
        <p:nvPicPr>
          <p:cNvPr id="10" name="Bluetooth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431" y="2850409"/>
            <a:ext cx="561402" cy="56140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472223" y="3446299"/>
            <a:ext cx="2746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err="1" smtClean="0">
                <a:solidFill>
                  <a:schemeClr val="bg1"/>
                </a:solidFill>
              </a:rPr>
              <a:t>putStringArrayListExtra</a:t>
            </a:r>
            <a:r>
              <a:rPr lang="es-AR" sz="2000" dirty="0" smtClean="0">
                <a:solidFill>
                  <a:schemeClr val="bg1"/>
                </a:solidFill>
              </a:rPr>
              <a:t>()</a:t>
            </a:r>
            <a:endParaRPr lang="es-AR" sz="2000" dirty="0">
              <a:solidFill>
                <a:schemeClr val="bg1"/>
              </a:solidFill>
            </a:endParaRPr>
          </a:p>
        </p:txBody>
      </p:sp>
      <p:grpSp>
        <p:nvGrpSpPr>
          <p:cNvPr id="33" name="start activity for result"/>
          <p:cNvGrpSpPr/>
          <p:nvPr/>
        </p:nvGrpSpPr>
        <p:grpSpPr>
          <a:xfrm>
            <a:off x="2664388" y="2711651"/>
            <a:ext cx="2271782" cy="694365"/>
            <a:chOff x="0" y="12058"/>
            <a:chExt cx="2271782" cy="694365"/>
          </a:xfrm>
        </p:grpSpPr>
        <p:sp>
          <p:nvSpPr>
            <p:cNvPr id="34" name="Rounded Rectangle 33"/>
            <p:cNvSpPr/>
            <p:nvPr/>
          </p:nvSpPr>
          <p:spPr>
            <a:xfrm>
              <a:off x="0" y="12058"/>
              <a:ext cx="2271782" cy="69436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ounded Rectangle 4"/>
            <p:cNvSpPr/>
            <p:nvPr/>
          </p:nvSpPr>
          <p:spPr>
            <a:xfrm>
              <a:off x="33896" y="45954"/>
              <a:ext cx="2203990" cy="6265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sz="1700" kern="1200" dirty="0" err="1" smtClean="0"/>
                <a:t>startActivityForResult</a:t>
              </a:r>
              <a:endParaRPr lang="es-AR" sz="1700" kern="1200" dirty="0"/>
            </a:p>
          </p:txBody>
        </p:sp>
      </p:grpSp>
      <p:grpSp>
        <p:nvGrpSpPr>
          <p:cNvPr id="51" name="ShowDevicesActivity"/>
          <p:cNvGrpSpPr/>
          <p:nvPr/>
        </p:nvGrpSpPr>
        <p:grpSpPr>
          <a:xfrm>
            <a:off x="6542884" y="576408"/>
            <a:ext cx="5374569" cy="6051162"/>
            <a:chOff x="6542884" y="576408"/>
            <a:chExt cx="5374569" cy="6051162"/>
          </a:xfrm>
        </p:grpSpPr>
        <p:sp>
          <p:nvSpPr>
            <p:cNvPr id="39" name="Rounded Rectangle 38"/>
            <p:cNvSpPr/>
            <p:nvPr/>
          </p:nvSpPr>
          <p:spPr>
            <a:xfrm>
              <a:off x="6542884" y="576408"/>
              <a:ext cx="5374569" cy="6051162"/>
            </a:xfrm>
            <a:prstGeom prst="roundRect">
              <a:avLst>
                <a:gd name="adj" fmla="val 6476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AR" sz="2000" dirty="0" err="1" smtClean="0"/>
                <a:t>ShowDevicesActivity</a:t>
              </a:r>
              <a:endParaRPr lang="es-AR" sz="2000" dirty="0"/>
            </a:p>
            <a:p>
              <a:pPr algn="ctr"/>
              <a:endParaRPr lang="es-AR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684483" y="2262011"/>
              <a:ext cx="5091369" cy="79857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Ramón - MAC</a:t>
              </a:r>
              <a:endParaRPr lang="es-AR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684482" y="3094771"/>
              <a:ext cx="5091369" cy="79857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Felipa - MAC</a:t>
              </a:r>
              <a:endParaRPr lang="es-AR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689814" y="1409869"/>
              <a:ext cx="5091369" cy="79857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Pepito - MAC</a:t>
              </a:r>
              <a:endParaRPr lang="es-AR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684481" y="3935626"/>
              <a:ext cx="5091369" cy="79857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Sofía - MAC</a:t>
              </a:r>
              <a:endParaRPr lang="es-AR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684480" y="4754768"/>
              <a:ext cx="5091369" cy="79857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Tele - MAC</a:t>
              </a:r>
              <a:endParaRPr lang="es-AR" dirty="0"/>
            </a:p>
          </p:txBody>
        </p:sp>
      </p:grpSp>
      <p:grpSp>
        <p:nvGrpSpPr>
          <p:cNvPr id="36" name="FlechaIntent"/>
          <p:cNvGrpSpPr/>
          <p:nvPr/>
        </p:nvGrpSpPr>
        <p:grpSpPr>
          <a:xfrm>
            <a:off x="4992134" y="2434015"/>
            <a:ext cx="3110335" cy="1283369"/>
            <a:chOff x="4782283" y="1024022"/>
            <a:chExt cx="2589063" cy="1283369"/>
          </a:xfrm>
        </p:grpSpPr>
        <p:sp>
          <p:nvSpPr>
            <p:cNvPr id="37" name="Right Arrow 36"/>
            <p:cNvSpPr/>
            <p:nvPr/>
          </p:nvSpPr>
          <p:spPr>
            <a:xfrm>
              <a:off x="4788567" y="1024022"/>
              <a:ext cx="2582779" cy="1283369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INTENT</a:t>
              </a:r>
              <a:endParaRPr lang="es-AR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782283" y="1727060"/>
              <a:ext cx="240862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SELECT_BLUETOOTH_DEVICE</a:t>
              </a:r>
              <a:endParaRPr lang="es-AR" sz="1400" dirty="0"/>
            </a:p>
          </p:txBody>
        </p:sp>
      </p:grpSp>
      <p:sp>
        <p:nvSpPr>
          <p:cNvPr id="47" name="Flecha putStringArrayList"/>
          <p:cNvSpPr/>
          <p:nvPr/>
        </p:nvSpPr>
        <p:spPr>
          <a:xfrm>
            <a:off x="8967448" y="2850409"/>
            <a:ext cx="525432" cy="12475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9" name="setStatus"/>
          <p:cNvSpPr/>
          <p:nvPr/>
        </p:nvSpPr>
        <p:spPr>
          <a:xfrm flipH="1">
            <a:off x="7912597" y="4296610"/>
            <a:ext cx="2901176" cy="2214022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setResult</a:t>
            </a:r>
            <a:r>
              <a:rPr lang="es-AR" dirty="0" smtClean="0"/>
              <a:t>(RESULT_OK)</a:t>
            </a:r>
            <a:endParaRPr lang="es-AR" dirty="0"/>
          </a:p>
        </p:txBody>
      </p:sp>
      <p:sp>
        <p:nvSpPr>
          <p:cNvPr id="46" name="INTENT - putExtra()"/>
          <p:cNvSpPr/>
          <p:nvPr/>
        </p:nvSpPr>
        <p:spPr>
          <a:xfrm flipH="1">
            <a:off x="8142229" y="3094771"/>
            <a:ext cx="2226365" cy="1699041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INTENT – </a:t>
            </a:r>
            <a:r>
              <a:rPr lang="es-AR" dirty="0" err="1" smtClean="0"/>
              <a:t>putExtra</a:t>
            </a:r>
            <a:r>
              <a:rPr lang="es-AR" dirty="0" smtClean="0"/>
              <a:t>()</a:t>
            </a:r>
            <a:endParaRPr lang="es-AR" dirty="0"/>
          </a:p>
        </p:txBody>
      </p:sp>
      <p:grpSp>
        <p:nvGrpSpPr>
          <p:cNvPr id="52" name="FlechaFinish"/>
          <p:cNvGrpSpPr/>
          <p:nvPr/>
        </p:nvGrpSpPr>
        <p:grpSpPr>
          <a:xfrm flipH="1">
            <a:off x="4999057" y="4918191"/>
            <a:ext cx="3102786" cy="1283369"/>
            <a:chOff x="4788567" y="1024022"/>
            <a:chExt cx="2582779" cy="1283369"/>
          </a:xfrm>
        </p:grpSpPr>
        <p:sp>
          <p:nvSpPr>
            <p:cNvPr id="53" name="Right Arrow 52"/>
            <p:cNvSpPr/>
            <p:nvPr/>
          </p:nvSpPr>
          <p:spPr>
            <a:xfrm>
              <a:off x="4788567" y="1024022"/>
              <a:ext cx="2582779" cy="1283369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FINISH</a:t>
              </a:r>
              <a:endParaRPr lang="es-AR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468994" y="1727828"/>
              <a:ext cx="95833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RESULT_OK</a:t>
              </a:r>
              <a:endParaRPr lang="es-AR" sz="14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664388" y="5104072"/>
            <a:ext cx="2237886" cy="802143"/>
            <a:chOff x="0" y="16825"/>
            <a:chExt cx="1740756" cy="689598"/>
          </a:xfrm>
        </p:grpSpPr>
        <p:sp>
          <p:nvSpPr>
            <p:cNvPr id="56" name="Rounded Rectangle 55"/>
            <p:cNvSpPr/>
            <p:nvPr/>
          </p:nvSpPr>
          <p:spPr>
            <a:xfrm>
              <a:off x="0" y="16825"/>
              <a:ext cx="1740756" cy="689598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Rounded Rectangle 4"/>
            <p:cNvSpPr/>
            <p:nvPr/>
          </p:nvSpPr>
          <p:spPr>
            <a:xfrm>
              <a:off x="33663" y="50488"/>
              <a:ext cx="1673430" cy="622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sz="1800" kern="1200" dirty="0" err="1" smtClean="0"/>
                <a:t>onActivityResult</a:t>
              </a:r>
              <a:endParaRPr lang="es-AR" sz="1800" kern="1200" dirty="0"/>
            </a:p>
          </p:txBody>
        </p:sp>
      </p:grpSp>
      <p:sp>
        <p:nvSpPr>
          <p:cNvPr id="58" name="Título"/>
          <p:cNvSpPr txBox="1"/>
          <p:nvPr/>
        </p:nvSpPr>
        <p:spPr>
          <a:xfrm>
            <a:off x="60954" y="-12957"/>
            <a:ext cx="8989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 smtClean="0">
                <a:solidFill>
                  <a:schemeClr val="bg1"/>
                </a:solidFill>
              </a:rPr>
              <a:t>Diagrama de </a:t>
            </a:r>
            <a:r>
              <a:rPr lang="es-AR" sz="3600" dirty="0">
                <a:solidFill>
                  <a:schemeClr val="bg1"/>
                </a:solidFill>
              </a:rPr>
              <a:t>l</a:t>
            </a:r>
            <a:r>
              <a:rPr lang="es-AR" sz="3600" dirty="0" smtClean="0">
                <a:solidFill>
                  <a:schemeClr val="bg1"/>
                </a:solidFill>
              </a:rPr>
              <a:t>istado de </a:t>
            </a:r>
            <a:r>
              <a:rPr lang="es-AR" sz="3600" dirty="0">
                <a:solidFill>
                  <a:schemeClr val="bg1"/>
                </a:solidFill>
              </a:rPr>
              <a:t>d</a:t>
            </a:r>
            <a:r>
              <a:rPr lang="es-AR" sz="3600" dirty="0" smtClean="0">
                <a:solidFill>
                  <a:schemeClr val="bg1"/>
                </a:solidFill>
              </a:rPr>
              <a:t>ispositivos vinculados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99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03 -0.00625 L 0.00703 -0.00601 L 0.02956 -0.00208 C 0.03242 -0.00162 0.03515 -0.00092 0.03789 -4.44444E-6 C 0.03919 0.00047 0.04023 0.00162 0.04153 0.00209 C 0.04349 0.00301 0.04544 0.00325 0.04739 0.00417 C 0.0487 0.00487 0.04974 0.00579 0.05104 0.00625 C 0.06354 0.01274 0.04596 0.00255 0.06289 0.01274 L 0.06653 0.01482 C 0.07669 0.02686 0.0638 0.0125 0.07357 0.02107 C 0.07487 0.02223 0.07591 0.02408 0.07721 0.02547 C 0.08125 0.02963 0.08151 0.0294 0.08555 0.03172 C 0.08672 0.03311 0.08776 0.03473 0.08906 0.03588 C 0.09023 0.03704 0.09153 0.03704 0.09271 0.0382 C 0.09414 0.03959 0.1026 0.04977 0.10456 0.05301 C 0.10703 0.05695 0.10885 0.06227 0.11172 0.06551 C 0.11458 0.06899 0.1168 0.07107 0.11888 0.07616 C 0.11992 0.07871 0.12044 0.08172 0.12122 0.08473 L 0.12239 0.09306 L 0.12604 0.09746 " pathEditMode="relative" rAng="0" ptsTypes="AAAAAAAAAAAAAAAAAAAA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51" y="518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8 -0.00139 L 0.00508 -0.00116 C 0.00547 0.00486 0.0056 0.01134 0.00625 0.01736 C 0.00755 0.03125 0.00833 0.03356 0.01094 0.04514 C 0.01328 0.06551 0.01042 0.04745 0.01458 0.06204 C 0.0151 0.06389 0.0151 0.0662 0.01576 0.06829 C 0.01641 0.0706 0.02122 0.08056 0.02175 0.08125 C 0.02305 0.08356 0.02487 0.08426 0.02643 0.08565 C 0.0276 0.08935 0.02878 0.09167 0.03008 0.09375 C 0.03112 0.09537 0.03255 0.09606 0.03359 0.09792 C 0.03555 0.10139 0.03711 0.1088 0.03841 0.11273 C 0.03906 0.11481 0.03997 0.1169 0.04076 0.11898 C 0.04154 0.12338 0.04258 0.12731 0.0431 0.13171 C 0.04388 0.13889 0.04427 0.14606 0.04544 0.14977 C 0.04583 0.15069 0.04596 0.15324 0.04675 0.15532 C 0.04766 0.15833 0.04896 0.16065 0.05026 0.1625 C 0.05404 0.16759 0.05638 0.16759 0.06094 0.16921 C 0.06302 0.18287 0.06094 0.17824 0.07057 0.17824 L 0.06927 0.18264 " pathEditMode="relative" rAng="0" ptsTypes="AAAAAAAAAAAAAAAAAAA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8" y="919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07407E-6 L -2.70833E-6 0.00024 C -0.00208 0.00579 -0.00364 0.01181 -0.00599 0.01713 C -0.00807 0.02176 -0.01041 0.02639 -0.01315 0.02963 C -0.01549 0.03241 -0.01862 0.0338 -0.02031 0.03797 C -0.02474 0.04838 -0.02278 0.04352 -0.0263 0.05278 L -0.02981 0.07176 L -0.03099 0.07824 C -0.03138 0.08033 -0.0319 0.08241 -0.03216 0.08449 C -0.03255 0.08727 -0.03294 0.09028 -0.03333 0.09306 C -0.03411 0.09723 -0.03502 0.10139 -0.0358 0.10579 C -0.0362 0.10787 -0.03659 0.10996 -0.03698 0.11204 C -0.03737 0.11482 -0.03763 0.11783 -0.03815 0.12061 C -0.03815 0.12084 -0.04114 0.13635 -0.04166 0.13959 C -0.04205 0.14167 -0.04284 0.14375 -0.04284 0.14584 L -0.04284 0.19468 L -0.04284 0.19491 " pathEditMode="relative" rAng="0" ptsTypes="AAAAAAAAAAAAAAAAA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8" y="9745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8 0.00209 L -0.00118 0.00232 C -0.01055 0.00324 -0.01485 0.00278 -0.02266 0.00625 C -0.02396 0.00672 -0.025 0.00764 -0.02631 0.00834 C -0.02787 0.01042 -0.0293 0.0132 -0.03099 0.01459 C -0.03321 0.01667 -0.03815 0.01898 -0.03815 0.01922 C -0.03855 0.02107 -0.03868 0.02338 -0.03933 0.02523 C -0.04024 0.02778 -0.0418 0.0294 -0.04297 0.03172 C -0.04388 0.03357 -0.0444 0.03611 -0.04532 0.03797 C -0.04636 0.04028 -0.04779 0.04213 -0.04883 0.04422 C -0.05248 0.05209 -0.04987 0.05023 -0.05482 0.05695 C -0.05703 0.06019 -0.05964 0.06273 -0.06198 0.06551 C -0.06485 0.06898 -0.06706 0.07084 -0.06914 0.07616 C -0.07019 0.07871 -0.07084 0.08172 -0.07149 0.08449 C -0.07253 0.08889 -0.07331 0.09514 -0.07383 0.09931 C -0.07344 0.10857 -0.07331 0.11783 -0.07266 0.12686 C -0.07253 0.12917 -0.07149 0.13102 -0.07149 0.13334 C -0.07149 0.13611 -0.07266 0.14167 -0.07266 0.1419 L -0.07266 0.14398 " pathEditMode="relative" rAng="0" ptsTypes="AAAAAAAAAAAAAAAAAAA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33" y="7083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85 -0.00996 L -0.01185 -0.00973 C -0.00911 -0.01343 -0.00651 -0.01736 -0.00351 -0.02037 C -0.00247 -0.02153 -0.0013 -0.02246 -2.08333E-6 -0.02246 C 0.00716 -0.02246 0.01433 -0.02107 0.02149 -0.02037 C 0.02266 -0.01968 0.02409 -0.01991 0.025 -0.01829 C 0.02591 -0.01667 0.02565 -0.01389 0.02617 -0.01204 C 0.02683 -0.00973 0.02787 -0.00787 0.02865 -0.00556 C 0.02904 -0.00348 0.02956 -0.00139 0.02982 0.00069 C 0.03047 0.00555 0.03086 0.01273 0.03216 0.01759 C 0.03281 0.0199 0.03373 0.02176 0.03464 0.02384 C 0.03412 0.03101 0.03412 0.03819 0.03334 0.04514 C 0.03294 0.04953 0.03099 0.05764 0.03099 0.05787 C 0.03138 0.06412 0.03216 0.07037 0.03216 0.07685 C 0.03216 0.08726 0.03099 0.10856 0.03099 0.10879 L 0.02982 0.10416 " pathEditMode="relative" rAng="0" ptsTypes="AAAAAAAAAAAAAAAA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8" y="5301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96296E-6 L 5E-6 0.00023 C 0.00547 -0.00069 0.01107 -0.00092 0.01667 -0.00208 C 0.01784 -0.00231 0.01902 -0.00347 0.02019 -0.00416 C 0.02592 -0.0081 0.02722 -0.00972 0.03334 -0.01273 C 0.03516 -0.01365 0.03724 -0.01389 0.0392 -0.01481 C 0.0405 -0.01527 0.04154 -0.01643 0.04284 -0.0169 C 0.04597 -0.01852 0.05235 -0.02106 0.05235 -0.02083 C 0.06029 -0.02037 0.06823 -0.02014 0.07618 -0.01898 C 0.08204 -0.01828 0.07969 -0.0169 0.08451 -0.01273 C 0.08555 -0.0118 0.08685 -0.01157 0.08803 -0.01065 C 0.09727 -0.00231 0.0862 -0.00949 0.09519 -0.00416 C 0.10079 0.00232 0.0974 -0.00092 0.10586 0.00417 C 0.11055 0.00695 0.10964 0.00672 0.11537 0.00834 C 0.11576 0.00857 0.11615 0.00834 0.11667 0.00834 L 0.11667 0.00857 " pathEditMode="relative" rAng="0" ptsTypes="AAAAAAAAAAAAAAAA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-625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7.40741E-7 L -3.33333E-6 0.00023 C 0.00118 -0.00648 0.00209 -0.01296 0.00352 -0.01921 C 0.00404 -0.02153 0.00521 -0.02338 0.00586 -0.02546 C 0.00677 -0.02824 0.00756 -0.03102 0.00834 -0.03403 C 0.01315 -0.05579 0.00743 -0.03796 0.01537 -0.05926 C 0.01628 -0.06134 0.01641 -0.06482 0.01784 -0.06574 L 0.02136 -0.06782 C 0.0237 -0.07407 0.02396 -0.07546 0.02735 -0.08056 C 0.02839 -0.08218 0.02982 -0.0831 0.03086 -0.08472 C 0.03216 -0.08657 0.03295 -0.09005 0.03451 -0.09097 C 0.0375 -0.09306 0.04089 -0.09236 0.04401 -0.09306 C 0.04961 -0.09236 0.05521 -0.09259 0.06068 -0.09097 C 0.0625 -0.09051 0.06381 -0.08796 0.0655 -0.08681 C 0.06784 -0.08519 0.07266 -0.08264 0.07266 -0.08241 C 0.07383 -0.08125 0.07487 -0.0794 0.07618 -0.07847 C 0.07735 -0.07732 0.07865 -0.07732 0.07969 -0.07616 C 0.08868 -0.06736 0.08386 -0.06782 0.08815 -0.06782 L 0.08815 -0.06759 " pathEditMode="relative" rAng="0" ptsTypes="AAAAAAAAAAAAAAAAAAA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-4653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48148E-6 L 3.125E-6 0.00023 C 0.00156 -0.00579 0.00325 -0.01134 0.00468 -0.01713 C 0.01263 -0.04722 0.00846 -0.06227 0.00599 -0.1081 C 0.00573 -0.11065 0.00351 -0.11088 0.00234 -0.11227 C -0.00352 -0.09676 -0.00248 -0.10486 -0.00248 -0.08912 L -0.00248 -0.08889 " pathEditMode="relative" rAng="0" ptsTypes="AAAAAAA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" y="-560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7.40741E-7 L -1.45833E-6 0.00023 C -0.0056 -0.02986 -0.00169 -0.01852 -0.00963 -0.03611 C -0.01002 -0.03819 -0.00989 -0.04097 -0.01081 -0.04259 C -0.01198 -0.04468 -0.01393 -0.0456 -0.01549 -0.04676 C -0.01797 -0.04861 -0.02148 -0.05 -0.02383 -0.05093 C -0.03932 -0.05023 -0.05482 -0.05023 -0.07031 -0.04884 C -0.07148 -0.04884 -0.07265 -0.04768 -0.07383 -0.04676 C -0.07552 -0.0456 -0.07708 -0.04421 -0.07864 -0.04259 C -0.07982 -0.0412 -0.08112 -0.04005 -0.08216 -0.03843 C -0.08789 -0.02986 -0.08385 -0.03472 -0.08815 -0.02546 C -0.08919 -0.02338 -0.09062 -0.02153 -0.09167 -0.01921 C -0.09349 -0.01528 -0.09414 -0.01273 -0.09518 -0.00856 L -0.09518 -0.00833 " pathEditMode="relative" rAng="0" ptsTypes="AAAAAAAAAAAAAA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66" y="-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44444E-6 L -0.02005 0.13009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3" y="6505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7037E-6 L 0.01329 -0.25347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0.00847 0.15718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7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8" grpId="2" animBg="1"/>
      <p:bldP spid="31" grpId="0" animBg="1"/>
      <p:bldP spid="31" grpId="1" animBg="1"/>
      <p:bldP spid="4" grpId="0" animBg="1"/>
      <p:bldP spid="4" grpId="1" animBg="1"/>
      <p:bldP spid="32" grpId="0"/>
      <p:bldP spid="32" grpId="1"/>
      <p:bldP spid="47" grpId="0" animBg="1"/>
      <p:bldP spid="47" grpId="1" animBg="1"/>
      <p:bldP spid="49" grpId="0" animBg="1"/>
      <p:bldP spid="49" grpId="1" animBg="1"/>
      <p:bldP spid="46" grpId="0" animBg="1"/>
      <p:bldP spid="46" grpId="1" animBg="1"/>
      <p:bldP spid="46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6939</TotalTime>
  <Words>467</Words>
  <Application>Microsoft Office PowerPoint</Application>
  <PresentationFormat>Widescreen</PresentationFormat>
  <Paragraphs>158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Aharoni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Cullen</dc:creator>
  <cp:lastModifiedBy>Jose Cullen</cp:lastModifiedBy>
  <cp:revision>88</cp:revision>
  <dcterms:created xsi:type="dcterms:W3CDTF">2015-02-18T18:41:08Z</dcterms:created>
  <dcterms:modified xsi:type="dcterms:W3CDTF">2015-04-14T12:59:37Z</dcterms:modified>
</cp:coreProperties>
</file>