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114E63"/>
    <a:srgbClr val="989898"/>
    <a:srgbClr val="2A467E"/>
    <a:srgbClr val="EAEAEA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50" d="100"/>
          <a:sy n="50" d="100"/>
        </p:scale>
        <p:origin x="27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onActivityResult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</dgm:pt>
    <dgm:pt modelId="{89C7C25C-C811-48AC-AC06-664466CF4A30}" type="pres">
      <dgm:prSet presAssocID="{73F51AFB-D09C-4EAA-81FB-3FC27560025C}" presName="parentText" presStyleLbl="node1" presStyleIdx="0" presStyleCnt="1" custScaleY="159729" custLinFactNeighborY="-5245">
        <dgm:presLayoutVars>
          <dgm:chMax val="0"/>
          <dgm:bulletEnabled val="1"/>
        </dgm:presLayoutVars>
      </dgm:prSet>
      <dgm:spPr/>
    </dgm:pt>
  </dgm:ptLst>
  <dgm:cxnLst>
    <dgm:cxn modelId="{73094D63-09E7-4F30-A4B4-68EFCD31F224}" type="presOf" srcId="{DA7D4022-CA42-4A2E-8405-44048042D614}" destId="{C5F83D3C-5A5D-49CE-A89D-51FC7AAE86BC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A2ADEA5E-C8EF-4A0B-B930-3523690C2AB2}" type="presOf" srcId="{73F51AFB-D09C-4EAA-81FB-3FC27560025C}" destId="{89C7C25C-C811-48AC-AC06-664466CF4A30}" srcOrd="0" destOrd="0" presId="urn:microsoft.com/office/officeart/2005/8/layout/vList2"/>
    <dgm:cxn modelId="{F693547A-12B4-4587-9BA4-CBDC8B14F6D4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C40EA-6821-43A2-97EB-C571EC8CCB3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0"/>
      <dgm:spPr/>
    </dgm:pt>
    <dgm:pt modelId="{7B2BBF2C-9B21-4A8D-A53F-4091C6EA489B}">
      <dgm:prSet phldrT="[Text]" phldr="1"/>
      <dgm:spPr/>
      <dgm:t>
        <a:bodyPr/>
        <a:lstStyle/>
        <a:p>
          <a:endParaRPr lang="es-AR"/>
        </a:p>
      </dgm:t>
    </dgm:pt>
    <dgm:pt modelId="{4AA56F26-CFCF-44A5-8F9A-1BC3C7524BA6}" type="parTrans" cxnId="{757D59AB-4D37-4D77-8A09-C0DAAE264FF0}">
      <dgm:prSet/>
      <dgm:spPr/>
      <dgm:t>
        <a:bodyPr/>
        <a:lstStyle/>
        <a:p>
          <a:endParaRPr lang="es-AR"/>
        </a:p>
      </dgm:t>
    </dgm:pt>
    <dgm:pt modelId="{48106CB3-B311-41C2-AC9C-E2E8BA33A04E}" type="sibTrans" cxnId="{757D59AB-4D37-4D77-8A09-C0DAAE264FF0}">
      <dgm:prSet/>
      <dgm:spPr/>
      <dgm:t>
        <a:bodyPr/>
        <a:lstStyle/>
        <a:p>
          <a:endParaRPr lang="es-AR"/>
        </a:p>
      </dgm:t>
    </dgm:pt>
    <dgm:pt modelId="{A2739ED1-14EA-4256-A308-62C999C3E40F}">
      <dgm:prSet phldrT="[Text]" phldr="1"/>
      <dgm:spPr/>
      <dgm:t>
        <a:bodyPr/>
        <a:lstStyle/>
        <a:p>
          <a:endParaRPr lang="es-AR"/>
        </a:p>
      </dgm:t>
    </dgm:pt>
    <dgm:pt modelId="{43432D8F-D21D-4F7C-84ED-57671631DF40}" type="parTrans" cxnId="{77A9E296-44D8-47A7-B6FA-DF6570FFAB59}">
      <dgm:prSet/>
      <dgm:spPr/>
      <dgm:t>
        <a:bodyPr/>
        <a:lstStyle/>
        <a:p>
          <a:endParaRPr lang="es-AR"/>
        </a:p>
      </dgm:t>
    </dgm:pt>
    <dgm:pt modelId="{D4E52090-1C9C-4671-A2F2-003116DC575D}" type="sibTrans" cxnId="{77A9E296-44D8-47A7-B6FA-DF6570FFAB59}">
      <dgm:prSet/>
      <dgm:spPr/>
      <dgm:t>
        <a:bodyPr/>
        <a:lstStyle/>
        <a:p>
          <a:endParaRPr lang="es-AR"/>
        </a:p>
      </dgm:t>
    </dgm:pt>
    <dgm:pt modelId="{7D53F10F-53CF-4731-92DD-962F9F4AC655}" type="pres">
      <dgm:prSet presAssocID="{853C40EA-6821-43A2-97EB-C571EC8CCB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7F0585-7D6B-4651-8416-CB1DAD398ECF}" type="pres">
      <dgm:prSet presAssocID="{7B2BBF2C-9B21-4A8D-A53F-4091C6EA489B}" presName="gear1" presStyleLbl="node1" presStyleIdx="0" presStyleCnt="2">
        <dgm:presLayoutVars>
          <dgm:chMax val="1"/>
          <dgm:bulletEnabled val="1"/>
        </dgm:presLayoutVars>
      </dgm:prSet>
      <dgm:spPr/>
    </dgm:pt>
    <dgm:pt modelId="{DCF22E3D-3C7D-4EF4-BDA7-BEF0E3D43E58}" type="pres">
      <dgm:prSet presAssocID="{7B2BBF2C-9B21-4A8D-A53F-4091C6EA489B}" presName="gear1srcNode" presStyleLbl="node1" presStyleIdx="0" presStyleCnt="2"/>
      <dgm:spPr/>
    </dgm:pt>
    <dgm:pt modelId="{FB23EFE9-0921-46BE-A56A-5702FED70D45}" type="pres">
      <dgm:prSet presAssocID="{7B2BBF2C-9B21-4A8D-A53F-4091C6EA489B}" presName="gear1dstNode" presStyleLbl="node1" presStyleIdx="0" presStyleCnt="2"/>
      <dgm:spPr/>
    </dgm:pt>
    <dgm:pt modelId="{7F0F55C8-94EC-4C8E-8A0C-9D26BC3ADFC1}" type="pres">
      <dgm:prSet presAssocID="{A2739ED1-14EA-4256-A308-62C999C3E40F}" presName="gear2" presStyleLbl="node1" presStyleIdx="1" presStyleCnt="2">
        <dgm:presLayoutVars>
          <dgm:chMax val="1"/>
          <dgm:bulletEnabled val="1"/>
        </dgm:presLayoutVars>
      </dgm:prSet>
      <dgm:spPr/>
    </dgm:pt>
    <dgm:pt modelId="{D61A440B-CBF3-47FD-871A-86ECCBA19779}" type="pres">
      <dgm:prSet presAssocID="{A2739ED1-14EA-4256-A308-62C999C3E40F}" presName="gear2srcNode" presStyleLbl="node1" presStyleIdx="1" presStyleCnt="2"/>
      <dgm:spPr/>
    </dgm:pt>
    <dgm:pt modelId="{3D1AD154-8B43-4357-A403-5F32E0E1738E}" type="pres">
      <dgm:prSet presAssocID="{A2739ED1-14EA-4256-A308-62C999C3E40F}" presName="gear2dstNode" presStyleLbl="node1" presStyleIdx="1" presStyleCnt="2"/>
      <dgm:spPr/>
    </dgm:pt>
    <dgm:pt modelId="{795695C9-19F4-4672-8A7B-85C50C56A02A}" type="pres">
      <dgm:prSet presAssocID="{48106CB3-B311-41C2-AC9C-E2E8BA33A04E}" presName="connector1" presStyleLbl="sibTrans2D1" presStyleIdx="0" presStyleCnt="2"/>
      <dgm:spPr/>
    </dgm:pt>
    <dgm:pt modelId="{32AE69D0-7D4B-4D2F-94BD-ADF1E212248C}" type="pres">
      <dgm:prSet presAssocID="{D4E52090-1C9C-4671-A2F2-003116DC575D}" presName="connector2" presStyleLbl="sibTrans2D1" presStyleIdx="1" presStyleCnt="2"/>
      <dgm:spPr/>
    </dgm:pt>
  </dgm:ptLst>
  <dgm:cxnLst>
    <dgm:cxn modelId="{757D59AB-4D37-4D77-8A09-C0DAAE264FF0}" srcId="{853C40EA-6821-43A2-97EB-C571EC8CCB32}" destId="{7B2BBF2C-9B21-4A8D-A53F-4091C6EA489B}" srcOrd="0" destOrd="0" parTransId="{4AA56F26-CFCF-44A5-8F9A-1BC3C7524BA6}" sibTransId="{48106CB3-B311-41C2-AC9C-E2E8BA33A04E}"/>
    <dgm:cxn modelId="{39583500-905C-4C07-9F1E-F55E475D194F}" type="presOf" srcId="{7B2BBF2C-9B21-4A8D-A53F-4091C6EA489B}" destId="{217F0585-7D6B-4651-8416-CB1DAD398ECF}" srcOrd="0" destOrd="0" presId="urn:microsoft.com/office/officeart/2005/8/layout/gear1"/>
    <dgm:cxn modelId="{F31C553D-7335-4F50-BB5D-8C4A46890043}" type="presOf" srcId="{A2739ED1-14EA-4256-A308-62C999C3E40F}" destId="{3D1AD154-8B43-4357-A403-5F32E0E1738E}" srcOrd="2" destOrd="0" presId="urn:microsoft.com/office/officeart/2005/8/layout/gear1"/>
    <dgm:cxn modelId="{2246F90C-B3D4-4B3E-9A42-1782ABF68F7D}" type="presOf" srcId="{D4E52090-1C9C-4671-A2F2-003116DC575D}" destId="{32AE69D0-7D4B-4D2F-94BD-ADF1E212248C}" srcOrd="0" destOrd="0" presId="urn:microsoft.com/office/officeart/2005/8/layout/gear1"/>
    <dgm:cxn modelId="{873721C1-7B43-4532-8E97-30877DF5E7FE}" type="presOf" srcId="{A2739ED1-14EA-4256-A308-62C999C3E40F}" destId="{7F0F55C8-94EC-4C8E-8A0C-9D26BC3ADFC1}" srcOrd="0" destOrd="0" presId="urn:microsoft.com/office/officeart/2005/8/layout/gear1"/>
    <dgm:cxn modelId="{FFDF1EDC-B316-4317-8A09-18EBAD6DFD72}" type="presOf" srcId="{7B2BBF2C-9B21-4A8D-A53F-4091C6EA489B}" destId="{FB23EFE9-0921-46BE-A56A-5702FED70D45}" srcOrd="2" destOrd="0" presId="urn:microsoft.com/office/officeart/2005/8/layout/gear1"/>
    <dgm:cxn modelId="{0CC4A6E5-7701-4273-B751-0D94FA73CA7C}" type="presOf" srcId="{7B2BBF2C-9B21-4A8D-A53F-4091C6EA489B}" destId="{DCF22E3D-3C7D-4EF4-BDA7-BEF0E3D43E58}" srcOrd="1" destOrd="0" presId="urn:microsoft.com/office/officeart/2005/8/layout/gear1"/>
    <dgm:cxn modelId="{E904B85D-CA8B-4D94-93CE-7B052623F087}" type="presOf" srcId="{853C40EA-6821-43A2-97EB-C571EC8CCB32}" destId="{7D53F10F-53CF-4731-92DD-962F9F4AC655}" srcOrd="0" destOrd="0" presId="urn:microsoft.com/office/officeart/2005/8/layout/gear1"/>
    <dgm:cxn modelId="{D7F12D2E-A3A2-40E9-A7F9-BF2402FC11B9}" type="presOf" srcId="{A2739ED1-14EA-4256-A308-62C999C3E40F}" destId="{D61A440B-CBF3-47FD-871A-86ECCBA19779}" srcOrd="1" destOrd="0" presId="urn:microsoft.com/office/officeart/2005/8/layout/gear1"/>
    <dgm:cxn modelId="{0C31F08A-0797-42B5-8A7F-FC2266223C8B}" type="presOf" srcId="{48106CB3-B311-41C2-AC9C-E2E8BA33A04E}" destId="{795695C9-19F4-4672-8A7B-85C50C56A02A}" srcOrd="0" destOrd="0" presId="urn:microsoft.com/office/officeart/2005/8/layout/gear1"/>
    <dgm:cxn modelId="{77A9E296-44D8-47A7-B6FA-DF6570FFAB59}" srcId="{853C40EA-6821-43A2-97EB-C571EC8CCB32}" destId="{A2739ED1-14EA-4256-A308-62C999C3E40F}" srcOrd="1" destOrd="0" parTransId="{43432D8F-D21D-4F7C-84ED-57671631DF40}" sibTransId="{D4E52090-1C9C-4671-A2F2-003116DC575D}"/>
    <dgm:cxn modelId="{D783A8CE-E704-49E0-9E3D-27D4F8F5B65D}" type="presParOf" srcId="{7D53F10F-53CF-4731-92DD-962F9F4AC655}" destId="{217F0585-7D6B-4651-8416-CB1DAD398ECF}" srcOrd="0" destOrd="0" presId="urn:microsoft.com/office/officeart/2005/8/layout/gear1"/>
    <dgm:cxn modelId="{AFA987BA-B599-477D-AEFC-20330E9565DA}" type="presParOf" srcId="{7D53F10F-53CF-4731-92DD-962F9F4AC655}" destId="{DCF22E3D-3C7D-4EF4-BDA7-BEF0E3D43E58}" srcOrd="1" destOrd="0" presId="urn:microsoft.com/office/officeart/2005/8/layout/gear1"/>
    <dgm:cxn modelId="{8796591C-A956-412D-AE2B-A954A3D35F5D}" type="presParOf" srcId="{7D53F10F-53CF-4731-92DD-962F9F4AC655}" destId="{FB23EFE9-0921-46BE-A56A-5702FED70D45}" srcOrd="2" destOrd="0" presId="urn:microsoft.com/office/officeart/2005/8/layout/gear1"/>
    <dgm:cxn modelId="{5120EEC2-9DD0-412B-BE0F-F7DE06ED5C26}" type="presParOf" srcId="{7D53F10F-53CF-4731-92DD-962F9F4AC655}" destId="{7F0F55C8-94EC-4C8E-8A0C-9D26BC3ADFC1}" srcOrd="3" destOrd="0" presId="urn:microsoft.com/office/officeart/2005/8/layout/gear1"/>
    <dgm:cxn modelId="{F0FF6200-6816-4BCA-9581-0A08C15B190D}" type="presParOf" srcId="{7D53F10F-53CF-4731-92DD-962F9F4AC655}" destId="{D61A440B-CBF3-47FD-871A-86ECCBA19779}" srcOrd="4" destOrd="0" presId="urn:microsoft.com/office/officeart/2005/8/layout/gear1"/>
    <dgm:cxn modelId="{8C21E824-5519-4244-8F3B-F7E0A3059811}" type="presParOf" srcId="{7D53F10F-53CF-4731-92DD-962F9F4AC655}" destId="{3D1AD154-8B43-4357-A403-5F32E0E1738E}" srcOrd="5" destOrd="0" presId="urn:microsoft.com/office/officeart/2005/8/layout/gear1"/>
    <dgm:cxn modelId="{F236B048-3FED-4983-B1E5-8F16B7BB476F}" type="presParOf" srcId="{7D53F10F-53CF-4731-92DD-962F9F4AC655}" destId="{795695C9-19F4-4672-8A7B-85C50C56A02A}" srcOrd="6" destOrd="0" presId="urn:microsoft.com/office/officeart/2005/8/layout/gear1"/>
    <dgm:cxn modelId="{A0BCB938-B8C2-4C7D-9F25-AC4CA6E4DD1E}" type="presParOf" srcId="{7D53F10F-53CF-4731-92DD-962F9F4AC655}" destId="{32AE69D0-7D4B-4D2F-94BD-ADF1E21224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startActivityForResult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</dgm:pt>
    <dgm:pt modelId="{89C7C25C-C811-48AC-AC06-664466CF4A30}" type="pres">
      <dgm:prSet presAssocID="{73F51AFB-D09C-4EAA-81FB-3FC27560025C}" presName="parentText" presStyleLbl="node1" presStyleIdx="0" presStyleCnt="1" custScaleY="170294" custLinFactNeighborY="1479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624089E-1FA1-4DAA-9ED5-9CC9F829B4F6}" type="presOf" srcId="{73F51AFB-D09C-4EAA-81FB-3FC27560025C}" destId="{89C7C25C-C811-48AC-AC06-664466CF4A30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F208836A-E492-472C-95C5-9E5312BCB2AD}" type="presOf" srcId="{DA7D4022-CA42-4A2E-8405-44048042D614}" destId="{C5F83D3C-5A5D-49CE-A89D-51FC7AAE86BC}" srcOrd="0" destOrd="0" presId="urn:microsoft.com/office/officeart/2005/8/layout/vList2"/>
    <dgm:cxn modelId="{4E87FF28-C0A1-47FD-9A75-7944568688AA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onActivityResult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</dgm:pt>
    <dgm:pt modelId="{89C7C25C-C811-48AC-AC06-664466CF4A30}" type="pres">
      <dgm:prSet presAssocID="{73F51AFB-D09C-4EAA-81FB-3FC27560025C}" presName="parentText" presStyleLbl="node1" presStyleIdx="0" presStyleCnt="1" custScaleY="159729" custLinFactNeighborY="-5245">
        <dgm:presLayoutVars>
          <dgm:chMax val="0"/>
          <dgm:bulletEnabled val="1"/>
        </dgm:presLayoutVars>
      </dgm:prSet>
      <dgm:spPr/>
    </dgm:pt>
  </dgm:ptLst>
  <dgm:cxnLst>
    <dgm:cxn modelId="{1CF5DC0C-DAC1-4D68-9859-F08722B531DF}" type="presOf" srcId="{DA7D4022-CA42-4A2E-8405-44048042D614}" destId="{C5F83D3C-5A5D-49CE-A89D-51FC7AAE86BC}" srcOrd="0" destOrd="0" presId="urn:microsoft.com/office/officeart/2005/8/layout/vList2"/>
    <dgm:cxn modelId="{563965FE-0681-497C-A9E1-758B5292677D}" type="presOf" srcId="{73F51AFB-D09C-4EAA-81FB-3FC27560025C}" destId="{89C7C25C-C811-48AC-AC06-664466CF4A30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2634B24B-F149-49DD-8152-BADA3157ABF3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3C40EA-6821-43A2-97EB-C571EC8CCB3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0"/>
      <dgm:spPr/>
    </dgm:pt>
    <dgm:pt modelId="{7B2BBF2C-9B21-4A8D-A53F-4091C6EA489B}">
      <dgm:prSet phldrT="[Text]" phldr="1"/>
      <dgm:spPr/>
      <dgm:t>
        <a:bodyPr/>
        <a:lstStyle/>
        <a:p>
          <a:endParaRPr lang="es-AR"/>
        </a:p>
      </dgm:t>
    </dgm:pt>
    <dgm:pt modelId="{4AA56F26-CFCF-44A5-8F9A-1BC3C7524BA6}" type="parTrans" cxnId="{757D59AB-4D37-4D77-8A09-C0DAAE264FF0}">
      <dgm:prSet/>
      <dgm:spPr/>
      <dgm:t>
        <a:bodyPr/>
        <a:lstStyle/>
        <a:p>
          <a:endParaRPr lang="es-AR"/>
        </a:p>
      </dgm:t>
    </dgm:pt>
    <dgm:pt modelId="{48106CB3-B311-41C2-AC9C-E2E8BA33A04E}" type="sibTrans" cxnId="{757D59AB-4D37-4D77-8A09-C0DAAE264FF0}">
      <dgm:prSet/>
      <dgm:spPr/>
      <dgm:t>
        <a:bodyPr/>
        <a:lstStyle/>
        <a:p>
          <a:endParaRPr lang="es-AR"/>
        </a:p>
      </dgm:t>
    </dgm:pt>
    <dgm:pt modelId="{A2739ED1-14EA-4256-A308-62C999C3E40F}">
      <dgm:prSet phldrT="[Text]" phldr="1"/>
      <dgm:spPr/>
      <dgm:t>
        <a:bodyPr/>
        <a:lstStyle/>
        <a:p>
          <a:endParaRPr lang="es-AR"/>
        </a:p>
      </dgm:t>
    </dgm:pt>
    <dgm:pt modelId="{43432D8F-D21D-4F7C-84ED-57671631DF40}" type="parTrans" cxnId="{77A9E296-44D8-47A7-B6FA-DF6570FFAB59}">
      <dgm:prSet/>
      <dgm:spPr/>
      <dgm:t>
        <a:bodyPr/>
        <a:lstStyle/>
        <a:p>
          <a:endParaRPr lang="es-AR"/>
        </a:p>
      </dgm:t>
    </dgm:pt>
    <dgm:pt modelId="{D4E52090-1C9C-4671-A2F2-003116DC575D}" type="sibTrans" cxnId="{77A9E296-44D8-47A7-B6FA-DF6570FFAB59}">
      <dgm:prSet/>
      <dgm:spPr/>
      <dgm:t>
        <a:bodyPr/>
        <a:lstStyle/>
        <a:p>
          <a:endParaRPr lang="es-AR"/>
        </a:p>
      </dgm:t>
    </dgm:pt>
    <dgm:pt modelId="{7D53F10F-53CF-4731-92DD-962F9F4AC655}" type="pres">
      <dgm:prSet presAssocID="{853C40EA-6821-43A2-97EB-C571EC8CCB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7F0585-7D6B-4651-8416-CB1DAD398ECF}" type="pres">
      <dgm:prSet presAssocID="{7B2BBF2C-9B21-4A8D-A53F-4091C6EA489B}" presName="gear1" presStyleLbl="node1" presStyleIdx="0" presStyleCnt="2">
        <dgm:presLayoutVars>
          <dgm:chMax val="1"/>
          <dgm:bulletEnabled val="1"/>
        </dgm:presLayoutVars>
      </dgm:prSet>
      <dgm:spPr/>
    </dgm:pt>
    <dgm:pt modelId="{DCF22E3D-3C7D-4EF4-BDA7-BEF0E3D43E58}" type="pres">
      <dgm:prSet presAssocID="{7B2BBF2C-9B21-4A8D-A53F-4091C6EA489B}" presName="gear1srcNode" presStyleLbl="node1" presStyleIdx="0" presStyleCnt="2"/>
      <dgm:spPr/>
    </dgm:pt>
    <dgm:pt modelId="{FB23EFE9-0921-46BE-A56A-5702FED70D45}" type="pres">
      <dgm:prSet presAssocID="{7B2BBF2C-9B21-4A8D-A53F-4091C6EA489B}" presName="gear1dstNode" presStyleLbl="node1" presStyleIdx="0" presStyleCnt="2"/>
      <dgm:spPr/>
    </dgm:pt>
    <dgm:pt modelId="{7F0F55C8-94EC-4C8E-8A0C-9D26BC3ADFC1}" type="pres">
      <dgm:prSet presAssocID="{A2739ED1-14EA-4256-A308-62C999C3E40F}" presName="gear2" presStyleLbl="node1" presStyleIdx="1" presStyleCnt="2">
        <dgm:presLayoutVars>
          <dgm:chMax val="1"/>
          <dgm:bulletEnabled val="1"/>
        </dgm:presLayoutVars>
      </dgm:prSet>
      <dgm:spPr/>
    </dgm:pt>
    <dgm:pt modelId="{D61A440B-CBF3-47FD-871A-86ECCBA19779}" type="pres">
      <dgm:prSet presAssocID="{A2739ED1-14EA-4256-A308-62C999C3E40F}" presName="gear2srcNode" presStyleLbl="node1" presStyleIdx="1" presStyleCnt="2"/>
      <dgm:spPr/>
    </dgm:pt>
    <dgm:pt modelId="{3D1AD154-8B43-4357-A403-5F32E0E1738E}" type="pres">
      <dgm:prSet presAssocID="{A2739ED1-14EA-4256-A308-62C999C3E40F}" presName="gear2dstNode" presStyleLbl="node1" presStyleIdx="1" presStyleCnt="2"/>
      <dgm:spPr/>
    </dgm:pt>
    <dgm:pt modelId="{795695C9-19F4-4672-8A7B-85C50C56A02A}" type="pres">
      <dgm:prSet presAssocID="{48106CB3-B311-41C2-AC9C-E2E8BA33A04E}" presName="connector1" presStyleLbl="sibTrans2D1" presStyleIdx="0" presStyleCnt="2"/>
      <dgm:spPr/>
    </dgm:pt>
    <dgm:pt modelId="{32AE69D0-7D4B-4D2F-94BD-ADF1E212248C}" type="pres">
      <dgm:prSet presAssocID="{D4E52090-1C9C-4671-A2F2-003116DC575D}" presName="connector2" presStyleLbl="sibTrans2D1" presStyleIdx="1" presStyleCnt="2"/>
      <dgm:spPr/>
    </dgm:pt>
  </dgm:ptLst>
  <dgm:cxnLst>
    <dgm:cxn modelId="{1F2FEEBC-5D42-4B9C-A2B9-413B9E1E2000}" type="presOf" srcId="{853C40EA-6821-43A2-97EB-C571EC8CCB32}" destId="{7D53F10F-53CF-4731-92DD-962F9F4AC655}" srcOrd="0" destOrd="0" presId="urn:microsoft.com/office/officeart/2005/8/layout/gear1"/>
    <dgm:cxn modelId="{60545A86-4955-4843-9CA4-C2240BCB5FC3}" type="presOf" srcId="{A2739ED1-14EA-4256-A308-62C999C3E40F}" destId="{3D1AD154-8B43-4357-A403-5F32E0E1738E}" srcOrd="2" destOrd="0" presId="urn:microsoft.com/office/officeart/2005/8/layout/gear1"/>
    <dgm:cxn modelId="{CE98DEE5-5A36-4165-8707-555657F5D9F7}" type="presOf" srcId="{A2739ED1-14EA-4256-A308-62C999C3E40F}" destId="{D61A440B-CBF3-47FD-871A-86ECCBA19779}" srcOrd="1" destOrd="0" presId="urn:microsoft.com/office/officeart/2005/8/layout/gear1"/>
    <dgm:cxn modelId="{757D59AB-4D37-4D77-8A09-C0DAAE264FF0}" srcId="{853C40EA-6821-43A2-97EB-C571EC8CCB32}" destId="{7B2BBF2C-9B21-4A8D-A53F-4091C6EA489B}" srcOrd="0" destOrd="0" parTransId="{4AA56F26-CFCF-44A5-8F9A-1BC3C7524BA6}" sibTransId="{48106CB3-B311-41C2-AC9C-E2E8BA33A04E}"/>
    <dgm:cxn modelId="{95E772A5-6E69-4233-B2C8-105A89521226}" type="presOf" srcId="{7B2BBF2C-9B21-4A8D-A53F-4091C6EA489B}" destId="{217F0585-7D6B-4651-8416-CB1DAD398ECF}" srcOrd="0" destOrd="0" presId="urn:microsoft.com/office/officeart/2005/8/layout/gear1"/>
    <dgm:cxn modelId="{58E1C9FC-CF66-4450-9A5F-29020265762A}" type="presOf" srcId="{7B2BBF2C-9B21-4A8D-A53F-4091C6EA489B}" destId="{DCF22E3D-3C7D-4EF4-BDA7-BEF0E3D43E58}" srcOrd="1" destOrd="0" presId="urn:microsoft.com/office/officeart/2005/8/layout/gear1"/>
    <dgm:cxn modelId="{2BEADAD4-BF4A-4AEE-955F-132E210F6496}" type="presOf" srcId="{48106CB3-B311-41C2-AC9C-E2E8BA33A04E}" destId="{795695C9-19F4-4672-8A7B-85C50C56A02A}" srcOrd="0" destOrd="0" presId="urn:microsoft.com/office/officeart/2005/8/layout/gear1"/>
    <dgm:cxn modelId="{1C67816C-635E-4A38-B83C-3E07247FB4F0}" type="presOf" srcId="{D4E52090-1C9C-4671-A2F2-003116DC575D}" destId="{32AE69D0-7D4B-4D2F-94BD-ADF1E212248C}" srcOrd="0" destOrd="0" presId="urn:microsoft.com/office/officeart/2005/8/layout/gear1"/>
    <dgm:cxn modelId="{BAA105F6-9FE8-4472-829C-0176EE162695}" type="presOf" srcId="{A2739ED1-14EA-4256-A308-62C999C3E40F}" destId="{7F0F55C8-94EC-4C8E-8A0C-9D26BC3ADFC1}" srcOrd="0" destOrd="0" presId="urn:microsoft.com/office/officeart/2005/8/layout/gear1"/>
    <dgm:cxn modelId="{77A9E296-44D8-47A7-B6FA-DF6570FFAB59}" srcId="{853C40EA-6821-43A2-97EB-C571EC8CCB32}" destId="{A2739ED1-14EA-4256-A308-62C999C3E40F}" srcOrd="1" destOrd="0" parTransId="{43432D8F-D21D-4F7C-84ED-57671631DF40}" sibTransId="{D4E52090-1C9C-4671-A2F2-003116DC575D}"/>
    <dgm:cxn modelId="{0E6D2F3E-F893-4667-82D9-AF2EFB6AB284}" type="presOf" srcId="{7B2BBF2C-9B21-4A8D-A53F-4091C6EA489B}" destId="{FB23EFE9-0921-46BE-A56A-5702FED70D45}" srcOrd="2" destOrd="0" presId="urn:microsoft.com/office/officeart/2005/8/layout/gear1"/>
    <dgm:cxn modelId="{D5875EC2-4AC0-4C9E-B958-351DD9F99804}" type="presParOf" srcId="{7D53F10F-53CF-4731-92DD-962F9F4AC655}" destId="{217F0585-7D6B-4651-8416-CB1DAD398ECF}" srcOrd="0" destOrd="0" presId="urn:microsoft.com/office/officeart/2005/8/layout/gear1"/>
    <dgm:cxn modelId="{CE3D56EA-65AF-4EE2-936E-72D705BCDF31}" type="presParOf" srcId="{7D53F10F-53CF-4731-92DD-962F9F4AC655}" destId="{DCF22E3D-3C7D-4EF4-BDA7-BEF0E3D43E58}" srcOrd="1" destOrd="0" presId="urn:microsoft.com/office/officeart/2005/8/layout/gear1"/>
    <dgm:cxn modelId="{A9150828-0F7A-40FC-A246-39941AE3A025}" type="presParOf" srcId="{7D53F10F-53CF-4731-92DD-962F9F4AC655}" destId="{FB23EFE9-0921-46BE-A56A-5702FED70D45}" srcOrd="2" destOrd="0" presId="urn:microsoft.com/office/officeart/2005/8/layout/gear1"/>
    <dgm:cxn modelId="{952D44E5-5AE6-473D-B067-3D7D864ACC25}" type="presParOf" srcId="{7D53F10F-53CF-4731-92DD-962F9F4AC655}" destId="{7F0F55C8-94EC-4C8E-8A0C-9D26BC3ADFC1}" srcOrd="3" destOrd="0" presId="urn:microsoft.com/office/officeart/2005/8/layout/gear1"/>
    <dgm:cxn modelId="{2A70EBDC-4B91-48C4-ADE8-AE51D70576FB}" type="presParOf" srcId="{7D53F10F-53CF-4731-92DD-962F9F4AC655}" destId="{D61A440B-CBF3-47FD-871A-86ECCBA19779}" srcOrd="4" destOrd="0" presId="urn:microsoft.com/office/officeart/2005/8/layout/gear1"/>
    <dgm:cxn modelId="{2D6963D7-5FF8-4DF6-A267-33964801F388}" type="presParOf" srcId="{7D53F10F-53CF-4731-92DD-962F9F4AC655}" destId="{3D1AD154-8B43-4357-A403-5F32E0E1738E}" srcOrd="5" destOrd="0" presId="urn:microsoft.com/office/officeart/2005/8/layout/gear1"/>
    <dgm:cxn modelId="{CD76F380-C69E-460B-815D-EF7D62036519}" type="presParOf" srcId="{7D53F10F-53CF-4731-92DD-962F9F4AC655}" destId="{795695C9-19F4-4672-8A7B-85C50C56A02A}" srcOrd="6" destOrd="0" presId="urn:microsoft.com/office/officeart/2005/8/layout/gear1"/>
    <dgm:cxn modelId="{74433039-0FF6-4B5C-8F22-4D2194ADD053}" type="presParOf" srcId="{7D53F10F-53CF-4731-92DD-962F9F4AC655}" destId="{32AE69D0-7D4B-4D2F-94BD-ADF1E21224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D4022-CA42-4A2E-8405-44048042D61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73F51AFB-D09C-4EAA-81FB-3FC27560025C}">
      <dgm:prSet/>
      <dgm:spPr/>
      <dgm:t>
        <a:bodyPr/>
        <a:lstStyle/>
        <a:p>
          <a:pPr algn="ctr" rtl="0"/>
          <a:r>
            <a:rPr lang="es-AR" dirty="0" err="1" smtClean="0"/>
            <a:t>startActivityForResult</a:t>
          </a:r>
          <a:endParaRPr lang="es-AR" dirty="0"/>
        </a:p>
      </dgm:t>
    </dgm:pt>
    <dgm:pt modelId="{E4B09142-E3BA-43B8-9C38-9174182DD63A}" type="parTrans" cxnId="{46771A7D-6D75-4A1E-BD70-7DB1AD7A9694}">
      <dgm:prSet/>
      <dgm:spPr/>
      <dgm:t>
        <a:bodyPr/>
        <a:lstStyle/>
        <a:p>
          <a:endParaRPr lang="es-AR"/>
        </a:p>
      </dgm:t>
    </dgm:pt>
    <dgm:pt modelId="{90C707DD-64B5-4B59-94B4-96E91FE87A9C}" type="sibTrans" cxnId="{46771A7D-6D75-4A1E-BD70-7DB1AD7A9694}">
      <dgm:prSet/>
      <dgm:spPr/>
      <dgm:t>
        <a:bodyPr/>
        <a:lstStyle/>
        <a:p>
          <a:endParaRPr lang="es-AR"/>
        </a:p>
      </dgm:t>
    </dgm:pt>
    <dgm:pt modelId="{C5F83D3C-5A5D-49CE-A89D-51FC7AAE86BC}" type="pres">
      <dgm:prSet presAssocID="{DA7D4022-CA42-4A2E-8405-44048042D614}" presName="linear" presStyleCnt="0">
        <dgm:presLayoutVars>
          <dgm:animLvl val="lvl"/>
          <dgm:resizeHandles val="exact"/>
        </dgm:presLayoutVars>
      </dgm:prSet>
      <dgm:spPr/>
    </dgm:pt>
    <dgm:pt modelId="{89C7C25C-C811-48AC-AC06-664466CF4A30}" type="pres">
      <dgm:prSet presAssocID="{73F51AFB-D09C-4EAA-81FB-3FC27560025C}" presName="parentText" presStyleLbl="node1" presStyleIdx="0" presStyleCnt="1" custScaleY="170294" custLinFactNeighborY="1479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848927F-6141-4F7B-9117-7A3FE1B7B7FD}" type="presOf" srcId="{73F51AFB-D09C-4EAA-81FB-3FC27560025C}" destId="{89C7C25C-C811-48AC-AC06-664466CF4A30}" srcOrd="0" destOrd="0" presId="urn:microsoft.com/office/officeart/2005/8/layout/vList2"/>
    <dgm:cxn modelId="{5D463CA0-0E17-4A7D-963B-EE79014C8FC3}" type="presOf" srcId="{DA7D4022-CA42-4A2E-8405-44048042D614}" destId="{C5F83D3C-5A5D-49CE-A89D-51FC7AAE86BC}" srcOrd="0" destOrd="0" presId="urn:microsoft.com/office/officeart/2005/8/layout/vList2"/>
    <dgm:cxn modelId="{46771A7D-6D75-4A1E-BD70-7DB1AD7A9694}" srcId="{DA7D4022-CA42-4A2E-8405-44048042D614}" destId="{73F51AFB-D09C-4EAA-81FB-3FC27560025C}" srcOrd="0" destOrd="0" parTransId="{E4B09142-E3BA-43B8-9C38-9174182DD63A}" sibTransId="{90C707DD-64B5-4B59-94B4-96E91FE87A9C}"/>
    <dgm:cxn modelId="{6946A68D-6C51-4915-B547-04A57EC15387}" type="presParOf" srcId="{C5F83D3C-5A5D-49CE-A89D-51FC7AAE86BC}" destId="{89C7C25C-C811-48AC-AC06-664466CF4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0"/>
          <a:ext cx="1740756" cy="689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onActivityResult</a:t>
          </a:r>
          <a:endParaRPr lang="es-AR" sz="1800" kern="1200" dirty="0"/>
        </a:p>
      </dsp:txBody>
      <dsp:txXfrm>
        <a:off x="33663" y="33663"/>
        <a:ext cx="1673430" cy="622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0585-7D6B-4651-8416-CB1DAD398ECF}">
      <dsp:nvSpPr>
        <dsp:cNvPr id="0" name=""/>
        <dsp:cNvSpPr/>
      </dsp:nvSpPr>
      <dsp:spPr>
        <a:xfrm>
          <a:off x="1008857" y="504428"/>
          <a:ext cx="792673" cy="792673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1168220" y="690108"/>
        <a:ext cx="473947" cy="407450"/>
      </dsp:txXfrm>
    </dsp:sp>
    <dsp:sp modelId="{7F0F55C8-94EC-4C8E-8A0C-9D26BC3ADFC1}">
      <dsp:nvSpPr>
        <dsp:cNvPr id="0" name=""/>
        <dsp:cNvSpPr/>
      </dsp:nvSpPr>
      <dsp:spPr>
        <a:xfrm>
          <a:off x="547665" y="317069"/>
          <a:ext cx="576490" cy="576490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692798" y="463079"/>
        <a:ext cx="286224" cy="284470"/>
      </dsp:txXfrm>
    </dsp:sp>
    <dsp:sp modelId="{795695C9-19F4-4672-8A7B-85C50C56A02A}">
      <dsp:nvSpPr>
        <dsp:cNvPr id="0" name=""/>
        <dsp:cNvSpPr/>
      </dsp:nvSpPr>
      <dsp:spPr>
        <a:xfrm>
          <a:off x="996266" y="395993"/>
          <a:ext cx="974988" cy="974988"/>
        </a:xfrm>
        <a:prstGeom prst="circularArrow">
          <a:avLst>
            <a:gd name="adj1" fmla="val 4878"/>
            <a:gd name="adj2" fmla="val 312630"/>
            <a:gd name="adj3" fmla="val 2781929"/>
            <a:gd name="adj4" fmla="val 1580666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69D0-7D4B-4D2F-94BD-ADF1E212248C}">
      <dsp:nvSpPr>
        <dsp:cNvPr id="0" name=""/>
        <dsp:cNvSpPr/>
      </dsp:nvSpPr>
      <dsp:spPr>
        <a:xfrm>
          <a:off x="445569" y="201329"/>
          <a:ext cx="737186" cy="7371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12058"/>
          <a:ext cx="2271782" cy="6943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err="1" smtClean="0"/>
            <a:t>startActivityForResult</a:t>
          </a:r>
          <a:endParaRPr lang="es-AR" sz="1700" kern="1200" dirty="0"/>
        </a:p>
      </dsp:txBody>
      <dsp:txXfrm>
        <a:off x="33896" y="45954"/>
        <a:ext cx="2203990" cy="626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0"/>
          <a:ext cx="1740756" cy="689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 smtClean="0"/>
            <a:t>onActivityResult</a:t>
          </a:r>
          <a:endParaRPr lang="es-AR" sz="1800" kern="1200" dirty="0"/>
        </a:p>
      </dsp:txBody>
      <dsp:txXfrm>
        <a:off x="33663" y="33663"/>
        <a:ext cx="1673430" cy="622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0585-7D6B-4651-8416-CB1DAD398ECF}">
      <dsp:nvSpPr>
        <dsp:cNvPr id="0" name=""/>
        <dsp:cNvSpPr/>
      </dsp:nvSpPr>
      <dsp:spPr>
        <a:xfrm>
          <a:off x="1008857" y="504428"/>
          <a:ext cx="792673" cy="792673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/>
        </a:p>
      </dsp:txBody>
      <dsp:txXfrm>
        <a:off x="1168220" y="690108"/>
        <a:ext cx="473947" cy="407450"/>
      </dsp:txXfrm>
    </dsp:sp>
    <dsp:sp modelId="{7F0F55C8-94EC-4C8E-8A0C-9D26BC3ADFC1}">
      <dsp:nvSpPr>
        <dsp:cNvPr id="0" name=""/>
        <dsp:cNvSpPr/>
      </dsp:nvSpPr>
      <dsp:spPr>
        <a:xfrm>
          <a:off x="547665" y="317069"/>
          <a:ext cx="576490" cy="576490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692798" y="463079"/>
        <a:ext cx="286224" cy="284470"/>
      </dsp:txXfrm>
    </dsp:sp>
    <dsp:sp modelId="{795695C9-19F4-4672-8A7B-85C50C56A02A}">
      <dsp:nvSpPr>
        <dsp:cNvPr id="0" name=""/>
        <dsp:cNvSpPr/>
      </dsp:nvSpPr>
      <dsp:spPr>
        <a:xfrm>
          <a:off x="996266" y="395993"/>
          <a:ext cx="974988" cy="974988"/>
        </a:xfrm>
        <a:prstGeom prst="circularArrow">
          <a:avLst>
            <a:gd name="adj1" fmla="val 4878"/>
            <a:gd name="adj2" fmla="val 312630"/>
            <a:gd name="adj3" fmla="val 2781929"/>
            <a:gd name="adj4" fmla="val 1580666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69D0-7D4B-4D2F-94BD-ADF1E212248C}">
      <dsp:nvSpPr>
        <dsp:cNvPr id="0" name=""/>
        <dsp:cNvSpPr/>
      </dsp:nvSpPr>
      <dsp:spPr>
        <a:xfrm>
          <a:off x="445569" y="201329"/>
          <a:ext cx="737186" cy="7371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7C25C-C811-48AC-AC06-664466CF4A30}">
      <dsp:nvSpPr>
        <dsp:cNvPr id="0" name=""/>
        <dsp:cNvSpPr/>
      </dsp:nvSpPr>
      <dsp:spPr>
        <a:xfrm>
          <a:off x="0" y="12058"/>
          <a:ext cx="2271782" cy="6943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err="1" smtClean="0"/>
            <a:t>startActivityForResult</a:t>
          </a:r>
          <a:endParaRPr lang="es-AR" sz="1700" kern="1200" dirty="0"/>
        </a:p>
      </dsp:txBody>
      <dsp:txXfrm>
        <a:off x="33896" y="45954"/>
        <a:ext cx="2203990" cy="626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5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773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6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077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5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8558-17CB-4184-A4FF-CF17D394E4EE}" type="datetimeFigureOut">
              <a:rPr lang="es-AR" smtClean="0"/>
              <a:t>19/02/2015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B77DA-AAB2-416F-8247-0627BB4FB22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9043" y="1060174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Conexión insegura</a:t>
            </a:r>
          </a:p>
          <a:p>
            <a:r>
              <a:rPr lang="es-AR" dirty="0" smtClean="0"/>
              <a:t>Conexión segura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2348" y="675861"/>
            <a:ext cx="24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Dispositivo no vinculado</a:t>
            </a:r>
          </a:p>
          <a:p>
            <a:r>
              <a:rPr lang="es-AR" dirty="0" smtClean="0"/>
              <a:t>Dispositivo vinculado</a:t>
            </a:r>
          </a:p>
          <a:p>
            <a:r>
              <a:rPr lang="es-AR" dirty="0" smtClean="0"/>
              <a:t>Dispositivo conectado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768626" y="1869853"/>
            <a:ext cx="394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Dispositivo sin Bluetooth</a:t>
            </a:r>
          </a:p>
          <a:p>
            <a:r>
              <a:rPr lang="es-AR" dirty="0" smtClean="0"/>
              <a:t>Dispositivo con Bluetooth desconectado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626" y="2479453"/>
            <a:ext cx="4248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Intent</a:t>
            </a:r>
            <a:r>
              <a:rPr lang="es-AR" dirty="0" smtClean="0"/>
              <a:t> Habilitar Bluetooth</a:t>
            </a:r>
          </a:p>
          <a:p>
            <a:r>
              <a:rPr lang="es-AR" dirty="0" err="1" smtClean="0"/>
              <a:t>Intent</a:t>
            </a:r>
            <a:r>
              <a:rPr lang="es-AR" dirty="0" smtClean="0"/>
              <a:t> Mostrar dispositivos vinculados</a:t>
            </a:r>
          </a:p>
          <a:p>
            <a:r>
              <a:rPr lang="es-AR" dirty="0" err="1" smtClean="0"/>
              <a:t>Intent</a:t>
            </a:r>
            <a:r>
              <a:rPr lang="es-AR" dirty="0" smtClean="0"/>
              <a:t> Descubrir Dispositivos con Bluetooth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1789043" y="4186822"/>
            <a:ext cx="5756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BluetoothAdapter</a:t>
            </a:r>
            <a:r>
              <a:rPr lang="es-AR" dirty="0" smtClean="0"/>
              <a:t> </a:t>
            </a:r>
            <a:r>
              <a:rPr lang="es-AR" dirty="0" err="1" smtClean="0"/>
              <a:t>bluetoothAdapter</a:t>
            </a:r>
            <a:r>
              <a:rPr lang="es-AR" dirty="0" smtClean="0"/>
              <a:t> = </a:t>
            </a:r>
            <a:r>
              <a:rPr lang="es-AR" dirty="0" err="1" smtClean="0"/>
              <a:t>null</a:t>
            </a:r>
            <a:r>
              <a:rPr lang="es-AR" dirty="0" smtClean="0"/>
              <a:t>;</a:t>
            </a:r>
          </a:p>
          <a:p>
            <a:r>
              <a:rPr lang="es-AR" dirty="0" err="1" smtClean="0"/>
              <a:t>bluetoothAdapter</a:t>
            </a:r>
            <a:r>
              <a:rPr lang="es-AR" dirty="0" smtClean="0"/>
              <a:t> = </a:t>
            </a:r>
            <a:r>
              <a:rPr lang="es-AR" dirty="0" err="1" smtClean="0"/>
              <a:t>BluetoothAdapter.getDefaultAdapter</a:t>
            </a:r>
            <a:r>
              <a:rPr lang="es-AR" dirty="0" smtClean="0"/>
              <a:t>();</a:t>
            </a:r>
          </a:p>
          <a:p>
            <a:r>
              <a:rPr lang="es-AR" dirty="0" err="1" smtClean="0"/>
              <a:t>if</a:t>
            </a:r>
            <a:r>
              <a:rPr lang="es-AR" dirty="0" smtClean="0"/>
              <a:t> (</a:t>
            </a:r>
            <a:r>
              <a:rPr lang="es-AR" dirty="0" err="1" smtClean="0"/>
              <a:t>bluetoothAdapter</a:t>
            </a:r>
            <a:r>
              <a:rPr lang="es-AR" dirty="0" smtClean="0"/>
              <a:t> == </a:t>
            </a:r>
            <a:r>
              <a:rPr lang="es-AR" dirty="0" err="1" smtClean="0"/>
              <a:t>null</a:t>
            </a:r>
            <a:r>
              <a:rPr lang="es-AR" dirty="0" smtClean="0"/>
              <a:t>) {</a:t>
            </a:r>
          </a:p>
          <a:p>
            <a:r>
              <a:rPr lang="es-AR" dirty="0"/>
              <a:t>	</a:t>
            </a:r>
            <a:r>
              <a:rPr lang="es-AR" dirty="0" smtClean="0"/>
              <a:t>// El dispositivo no tiene </a:t>
            </a:r>
            <a:r>
              <a:rPr lang="es-AR" dirty="0" err="1" smtClean="0"/>
              <a:t>bluetooth</a:t>
            </a:r>
            <a:r>
              <a:rPr lang="es-AR" dirty="0" smtClean="0"/>
              <a:t>.</a:t>
            </a:r>
          </a:p>
          <a:p>
            <a:r>
              <a:rPr lang="es-AR" dirty="0" smtClean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02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</p:spPr>
      </p:pic>
      <p:sp>
        <p:nvSpPr>
          <p:cNvPr id="21" name="Código tiene Bluetooth?"/>
          <p:cNvSpPr txBox="1"/>
          <p:nvPr/>
        </p:nvSpPr>
        <p:spPr>
          <a:xfrm>
            <a:off x="155414" y="1047873"/>
            <a:ext cx="11945841" cy="1938992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BluetoothAdapter.getDefaultAdapter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El dispositivo no tiene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8230" y="2002305"/>
            <a:ext cx="454240" cy="2779699"/>
            <a:chOff x="4423332" y="2137119"/>
            <a:chExt cx="454240" cy="2779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2" name="Título"/>
          <p:cNvSpPr txBox="1"/>
          <p:nvPr/>
        </p:nvSpPr>
        <p:spPr>
          <a:xfrm>
            <a:off x="246159" y="263053"/>
            <a:ext cx="608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tiene Bluetooth?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98369" y="2017373"/>
            <a:ext cx="454240" cy="2779699"/>
            <a:chOff x="4423332" y="2137119"/>
            <a:chExt cx="454240" cy="2779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23" name="btnVerCodigo"/>
          <p:cNvSpPr/>
          <p:nvPr/>
        </p:nvSpPr>
        <p:spPr>
          <a:xfrm>
            <a:off x="155414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6" name="btnBluetoothAdapter"/>
          <p:cNvSpPr/>
          <p:nvPr/>
        </p:nvSpPr>
        <p:spPr>
          <a:xfrm>
            <a:off x="5941827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 smtClean="0"/>
              <a:t>BluetoothAdapter</a:t>
            </a:r>
            <a:endParaRPr lang="es-AR" sz="2400" dirty="0"/>
          </a:p>
        </p:txBody>
      </p:sp>
      <p:sp>
        <p:nvSpPr>
          <p:cNvPr id="29" name="btnOcultarCodigo"/>
          <p:cNvSpPr/>
          <p:nvPr/>
        </p:nvSpPr>
        <p:spPr>
          <a:xfrm>
            <a:off x="3048620" y="6100647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30" name="PanelBluetoothAdapter" hidden="1"/>
          <p:cNvSpPr/>
          <p:nvPr/>
        </p:nvSpPr>
        <p:spPr>
          <a:xfrm>
            <a:off x="762000" y="1085850"/>
            <a:ext cx="10972800" cy="5326238"/>
          </a:xfrm>
          <a:prstGeom prst="rect">
            <a:avLst/>
          </a:prstGeom>
          <a:solidFill>
            <a:srgbClr val="989898">
              <a:alpha val="50196"/>
            </a:srgbClr>
          </a:solidFill>
          <a:scene3d>
            <a:camera prst="perspectiveHeroicExtremeLeftFacing" fov="0">
              <a:rot lat="21000000" lon="2100000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2800" b="1" dirty="0" err="1" smtClean="0"/>
              <a:t>BluetoothAdapter</a:t>
            </a:r>
            <a:endParaRPr lang="es-AR" sz="2800" b="1" dirty="0" smtClean="0"/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0973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700000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4.44444E-6 L 0.04062 0.0027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7.40741E-7 L -0.03593 0.000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</a:t>
            </a:r>
            <a:r>
              <a:rPr lang="es-AR" sz="3600" dirty="0" smtClean="0">
                <a:solidFill>
                  <a:schemeClr val="bg1"/>
                </a:solidFill>
              </a:rPr>
              <a:t>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03481" y="1445471"/>
            <a:ext cx="6084832" cy="3591521"/>
            <a:chOff x="137812" y="3375871"/>
            <a:chExt cx="6084832" cy="3591521"/>
          </a:xfrm>
        </p:grpSpPr>
        <p:sp>
          <p:nvSpPr>
            <p:cNvPr id="16" name="Rounded Rectangle 15"/>
            <p:cNvSpPr/>
            <p:nvPr/>
          </p:nvSpPr>
          <p:spPr>
            <a:xfrm>
              <a:off x="137812" y="3375871"/>
              <a:ext cx="6084832" cy="3591521"/>
            </a:xfrm>
            <a:prstGeom prst="roundRect">
              <a:avLst>
                <a:gd name="adj" fmla="val 1749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10" y="3470402"/>
              <a:ext cx="5820636" cy="8930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smtClean="0"/>
                <a:t>Bluetooth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</a:t>
              </a:r>
              <a:endParaRPr lang="es-AR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10" y="4457942"/>
              <a:ext cx="5820636" cy="1660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 err="1" smtClean="0"/>
                <a:t>An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application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your</a:t>
              </a:r>
              <a:r>
                <a:rPr lang="es-AR" sz="2400" dirty="0" smtClean="0"/>
                <a:t> pone </a:t>
              </a:r>
              <a:r>
                <a:rPr lang="es-AR" sz="2400" dirty="0" err="1" smtClean="0"/>
                <a:t>is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requesting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permission</a:t>
              </a:r>
              <a:r>
                <a:rPr lang="es-AR" sz="2400" dirty="0" smtClean="0"/>
                <a:t> to </a:t>
              </a:r>
              <a:r>
                <a:rPr lang="es-AR" sz="2400" dirty="0" err="1" smtClean="0"/>
                <a:t>turn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on</a:t>
              </a:r>
              <a:r>
                <a:rPr lang="es-AR" sz="2400" dirty="0" smtClean="0"/>
                <a:t> Bluetooth. Do </a:t>
              </a:r>
              <a:r>
                <a:rPr lang="es-AR" sz="2400" dirty="0" err="1" smtClean="0"/>
                <a:t>you</a:t>
              </a:r>
              <a:r>
                <a:rPr lang="es-AR" sz="2400" dirty="0" smtClean="0"/>
                <a:t> </a:t>
              </a:r>
              <a:r>
                <a:rPr lang="es-AR" sz="2400" dirty="0" err="1" smtClean="0"/>
                <a:t>want</a:t>
              </a:r>
              <a:r>
                <a:rPr lang="es-AR" sz="2400" dirty="0" smtClean="0"/>
                <a:t> to do </a:t>
              </a:r>
              <a:r>
                <a:rPr lang="es-AR" sz="2400" dirty="0" err="1" smtClean="0"/>
                <a:t>this</a:t>
              </a:r>
              <a:r>
                <a:rPr lang="es-AR" sz="2400" dirty="0" smtClean="0"/>
                <a:t>?</a:t>
              </a:r>
              <a:endParaRPr lang="es-AR" sz="2400" dirty="0"/>
            </a:p>
          </p:txBody>
        </p:sp>
        <p:sp>
          <p:nvSpPr>
            <p:cNvPr id="19" name="btnYes"/>
            <p:cNvSpPr/>
            <p:nvPr/>
          </p:nvSpPr>
          <p:spPr>
            <a:xfrm>
              <a:off x="341494" y="6116394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Yes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80228" y="6121497"/>
              <a:ext cx="2771121" cy="736503"/>
            </a:xfrm>
            <a:prstGeom prst="roundRect">
              <a:avLst>
                <a:gd name="adj" fmla="val 10755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>
                  <a:solidFill>
                    <a:schemeClr val="tx1"/>
                  </a:solidFill>
                </a:rPr>
                <a:t>No</a:t>
              </a:r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8436" y="3579888"/>
              <a:ext cx="657633" cy="6576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!</a:t>
              </a:r>
              <a:endParaRPr lang="es-A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1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264"/>
          <a:stretch/>
        </p:blipFill>
        <p:spPr>
          <a:xfrm>
            <a:off x="5372470" y="2017375"/>
            <a:ext cx="1587931" cy="2779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16" y="2714711"/>
            <a:ext cx="1385021" cy="1385021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79" y="2696684"/>
            <a:ext cx="1385021" cy="13850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rot="20095970">
            <a:off x="5224197" y="2052056"/>
            <a:ext cx="454240" cy="2779699"/>
            <a:chOff x="4423332" y="2137119"/>
            <a:chExt cx="454240" cy="2779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 rot="783817">
            <a:off x="6633017" y="2017371"/>
            <a:ext cx="454240" cy="2779699"/>
            <a:chOff x="4423332" y="2137119"/>
            <a:chExt cx="454240" cy="27796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32"/>
            <a:stretch/>
          </p:blipFill>
          <p:spPr>
            <a:xfrm>
              <a:off x="4423332" y="2137119"/>
              <a:ext cx="392208" cy="27796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80"/>
            <a:stretch/>
          </p:blipFill>
          <p:spPr>
            <a:xfrm>
              <a:off x="4815540" y="2137119"/>
              <a:ext cx="62032" cy="2779699"/>
            </a:xfrm>
            <a:prstGeom prst="rect">
              <a:avLst/>
            </a:prstGeom>
          </p:spPr>
        </p:pic>
      </p:grpSp>
      <p:sp>
        <p:nvSpPr>
          <p:cNvPr id="12" name="Título"/>
          <p:cNvSpPr txBox="1"/>
          <p:nvPr/>
        </p:nvSpPr>
        <p:spPr>
          <a:xfrm>
            <a:off x="246159" y="263053"/>
            <a:ext cx="8065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solidFill>
                  <a:schemeClr val="bg1"/>
                </a:solidFill>
              </a:rPr>
              <a:t>¿El dispositivo </a:t>
            </a:r>
            <a:r>
              <a:rPr lang="es-AR" sz="3600" dirty="0" smtClean="0">
                <a:solidFill>
                  <a:schemeClr val="bg1"/>
                </a:solidFill>
              </a:rPr>
              <a:t>tiene Bluetooth habilitado?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13" name="Código tiene habilitado Bluetooth?" hidden="1"/>
          <p:cNvSpPr txBox="1"/>
          <p:nvPr/>
        </p:nvSpPr>
        <p:spPr>
          <a:xfrm>
            <a:off x="170905" y="909384"/>
            <a:ext cx="11945841" cy="5262979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.isEnabled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400" i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lang="es-AR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s-A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</a:p>
          <a:p>
            <a:r>
              <a:rPr lang="en-US" sz="24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i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400" i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El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se ha habilitado el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btnVerCodigo"/>
          <p:cNvSpPr/>
          <p:nvPr/>
        </p:nvSpPr>
        <p:spPr>
          <a:xfrm>
            <a:off x="246159" y="611182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Ver Código</a:t>
            </a:r>
            <a:endParaRPr lang="es-AR" sz="2400" dirty="0"/>
          </a:p>
        </p:txBody>
      </p:sp>
      <p:sp>
        <p:nvSpPr>
          <p:cNvPr id="24" name="btnDiagrama"/>
          <p:cNvSpPr/>
          <p:nvPr/>
        </p:nvSpPr>
        <p:spPr>
          <a:xfrm>
            <a:off x="5953533" y="611182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Diagrama</a:t>
            </a:r>
            <a:endParaRPr lang="es-AR" sz="2400" dirty="0"/>
          </a:p>
        </p:txBody>
      </p:sp>
      <p:sp>
        <p:nvSpPr>
          <p:cNvPr id="25" name="btnOcultarCodigo"/>
          <p:cNvSpPr/>
          <p:nvPr/>
        </p:nvSpPr>
        <p:spPr>
          <a:xfrm>
            <a:off x="3099846" y="6104699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Código</a:t>
            </a:r>
            <a:endParaRPr lang="es-AR" sz="2400" dirty="0"/>
          </a:p>
        </p:txBody>
      </p:sp>
      <p:sp>
        <p:nvSpPr>
          <p:cNvPr id="26" name="Código tiene habilitado Bluetooth?"/>
          <p:cNvSpPr txBox="1"/>
          <p:nvPr/>
        </p:nvSpPr>
        <p:spPr>
          <a:xfrm>
            <a:off x="151659" y="766269"/>
            <a:ext cx="11945841" cy="5262979"/>
          </a:xfrm>
          <a:prstGeom prst="rect">
            <a:avLst/>
          </a:prstGeom>
          <a:solidFill>
            <a:srgbClr val="EAEAEA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s-AR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bluetoothAdapter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.isEnabled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s-AR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lang="es-AR" sz="2400" i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lang="es-AR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enableBtIntent</a:t>
            </a: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24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s-A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A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AR" sz="24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 data) {</a:t>
            </a:r>
          </a:p>
          <a:p>
            <a:r>
              <a:rPr lang="en-US" sz="2400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400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REQUEST_ENABLE_BT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400" i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400" i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i="1" spc="-1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RESULT_OK</a:t>
            </a:r>
            <a:r>
              <a:rPr lang="en-US" sz="2400" i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El 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Dispositivo se ha habilitado el </a:t>
            </a:r>
            <a:r>
              <a:rPr lang="es-A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A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03308" y="1047750"/>
            <a:ext cx="10972800" cy="4476750"/>
          </a:xfrm>
          <a:prstGeom prst="roundRect">
            <a:avLst>
              <a:gd name="adj" fmla="val 4752"/>
            </a:avLst>
          </a:prstGeom>
          <a:solidFill>
            <a:srgbClr val="FFC000">
              <a:alpha val="69804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ounded Rectangle 50"/>
          <p:cNvSpPr/>
          <p:nvPr/>
        </p:nvSpPr>
        <p:spPr>
          <a:xfrm>
            <a:off x="943701" y="1332498"/>
            <a:ext cx="4402793" cy="1489243"/>
          </a:xfrm>
          <a:prstGeom prst="roundRect">
            <a:avLst>
              <a:gd name="adj" fmla="val 64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grpSp>
        <p:nvGrpSpPr>
          <p:cNvPr id="52" name="DialogBox"/>
          <p:cNvGrpSpPr/>
          <p:nvPr/>
        </p:nvGrpSpPr>
        <p:grpSpPr>
          <a:xfrm>
            <a:off x="8130658" y="3117851"/>
            <a:ext cx="2775284" cy="1836820"/>
            <a:chOff x="7941700" y="2603501"/>
            <a:chExt cx="2775284" cy="1836820"/>
          </a:xfrm>
        </p:grpSpPr>
        <p:sp>
          <p:nvSpPr>
            <p:cNvPr id="53" name="Rectangle 52"/>
            <p:cNvSpPr/>
            <p:nvPr/>
          </p:nvSpPr>
          <p:spPr>
            <a:xfrm>
              <a:off x="7941700" y="2603501"/>
              <a:ext cx="2775284" cy="1836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dirty="0" smtClean="0"/>
            </a:p>
            <a:p>
              <a:r>
                <a:rPr lang="es-AR" dirty="0" smtClean="0"/>
                <a:t>La aplicación solicita permiso para habilitar Bluetooth</a:t>
              </a:r>
              <a:endParaRPr lang="es-AR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053996" y="3870825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OK</a:t>
              </a:r>
              <a:endParaRPr lang="es-AR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9409553" y="3870826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CANCEL</a:t>
              </a:r>
              <a:endParaRPr lang="es-AR" dirty="0"/>
            </a:p>
          </p:txBody>
        </p:sp>
      </p:grpSp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741023274"/>
              </p:ext>
            </p:extLst>
          </p:nvPr>
        </p:nvGraphicFramePr>
        <p:xfrm>
          <a:off x="1073282" y="1863893"/>
          <a:ext cx="1740756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7" name="Down Arrow 56"/>
          <p:cNvSpPr/>
          <p:nvPr/>
        </p:nvSpPr>
        <p:spPr>
          <a:xfrm>
            <a:off x="8571817" y="2648619"/>
            <a:ext cx="657726" cy="6577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8" name="Group 57"/>
          <p:cNvGrpSpPr/>
          <p:nvPr/>
        </p:nvGrpSpPr>
        <p:grpSpPr>
          <a:xfrm>
            <a:off x="7191334" y="1332498"/>
            <a:ext cx="3970423" cy="1609670"/>
            <a:chOff x="7002376" y="818148"/>
            <a:chExt cx="3970423" cy="1609670"/>
          </a:xfrm>
        </p:grpSpPr>
        <p:sp>
          <p:nvSpPr>
            <p:cNvPr id="59" name="Rounded Rectangle 58"/>
            <p:cNvSpPr/>
            <p:nvPr/>
          </p:nvSpPr>
          <p:spPr>
            <a:xfrm>
              <a:off x="7002376" y="818148"/>
              <a:ext cx="3970423" cy="1489243"/>
            </a:xfrm>
            <a:prstGeom prst="roundRect">
              <a:avLst>
                <a:gd name="adj" fmla="val 647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/>
                <a:t>ACTION_REQUEST_ENABLE</a:t>
              </a:r>
            </a:p>
            <a:p>
              <a:pPr algn="ctr"/>
              <a:endParaRPr lang="es-AR" dirty="0"/>
            </a:p>
          </p:txBody>
        </p:sp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2749428946"/>
                </p:ext>
              </p:extLst>
            </p:nvPr>
          </p:nvGraphicFramePr>
          <p:xfrm>
            <a:off x="7941700" y="986593"/>
            <a:ext cx="2161837" cy="14412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sp>
        <p:nvSpPr>
          <p:cNvPr id="61" name="Down Arrow 60"/>
          <p:cNvSpPr/>
          <p:nvPr/>
        </p:nvSpPr>
        <p:spPr>
          <a:xfrm rot="10800000">
            <a:off x="9815079" y="2648618"/>
            <a:ext cx="657726" cy="65772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2" name="FlechaIntent"/>
          <p:cNvGrpSpPr/>
          <p:nvPr/>
        </p:nvGrpSpPr>
        <p:grpSpPr>
          <a:xfrm>
            <a:off x="4977525" y="1538372"/>
            <a:ext cx="2582779" cy="1283369"/>
            <a:chOff x="4788567" y="1024022"/>
            <a:chExt cx="2582779" cy="1283369"/>
          </a:xfrm>
        </p:grpSpPr>
        <p:sp>
          <p:nvSpPr>
            <p:cNvPr id="63" name="Right Arrow 6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57536" y="1731784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</a:t>
              </a:r>
              <a:endParaRPr lang="es-AR" sz="1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21667" y="2419349"/>
            <a:ext cx="6184232" cy="1295402"/>
            <a:chOff x="1432709" y="1904999"/>
            <a:chExt cx="6184232" cy="1295402"/>
          </a:xfrm>
        </p:grpSpPr>
        <p:sp>
          <p:nvSpPr>
            <p:cNvPr id="66" name="Rectangle 65"/>
            <p:cNvSpPr/>
            <p:nvPr/>
          </p:nvSpPr>
          <p:spPr>
            <a:xfrm>
              <a:off x="7288076" y="2177714"/>
              <a:ext cx="328865" cy="1022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4467950" y="51411"/>
              <a:ext cx="328865" cy="59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Right Arrow 67"/>
            <p:cNvSpPr/>
            <p:nvPr/>
          </p:nvSpPr>
          <p:spPr>
            <a:xfrm rot="16200000">
              <a:off x="1112969" y="2224739"/>
              <a:ext cx="1295401" cy="6559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85286" y="2871536"/>
              <a:ext cx="252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 – RESULT_OK</a:t>
              </a:r>
              <a:endParaRPr lang="es-AR" sz="1400" dirty="0"/>
            </a:p>
          </p:txBody>
        </p:sp>
      </p:grpSp>
      <p:graphicFrame>
        <p:nvGraphicFramePr>
          <p:cNvPr id="70" name="Diagram 69"/>
          <p:cNvGraphicFramePr/>
          <p:nvPr>
            <p:extLst>
              <p:ext uri="{D42A27DB-BD31-4B8C-83A1-F6EECF244321}">
                <p14:modId xmlns:p14="http://schemas.microsoft.com/office/powerpoint/2010/main" val="809953462"/>
              </p:ext>
            </p:extLst>
          </p:nvPr>
        </p:nvGraphicFramePr>
        <p:xfrm>
          <a:off x="2903129" y="1847487"/>
          <a:ext cx="2271782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71" name="FlechaStartActivity"/>
          <p:cNvSpPr/>
          <p:nvPr/>
        </p:nvSpPr>
        <p:spPr>
          <a:xfrm>
            <a:off x="5082557" y="2050107"/>
            <a:ext cx="368969" cy="3428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Oval 71"/>
          <p:cNvSpPr/>
          <p:nvPr/>
        </p:nvSpPr>
        <p:spPr>
          <a:xfrm>
            <a:off x="5237587" y="1681989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73" name="Oval 72"/>
          <p:cNvSpPr/>
          <p:nvPr/>
        </p:nvSpPr>
        <p:spPr>
          <a:xfrm>
            <a:off x="8364845" y="2498895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74" name="Oval 73"/>
          <p:cNvSpPr/>
          <p:nvPr/>
        </p:nvSpPr>
        <p:spPr>
          <a:xfrm>
            <a:off x="10303981" y="3144922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5" name="Oval 74"/>
          <p:cNvSpPr/>
          <p:nvPr/>
        </p:nvSpPr>
        <p:spPr>
          <a:xfrm>
            <a:off x="7292310" y="2822076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76" name="Oval 75"/>
          <p:cNvSpPr/>
          <p:nvPr/>
        </p:nvSpPr>
        <p:spPr>
          <a:xfrm>
            <a:off x="2286495" y="2369218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77" name="btnOcultarDiagrama"/>
          <p:cNvSpPr/>
          <p:nvPr/>
        </p:nvSpPr>
        <p:spPr>
          <a:xfrm>
            <a:off x="8831817" y="6111822"/>
            <a:ext cx="2697500" cy="4762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Ocultar Diagrama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187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3" grpId="0" animBg="1"/>
      <p:bldP spid="24" grpId="0" animBg="1"/>
      <p:bldP spid="25" grpId="0" animBg="1"/>
      <p:bldP spid="26" grpId="0" animBg="1"/>
      <p:bldP spid="26" grpId="1" animBg="1"/>
      <p:bldP spid="50" grpId="0" animBg="1"/>
      <p:bldP spid="50" grpId="1" animBg="1"/>
      <p:bldP spid="51" grpId="0" animBg="1"/>
      <p:bldP spid="51" grpId="1" animBg="1"/>
      <p:bldGraphic spid="56" grpId="0">
        <p:bldAsOne/>
      </p:bldGraphic>
      <p:bldGraphic spid="56" grpId="1">
        <p:bldAsOne/>
      </p:bldGraphic>
      <p:bldP spid="57" grpId="0" animBg="1"/>
      <p:bldP spid="57" grpId="1" animBg="1"/>
      <p:bldP spid="61" grpId="0" animBg="1"/>
      <p:bldP spid="61" grpId="1" animBg="1"/>
      <p:bldGraphic spid="70" grpId="0">
        <p:bldAsOne/>
      </p:bldGraphic>
      <p:bldGraphic spid="70" grpId="1">
        <p:bldAsOne/>
      </p:bldGraphic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514350" y="533400"/>
            <a:ext cx="10972800" cy="4476750"/>
          </a:xfrm>
          <a:prstGeom prst="roundRect">
            <a:avLst>
              <a:gd name="adj" fmla="val 4752"/>
            </a:avLst>
          </a:prstGeom>
          <a:solidFill>
            <a:srgbClr val="FFC000">
              <a:alpha val="69804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ounded Rectangle 27"/>
          <p:cNvSpPr/>
          <p:nvPr/>
        </p:nvSpPr>
        <p:spPr>
          <a:xfrm>
            <a:off x="754743" y="818148"/>
            <a:ext cx="4402793" cy="1489243"/>
          </a:xfrm>
          <a:prstGeom prst="roundRect">
            <a:avLst>
              <a:gd name="adj" fmla="val 64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000" dirty="0" smtClean="0"/>
              <a:t>MAIN_ACTIVITY</a:t>
            </a:r>
            <a:endParaRPr lang="es-AR" sz="2000" dirty="0"/>
          </a:p>
          <a:p>
            <a:pPr algn="ctr"/>
            <a:endParaRPr lang="es-AR" dirty="0"/>
          </a:p>
        </p:txBody>
      </p:sp>
      <p:grpSp>
        <p:nvGrpSpPr>
          <p:cNvPr id="65" name="DialogBox"/>
          <p:cNvGrpSpPr/>
          <p:nvPr/>
        </p:nvGrpSpPr>
        <p:grpSpPr>
          <a:xfrm>
            <a:off x="7941700" y="2603501"/>
            <a:ext cx="2775284" cy="1836820"/>
            <a:chOff x="7941700" y="2603501"/>
            <a:chExt cx="2775284" cy="1836820"/>
          </a:xfrm>
        </p:grpSpPr>
        <p:sp>
          <p:nvSpPr>
            <p:cNvPr id="29" name="Rectangle 28"/>
            <p:cNvSpPr/>
            <p:nvPr/>
          </p:nvSpPr>
          <p:spPr>
            <a:xfrm>
              <a:off x="7941700" y="2603501"/>
              <a:ext cx="2775284" cy="1836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AR" dirty="0" smtClean="0"/>
            </a:p>
            <a:p>
              <a:r>
                <a:rPr lang="es-AR" dirty="0" smtClean="0"/>
                <a:t>La aplicación solicita permiso para habilitar Bluetooth</a:t>
              </a:r>
              <a:endParaRPr lang="es-AR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3996" y="3870825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OK</a:t>
              </a:r>
              <a:endParaRPr lang="es-AR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409553" y="3870826"/>
              <a:ext cx="1106904" cy="46522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CANCEL</a:t>
              </a:r>
              <a:endParaRPr lang="es-AR" dirty="0"/>
            </a:p>
          </p:txBody>
        </p:sp>
      </p:grp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4136827909"/>
              </p:ext>
            </p:extLst>
          </p:nvPr>
        </p:nvGraphicFramePr>
        <p:xfrm>
          <a:off x="884324" y="1349543"/>
          <a:ext cx="1740756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Down Arrow 30"/>
          <p:cNvSpPr/>
          <p:nvPr/>
        </p:nvSpPr>
        <p:spPr>
          <a:xfrm>
            <a:off x="8382859" y="2134269"/>
            <a:ext cx="657726" cy="6577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4" name="Group 63"/>
          <p:cNvGrpSpPr/>
          <p:nvPr/>
        </p:nvGrpSpPr>
        <p:grpSpPr>
          <a:xfrm>
            <a:off x="7002376" y="818148"/>
            <a:ext cx="3970423" cy="1609670"/>
            <a:chOff x="7002376" y="818148"/>
            <a:chExt cx="3970423" cy="1609670"/>
          </a:xfrm>
        </p:grpSpPr>
        <p:sp>
          <p:nvSpPr>
            <p:cNvPr id="20" name="Rounded Rectangle 19"/>
            <p:cNvSpPr/>
            <p:nvPr/>
          </p:nvSpPr>
          <p:spPr>
            <a:xfrm>
              <a:off x="7002376" y="818148"/>
              <a:ext cx="3970423" cy="1489243"/>
            </a:xfrm>
            <a:prstGeom prst="roundRect">
              <a:avLst>
                <a:gd name="adj" fmla="val 647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AR" sz="2000" dirty="0"/>
                <a:t>ACTION_REQUEST_ENABLE</a:t>
              </a:r>
            </a:p>
            <a:p>
              <a:pPr algn="ctr"/>
              <a:endParaRPr lang="es-AR" dirty="0"/>
            </a:p>
          </p:txBody>
        </p:sp>
        <p:graphicFrame>
          <p:nvGraphicFramePr>
            <p:cNvPr id="43" name="Diagram 42"/>
            <p:cNvGraphicFramePr/>
            <p:nvPr>
              <p:extLst>
                <p:ext uri="{D42A27DB-BD31-4B8C-83A1-F6EECF244321}">
                  <p14:modId xmlns:p14="http://schemas.microsoft.com/office/powerpoint/2010/main" val="4025685418"/>
                </p:ext>
              </p:extLst>
            </p:nvPr>
          </p:nvGraphicFramePr>
          <p:xfrm>
            <a:off x="7941700" y="986593"/>
            <a:ext cx="2161837" cy="14412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32" name="Down Arrow 31"/>
          <p:cNvSpPr/>
          <p:nvPr/>
        </p:nvSpPr>
        <p:spPr>
          <a:xfrm rot="10800000">
            <a:off x="9626121" y="2134268"/>
            <a:ext cx="657726" cy="65772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3" name="FlechaIntent"/>
          <p:cNvGrpSpPr/>
          <p:nvPr/>
        </p:nvGrpSpPr>
        <p:grpSpPr>
          <a:xfrm>
            <a:off x="4788567" y="1024022"/>
            <a:ext cx="2582779" cy="1283369"/>
            <a:chOff x="4788567" y="1024022"/>
            <a:chExt cx="2582779" cy="1283369"/>
          </a:xfrm>
        </p:grpSpPr>
        <p:sp>
          <p:nvSpPr>
            <p:cNvPr id="23" name="Right Arrow 22"/>
            <p:cNvSpPr/>
            <p:nvPr/>
          </p:nvSpPr>
          <p:spPr>
            <a:xfrm>
              <a:off x="4788567" y="1024022"/>
              <a:ext cx="2582779" cy="1283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INTENT</a:t>
              </a:r>
              <a:endParaRPr lang="es-A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536" y="1731784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</a:t>
              </a:r>
              <a:endParaRPr lang="es-AR" sz="1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32709" y="1904999"/>
            <a:ext cx="6184232" cy="1295402"/>
            <a:chOff x="1432709" y="1904999"/>
            <a:chExt cx="6184232" cy="1295402"/>
          </a:xfrm>
        </p:grpSpPr>
        <p:sp>
          <p:nvSpPr>
            <p:cNvPr id="33" name="Rectangle 32"/>
            <p:cNvSpPr/>
            <p:nvPr/>
          </p:nvSpPr>
          <p:spPr>
            <a:xfrm>
              <a:off x="7288076" y="2177714"/>
              <a:ext cx="328865" cy="1022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4467950" y="51411"/>
              <a:ext cx="328865" cy="596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Right Arrow 36"/>
            <p:cNvSpPr/>
            <p:nvPr/>
          </p:nvSpPr>
          <p:spPr>
            <a:xfrm rot="16200000">
              <a:off x="1112969" y="2224739"/>
              <a:ext cx="1295401" cy="6559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85286" y="2871536"/>
              <a:ext cx="252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REQUEST_ENABLE – RESULT_OK</a:t>
              </a:r>
              <a:endParaRPr lang="es-AR" sz="1400" dirty="0"/>
            </a:p>
          </p:txBody>
        </p:sp>
      </p:grp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9500928"/>
              </p:ext>
            </p:extLst>
          </p:nvPr>
        </p:nvGraphicFramePr>
        <p:xfrm>
          <a:off x="2714171" y="1333137"/>
          <a:ext cx="2271782" cy="70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2" name="FlechaStartActivity"/>
          <p:cNvSpPr/>
          <p:nvPr/>
        </p:nvSpPr>
        <p:spPr>
          <a:xfrm>
            <a:off x="4893599" y="1535757"/>
            <a:ext cx="368969" cy="3428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Oval 43"/>
          <p:cNvSpPr/>
          <p:nvPr/>
        </p:nvSpPr>
        <p:spPr>
          <a:xfrm>
            <a:off x="5048629" y="1167639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5" name="Oval 44"/>
          <p:cNvSpPr/>
          <p:nvPr/>
        </p:nvSpPr>
        <p:spPr>
          <a:xfrm>
            <a:off x="8175887" y="1984545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46" name="Oval 45"/>
          <p:cNvSpPr/>
          <p:nvPr/>
        </p:nvSpPr>
        <p:spPr>
          <a:xfrm>
            <a:off x="10115023" y="2630572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7" name="Oval 46"/>
          <p:cNvSpPr/>
          <p:nvPr/>
        </p:nvSpPr>
        <p:spPr>
          <a:xfrm>
            <a:off x="7103352" y="2307726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48" name="Oval 47"/>
          <p:cNvSpPr/>
          <p:nvPr/>
        </p:nvSpPr>
        <p:spPr>
          <a:xfrm>
            <a:off x="2097537" y="1854868"/>
            <a:ext cx="322846" cy="32284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01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271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Cullen</dc:creator>
  <cp:lastModifiedBy>Jose Cullen</cp:lastModifiedBy>
  <cp:revision>30</cp:revision>
  <dcterms:created xsi:type="dcterms:W3CDTF">2015-02-18T18:41:08Z</dcterms:created>
  <dcterms:modified xsi:type="dcterms:W3CDTF">2015-02-19T18:30:45Z</dcterms:modified>
</cp:coreProperties>
</file>