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62" r:id="rId4"/>
    <p:sldId id="266" r:id="rId5"/>
    <p:sldId id="264" r:id="rId6"/>
    <p:sldId id="268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99FF"/>
    <a:srgbClr val="CC66FF"/>
    <a:srgbClr val="9999FF"/>
    <a:srgbClr val="44546A"/>
    <a:srgbClr val="80C535"/>
    <a:srgbClr val="33CC33"/>
    <a:srgbClr val="C4D5EB"/>
    <a:srgbClr val="E7CA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737" autoAdjust="0"/>
  </p:normalViewPr>
  <p:slideViewPr>
    <p:cSldViewPr snapToGrid="0">
      <p:cViewPr varScale="1">
        <p:scale>
          <a:sx n="67" d="100"/>
          <a:sy n="67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22F74-BC78-4B3C-9D07-D2C6508C2F4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D1788DD-F3CD-4055-9328-F65623BFE2CA}">
      <dgm:prSet phldrT="[Text]"/>
      <dgm:spPr>
        <a:noFill/>
        <a:ln w="38100">
          <a:noFill/>
        </a:ln>
      </dgm:spPr>
      <dgm:t>
        <a:bodyPr/>
        <a:lstStyle/>
        <a:p>
          <a:pPr algn="l"/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Representa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única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pantalla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con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usuario</a:t>
          </a:r>
          <a:endParaRPr lang="es-AR" b="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9B16E48-1C8A-4A55-9230-FBCF92F838FF}" type="parTrans" cxnId="{CFADC1D5-9183-43F0-86DB-B59B4DD689F2}">
      <dgm:prSet/>
      <dgm:spPr>
        <a:ln w="38100">
          <a:solidFill>
            <a:srgbClr val="FFFFFF"/>
          </a:solidFill>
        </a:ln>
      </dgm:spPr>
      <dgm:t>
        <a:bodyPr/>
        <a:lstStyle/>
        <a:p>
          <a:endParaRPr lang="es-AR"/>
        </a:p>
      </dgm:t>
    </dgm:pt>
    <dgm:pt modelId="{322F5F1D-1A10-4153-A282-7D9ACC078741}" type="sibTrans" cxnId="{CFADC1D5-9183-43F0-86DB-B59B4DD689F2}">
      <dgm:prSet/>
      <dgm:spPr/>
      <dgm:t>
        <a:bodyPr/>
        <a:lstStyle/>
        <a:p>
          <a:endParaRPr lang="es-AR"/>
        </a:p>
      </dgm:t>
    </dgm:pt>
    <dgm:pt modelId="{6086E18E-27A8-42DC-A5E9-2C7462096636}">
      <dgm:prSet phldrT="[Text]"/>
      <dgm:spPr>
        <a:noFill/>
        <a:ln w="38100">
          <a:noFill/>
        </a:ln>
      </dgm:spPr>
      <dgm:t>
        <a:bodyPr/>
        <a:lstStyle/>
        <a:p>
          <a:pPr algn="l"/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aplicación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usualmente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consiste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múltiples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activities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relacionadas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entre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ellas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;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ellas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será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la principal </a:t>
          </a:r>
          <a:r>
            <a:rPr lang="en-US" b="1" i="1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(“main”)</a:t>
          </a:r>
          <a:endParaRPr lang="es-AR" b="1" i="1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81B2D00-EF01-4652-80F6-575E5450EBDB}" type="parTrans" cxnId="{5908D5E4-9277-4683-A82F-A12334935043}">
      <dgm:prSet/>
      <dgm:spPr>
        <a:ln w="38100">
          <a:solidFill>
            <a:srgbClr val="FFFFFF"/>
          </a:solidFill>
        </a:ln>
      </dgm:spPr>
      <dgm:t>
        <a:bodyPr/>
        <a:lstStyle/>
        <a:p>
          <a:endParaRPr lang="es-AR"/>
        </a:p>
      </dgm:t>
    </dgm:pt>
    <dgm:pt modelId="{B03D107C-110A-4BCA-8BC8-52075646896D}" type="sibTrans" cxnId="{5908D5E4-9277-4683-A82F-A12334935043}">
      <dgm:prSet/>
      <dgm:spPr/>
      <dgm:t>
        <a:bodyPr/>
        <a:lstStyle/>
        <a:p>
          <a:endParaRPr lang="es-AR"/>
        </a:p>
      </dgm:t>
    </dgm:pt>
    <dgm:pt modelId="{AEFE1EA0-F3FB-493A-999E-7F620D4079D1}">
      <dgm:prSet phldrT="[Text]" phldr="1"/>
      <dgm:spPr>
        <a:noFill/>
        <a:ln>
          <a:noFill/>
        </a:ln>
      </dgm:spPr>
      <dgm:t>
        <a:bodyPr/>
        <a:lstStyle/>
        <a:p>
          <a:endParaRPr lang="es-AR" dirty="0">
            <a:noFill/>
          </a:endParaRPr>
        </a:p>
      </dgm:t>
    </dgm:pt>
    <dgm:pt modelId="{6AA2F23C-5084-4AF7-9A8E-D81DFE5FAE4F}" type="sibTrans" cxnId="{9BA075A2-A041-4047-B12D-0F943BD06DBB}">
      <dgm:prSet/>
      <dgm:spPr/>
      <dgm:t>
        <a:bodyPr/>
        <a:lstStyle/>
        <a:p>
          <a:endParaRPr lang="es-AR"/>
        </a:p>
      </dgm:t>
    </dgm:pt>
    <dgm:pt modelId="{7D11C5F6-39FD-49CF-9C35-4B7195771A5D}" type="parTrans" cxnId="{9BA075A2-A041-4047-B12D-0F943BD06DBB}">
      <dgm:prSet/>
      <dgm:spPr/>
      <dgm:t>
        <a:bodyPr/>
        <a:lstStyle/>
        <a:p>
          <a:endParaRPr lang="es-AR"/>
        </a:p>
      </dgm:t>
    </dgm:pt>
    <dgm:pt modelId="{5018191B-5BEB-4324-B2A2-658A66B3FCE2}">
      <dgm:prSet phldrT="[Text]"/>
      <dgm:spPr>
        <a:noFill/>
        <a:ln w="38100">
          <a:noFill/>
        </a:ln>
      </dgm:spPr>
      <dgm:t>
        <a:bodyPr/>
        <a:lstStyle/>
        <a:p>
          <a:pPr algn="l"/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Contiene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un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conjunto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diseño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(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usuario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texto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imágenes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menús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animados</a:t>
          </a:r>
          <a:r>
            <a:rPr lang="en-US" b="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)</a:t>
          </a:r>
          <a:endParaRPr lang="es-AR" b="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D2C2A45-B2DE-47A0-AA57-CF5EDB92FA58}" type="parTrans" cxnId="{C1ED1D44-25FE-4DED-9D87-71ADC38269BF}">
      <dgm:prSet/>
      <dgm:spPr>
        <a:ln w="38100">
          <a:solidFill>
            <a:srgbClr val="FFFFFF"/>
          </a:solidFill>
        </a:ln>
      </dgm:spPr>
      <dgm:t>
        <a:bodyPr/>
        <a:lstStyle/>
        <a:p>
          <a:endParaRPr lang="es-AR"/>
        </a:p>
      </dgm:t>
    </dgm:pt>
    <dgm:pt modelId="{D34B9174-E3CE-412C-8D44-1B943F7A9653}" type="sibTrans" cxnId="{C1ED1D44-25FE-4DED-9D87-71ADC38269BF}">
      <dgm:prSet/>
      <dgm:spPr/>
      <dgm:t>
        <a:bodyPr/>
        <a:lstStyle/>
        <a:p>
          <a:endParaRPr lang="es-AR"/>
        </a:p>
      </dgm:t>
    </dgm:pt>
    <dgm:pt modelId="{06ADADD2-F7D5-4452-8DCC-B43EBE954653}" type="pres">
      <dgm:prSet presAssocID="{0F322F74-BC78-4B3C-9D07-D2C6508C2F4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751BF7EC-8939-4AA9-961E-EDBDAB56D93C}" type="pres">
      <dgm:prSet presAssocID="{AEFE1EA0-F3FB-493A-999E-7F620D4079D1}" presName="root" presStyleCnt="0"/>
      <dgm:spPr/>
    </dgm:pt>
    <dgm:pt modelId="{31BCD34B-DB3F-4DB8-A1D4-F7B64C057C2C}" type="pres">
      <dgm:prSet presAssocID="{AEFE1EA0-F3FB-493A-999E-7F620D4079D1}" presName="rootComposite" presStyleCnt="0"/>
      <dgm:spPr/>
    </dgm:pt>
    <dgm:pt modelId="{C3CD9471-3F10-4B76-A671-314253206540}" type="pres">
      <dgm:prSet presAssocID="{AEFE1EA0-F3FB-493A-999E-7F620D4079D1}" presName="rootText" presStyleLbl="node1" presStyleIdx="0" presStyleCnt="1" custScaleX="262564"/>
      <dgm:spPr/>
      <dgm:t>
        <a:bodyPr/>
        <a:lstStyle/>
        <a:p>
          <a:endParaRPr lang="es-AR"/>
        </a:p>
      </dgm:t>
    </dgm:pt>
    <dgm:pt modelId="{6861866A-5ED2-4E05-98F4-1296C3904921}" type="pres">
      <dgm:prSet presAssocID="{AEFE1EA0-F3FB-493A-999E-7F620D4079D1}" presName="rootConnector" presStyleLbl="node1" presStyleIdx="0" presStyleCnt="1"/>
      <dgm:spPr/>
      <dgm:t>
        <a:bodyPr/>
        <a:lstStyle/>
        <a:p>
          <a:endParaRPr lang="es-AR"/>
        </a:p>
      </dgm:t>
    </dgm:pt>
    <dgm:pt modelId="{89FB398F-FE09-4066-8323-4ACED3E80A2E}" type="pres">
      <dgm:prSet presAssocID="{AEFE1EA0-F3FB-493A-999E-7F620D4079D1}" presName="childShape" presStyleCnt="0"/>
      <dgm:spPr/>
    </dgm:pt>
    <dgm:pt modelId="{01D4A3CA-93F3-4C3B-99EB-23663D124BBE}" type="pres">
      <dgm:prSet presAssocID="{39B16E48-1C8A-4A55-9230-FBCF92F838FF}" presName="Name13" presStyleLbl="parChTrans1D2" presStyleIdx="0" presStyleCnt="3"/>
      <dgm:spPr/>
      <dgm:t>
        <a:bodyPr/>
        <a:lstStyle/>
        <a:p>
          <a:endParaRPr lang="es-AR"/>
        </a:p>
      </dgm:t>
    </dgm:pt>
    <dgm:pt modelId="{A9DD420E-639D-4429-A6FC-DD64F3DF07C1}" type="pres">
      <dgm:prSet presAssocID="{5D1788DD-F3CD-4055-9328-F65623BFE2CA}" presName="childText" presStyleLbl="bgAcc1" presStyleIdx="0" presStyleCnt="3" custScaleX="644648" custScaleY="8626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A899AE-D45F-4258-9EF8-62FA5E4A88AD}" type="pres">
      <dgm:prSet presAssocID="{5D2C2A45-B2DE-47A0-AA57-CF5EDB92FA58}" presName="Name13" presStyleLbl="parChTrans1D2" presStyleIdx="1" presStyleCnt="3"/>
      <dgm:spPr/>
      <dgm:t>
        <a:bodyPr/>
        <a:lstStyle/>
        <a:p>
          <a:endParaRPr lang="es-AR"/>
        </a:p>
      </dgm:t>
    </dgm:pt>
    <dgm:pt modelId="{D89DEBC1-B201-4448-8A44-B58B29F909BB}" type="pres">
      <dgm:prSet presAssocID="{5018191B-5BEB-4324-B2A2-658A66B3FCE2}" presName="childText" presStyleLbl="bgAcc1" presStyleIdx="1" presStyleCnt="3" custScaleX="644648" custScaleY="8626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0F4B0E-0879-44B3-BF62-0B01A69ACE7A}" type="pres">
      <dgm:prSet presAssocID="{A81B2D00-EF01-4652-80F6-575E5450EBDB}" presName="Name13" presStyleLbl="parChTrans1D2" presStyleIdx="2" presStyleCnt="3"/>
      <dgm:spPr/>
      <dgm:t>
        <a:bodyPr/>
        <a:lstStyle/>
        <a:p>
          <a:endParaRPr lang="es-AR"/>
        </a:p>
      </dgm:t>
    </dgm:pt>
    <dgm:pt modelId="{750ECC45-2969-4A6F-B3A4-B2F84977BF42}" type="pres">
      <dgm:prSet presAssocID="{6086E18E-27A8-42DC-A5E9-2C7462096636}" presName="childText" presStyleLbl="bgAcc1" presStyleIdx="2" presStyleCnt="3" custScaleX="644648" custScaleY="8626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FA5586A-8337-4292-B997-491E702A27A5}" type="presOf" srcId="{5D2C2A45-B2DE-47A0-AA57-CF5EDB92FA58}" destId="{C9A899AE-D45F-4258-9EF8-62FA5E4A88AD}" srcOrd="0" destOrd="0" presId="urn:microsoft.com/office/officeart/2005/8/layout/hierarchy3"/>
    <dgm:cxn modelId="{8C718273-C876-41DF-9C32-BD5BAC84D147}" type="presOf" srcId="{6086E18E-27A8-42DC-A5E9-2C7462096636}" destId="{750ECC45-2969-4A6F-B3A4-B2F84977BF42}" srcOrd="0" destOrd="0" presId="urn:microsoft.com/office/officeart/2005/8/layout/hierarchy3"/>
    <dgm:cxn modelId="{B1FC523E-E9B7-4D6B-AC9C-7085EEF42ED1}" type="presOf" srcId="{AEFE1EA0-F3FB-493A-999E-7F620D4079D1}" destId="{C3CD9471-3F10-4B76-A671-314253206540}" srcOrd="0" destOrd="0" presId="urn:microsoft.com/office/officeart/2005/8/layout/hierarchy3"/>
    <dgm:cxn modelId="{3D73C683-0B2D-4B86-B08E-2585AE4DA0B8}" type="presOf" srcId="{5018191B-5BEB-4324-B2A2-658A66B3FCE2}" destId="{D89DEBC1-B201-4448-8A44-B58B29F909BB}" srcOrd="0" destOrd="0" presId="urn:microsoft.com/office/officeart/2005/8/layout/hierarchy3"/>
    <dgm:cxn modelId="{5C47CF3E-0A84-4370-84A7-F84823D97928}" type="presOf" srcId="{AEFE1EA0-F3FB-493A-999E-7F620D4079D1}" destId="{6861866A-5ED2-4E05-98F4-1296C3904921}" srcOrd="1" destOrd="0" presId="urn:microsoft.com/office/officeart/2005/8/layout/hierarchy3"/>
    <dgm:cxn modelId="{7CE96D23-44D0-46C6-9FCE-0A1FA5853CCE}" type="presOf" srcId="{A81B2D00-EF01-4652-80F6-575E5450EBDB}" destId="{320F4B0E-0879-44B3-BF62-0B01A69ACE7A}" srcOrd="0" destOrd="0" presId="urn:microsoft.com/office/officeart/2005/8/layout/hierarchy3"/>
    <dgm:cxn modelId="{9BA075A2-A041-4047-B12D-0F943BD06DBB}" srcId="{0F322F74-BC78-4B3C-9D07-D2C6508C2F4D}" destId="{AEFE1EA0-F3FB-493A-999E-7F620D4079D1}" srcOrd="0" destOrd="0" parTransId="{7D11C5F6-39FD-49CF-9C35-4B7195771A5D}" sibTransId="{6AA2F23C-5084-4AF7-9A8E-D81DFE5FAE4F}"/>
    <dgm:cxn modelId="{C1ED1D44-25FE-4DED-9D87-71ADC38269BF}" srcId="{AEFE1EA0-F3FB-493A-999E-7F620D4079D1}" destId="{5018191B-5BEB-4324-B2A2-658A66B3FCE2}" srcOrd="1" destOrd="0" parTransId="{5D2C2A45-B2DE-47A0-AA57-CF5EDB92FA58}" sibTransId="{D34B9174-E3CE-412C-8D44-1B943F7A9653}"/>
    <dgm:cxn modelId="{EF99867D-991C-4BEF-9DE0-453E1F691A47}" type="presOf" srcId="{39B16E48-1C8A-4A55-9230-FBCF92F838FF}" destId="{01D4A3CA-93F3-4C3B-99EB-23663D124BBE}" srcOrd="0" destOrd="0" presId="urn:microsoft.com/office/officeart/2005/8/layout/hierarchy3"/>
    <dgm:cxn modelId="{CFADC1D5-9183-43F0-86DB-B59B4DD689F2}" srcId="{AEFE1EA0-F3FB-493A-999E-7F620D4079D1}" destId="{5D1788DD-F3CD-4055-9328-F65623BFE2CA}" srcOrd="0" destOrd="0" parTransId="{39B16E48-1C8A-4A55-9230-FBCF92F838FF}" sibTransId="{322F5F1D-1A10-4153-A282-7D9ACC078741}"/>
    <dgm:cxn modelId="{5908D5E4-9277-4683-A82F-A12334935043}" srcId="{AEFE1EA0-F3FB-493A-999E-7F620D4079D1}" destId="{6086E18E-27A8-42DC-A5E9-2C7462096636}" srcOrd="2" destOrd="0" parTransId="{A81B2D00-EF01-4652-80F6-575E5450EBDB}" sibTransId="{B03D107C-110A-4BCA-8BC8-52075646896D}"/>
    <dgm:cxn modelId="{7E8D06E0-FFB2-42B2-BB1A-570C9778F6C0}" type="presOf" srcId="{5D1788DD-F3CD-4055-9328-F65623BFE2CA}" destId="{A9DD420E-639D-4429-A6FC-DD64F3DF07C1}" srcOrd="0" destOrd="0" presId="urn:microsoft.com/office/officeart/2005/8/layout/hierarchy3"/>
    <dgm:cxn modelId="{B4520C8B-0119-4EA2-863B-F65FB8C67B8C}" type="presOf" srcId="{0F322F74-BC78-4B3C-9D07-D2C6508C2F4D}" destId="{06ADADD2-F7D5-4452-8DCC-B43EBE954653}" srcOrd="0" destOrd="0" presId="urn:microsoft.com/office/officeart/2005/8/layout/hierarchy3"/>
    <dgm:cxn modelId="{AD979F57-0599-410C-8F1F-9F3AEE38B426}" type="presParOf" srcId="{06ADADD2-F7D5-4452-8DCC-B43EBE954653}" destId="{751BF7EC-8939-4AA9-961E-EDBDAB56D93C}" srcOrd="0" destOrd="0" presId="urn:microsoft.com/office/officeart/2005/8/layout/hierarchy3"/>
    <dgm:cxn modelId="{197C8E36-DB58-48AD-A963-3CF79ECF04E0}" type="presParOf" srcId="{751BF7EC-8939-4AA9-961E-EDBDAB56D93C}" destId="{31BCD34B-DB3F-4DB8-A1D4-F7B64C057C2C}" srcOrd="0" destOrd="0" presId="urn:microsoft.com/office/officeart/2005/8/layout/hierarchy3"/>
    <dgm:cxn modelId="{534F94DA-A50E-4165-A72D-0C7F0A182F6E}" type="presParOf" srcId="{31BCD34B-DB3F-4DB8-A1D4-F7B64C057C2C}" destId="{C3CD9471-3F10-4B76-A671-314253206540}" srcOrd="0" destOrd="0" presId="urn:microsoft.com/office/officeart/2005/8/layout/hierarchy3"/>
    <dgm:cxn modelId="{49A01483-A1A8-404D-8B2C-2AE8C2B53CAA}" type="presParOf" srcId="{31BCD34B-DB3F-4DB8-A1D4-F7B64C057C2C}" destId="{6861866A-5ED2-4E05-98F4-1296C3904921}" srcOrd="1" destOrd="0" presId="urn:microsoft.com/office/officeart/2005/8/layout/hierarchy3"/>
    <dgm:cxn modelId="{42A0DA4E-DA0E-41C8-BFDF-1D74A43EFC2D}" type="presParOf" srcId="{751BF7EC-8939-4AA9-961E-EDBDAB56D93C}" destId="{89FB398F-FE09-4066-8323-4ACED3E80A2E}" srcOrd="1" destOrd="0" presId="urn:microsoft.com/office/officeart/2005/8/layout/hierarchy3"/>
    <dgm:cxn modelId="{2C77CD73-D250-4521-86A3-65536438565A}" type="presParOf" srcId="{89FB398F-FE09-4066-8323-4ACED3E80A2E}" destId="{01D4A3CA-93F3-4C3B-99EB-23663D124BBE}" srcOrd="0" destOrd="0" presId="urn:microsoft.com/office/officeart/2005/8/layout/hierarchy3"/>
    <dgm:cxn modelId="{556066D9-1D38-4B93-9994-C66C5CF93F0E}" type="presParOf" srcId="{89FB398F-FE09-4066-8323-4ACED3E80A2E}" destId="{A9DD420E-639D-4429-A6FC-DD64F3DF07C1}" srcOrd="1" destOrd="0" presId="urn:microsoft.com/office/officeart/2005/8/layout/hierarchy3"/>
    <dgm:cxn modelId="{740D47DC-3F91-40C6-A752-82CBB7C3B7C6}" type="presParOf" srcId="{89FB398F-FE09-4066-8323-4ACED3E80A2E}" destId="{C9A899AE-D45F-4258-9EF8-62FA5E4A88AD}" srcOrd="2" destOrd="0" presId="urn:microsoft.com/office/officeart/2005/8/layout/hierarchy3"/>
    <dgm:cxn modelId="{BDBB15FF-88C1-4F3D-B26C-428069F61F79}" type="presParOf" srcId="{89FB398F-FE09-4066-8323-4ACED3E80A2E}" destId="{D89DEBC1-B201-4448-8A44-B58B29F909BB}" srcOrd="3" destOrd="0" presId="urn:microsoft.com/office/officeart/2005/8/layout/hierarchy3"/>
    <dgm:cxn modelId="{0885B9D6-C444-49BF-B7D1-CFE0EC14BD62}" type="presParOf" srcId="{89FB398F-FE09-4066-8323-4ACED3E80A2E}" destId="{320F4B0E-0879-44B3-BF62-0B01A69ACE7A}" srcOrd="4" destOrd="0" presId="urn:microsoft.com/office/officeart/2005/8/layout/hierarchy3"/>
    <dgm:cxn modelId="{52E3CEDF-4CFF-41D1-A5BC-016054574E94}" type="presParOf" srcId="{89FB398F-FE09-4066-8323-4ACED3E80A2E}" destId="{750ECC45-2969-4A6F-B3A4-B2F84977BF4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27563-8B18-463F-8DE0-D249E76BD17D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357C4615-D047-4656-86FE-896956171C56}">
      <dgm:prSet phldrT="[Text]"/>
      <dgm:spPr/>
      <dgm:t>
        <a:bodyPr/>
        <a:lstStyle/>
        <a:p>
          <a:r>
            <a:rPr lang="es-AR" dirty="0" err="1" smtClean="0"/>
            <a:t>onCreate</a:t>
          </a:r>
          <a:r>
            <a:rPr lang="es-AR" dirty="0" smtClean="0"/>
            <a:t>()</a:t>
          </a:r>
          <a:endParaRPr lang="es-AR" dirty="0"/>
        </a:p>
      </dgm:t>
    </dgm:pt>
    <dgm:pt modelId="{5238F9A8-3B4C-4A9D-BFA4-606837C6D0F4}" type="parTrans" cxnId="{B44CBCC3-08B0-4F17-9B62-8F11B8DD4F3E}">
      <dgm:prSet/>
      <dgm:spPr/>
      <dgm:t>
        <a:bodyPr/>
        <a:lstStyle/>
        <a:p>
          <a:endParaRPr lang="es-AR"/>
        </a:p>
      </dgm:t>
    </dgm:pt>
    <dgm:pt modelId="{446CC743-0537-4EB1-B6E5-8D7789DA7B77}" type="sibTrans" cxnId="{B44CBCC3-08B0-4F17-9B62-8F11B8DD4F3E}">
      <dgm:prSet/>
      <dgm:spPr/>
      <dgm:t>
        <a:bodyPr/>
        <a:lstStyle/>
        <a:p>
          <a:endParaRPr lang="es-AR"/>
        </a:p>
      </dgm:t>
    </dgm:pt>
    <dgm:pt modelId="{5BECBDAB-96C3-4E76-B071-24627507578F}">
      <dgm:prSet phldrT="[Text]"/>
      <dgm:spPr/>
      <dgm:t>
        <a:bodyPr/>
        <a:lstStyle/>
        <a:p>
          <a:r>
            <a:rPr lang="es-AR" dirty="0" err="1" smtClean="0"/>
            <a:t>onStart</a:t>
          </a:r>
          <a:r>
            <a:rPr lang="es-AR" dirty="0" smtClean="0"/>
            <a:t>()</a:t>
          </a:r>
          <a:endParaRPr lang="es-AR" dirty="0"/>
        </a:p>
      </dgm:t>
    </dgm:pt>
    <dgm:pt modelId="{9385984C-9DA4-4958-A8E2-088D005220C5}" type="parTrans" cxnId="{D4DEEE84-64BE-4862-B644-C461DB50A708}">
      <dgm:prSet/>
      <dgm:spPr/>
      <dgm:t>
        <a:bodyPr/>
        <a:lstStyle/>
        <a:p>
          <a:endParaRPr lang="es-AR"/>
        </a:p>
      </dgm:t>
    </dgm:pt>
    <dgm:pt modelId="{F6065CC3-5029-4BD8-89B9-2BB8226071F8}" type="sibTrans" cxnId="{D4DEEE84-64BE-4862-B644-C461DB50A708}">
      <dgm:prSet/>
      <dgm:spPr/>
      <dgm:t>
        <a:bodyPr/>
        <a:lstStyle/>
        <a:p>
          <a:endParaRPr lang="es-AR"/>
        </a:p>
      </dgm:t>
    </dgm:pt>
    <dgm:pt modelId="{4CD77D7D-A059-497B-9561-ABBF734D672B}">
      <dgm:prSet phldrT="[Text]" phldr="1"/>
      <dgm:spPr/>
      <dgm:t>
        <a:bodyPr/>
        <a:lstStyle/>
        <a:p>
          <a:endParaRPr lang="es-AR"/>
        </a:p>
      </dgm:t>
    </dgm:pt>
    <dgm:pt modelId="{9922E22C-0F85-40C2-9B98-239F1775ABF1}" type="parTrans" cxnId="{11C2334F-DA9B-400B-BFAD-CB74880A2CC4}">
      <dgm:prSet/>
      <dgm:spPr/>
      <dgm:t>
        <a:bodyPr/>
        <a:lstStyle/>
        <a:p>
          <a:endParaRPr lang="es-AR"/>
        </a:p>
      </dgm:t>
    </dgm:pt>
    <dgm:pt modelId="{03D80DF2-89DB-4D4F-88FF-E5EAC5271052}" type="sibTrans" cxnId="{11C2334F-DA9B-400B-BFAD-CB74880A2CC4}">
      <dgm:prSet/>
      <dgm:spPr/>
      <dgm:t>
        <a:bodyPr/>
        <a:lstStyle/>
        <a:p>
          <a:endParaRPr lang="es-AR"/>
        </a:p>
      </dgm:t>
    </dgm:pt>
    <dgm:pt modelId="{4103B534-61E8-4984-B9BE-EF0EBBD99A09}">
      <dgm:prSet phldrT="[Text]"/>
      <dgm:spPr/>
      <dgm:t>
        <a:bodyPr/>
        <a:lstStyle/>
        <a:p>
          <a:r>
            <a:rPr lang="es-AR" dirty="0" err="1" smtClean="0"/>
            <a:t>onResume</a:t>
          </a:r>
          <a:r>
            <a:rPr lang="es-AR" dirty="0" smtClean="0"/>
            <a:t>()</a:t>
          </a:r>
          <a:endParaRPr lang="es-AR" dirty="0"/>
        </a:p>
      </dgm:t>
    </dgm:pt>
    <dgm:pt modelId="{2F3F51F6-0543-44D6-A85C-AE8508D4ACD1}" type="parTrans" cxnId="{C11397C4-266C-4353-9C3C-0AFE43066EFA}">
      <dgm:prSet/>
      <dgm:spPr/>
      <dgm:t>
        <a:bodyPr/>
        <a:lstStyle/>
        <a:p>
          <a:endParaRPr lang="es-AR"/>
        </a:p>
      </dgm:t>
    </dgm:pt>
    <dgm:pt modelId="{56B0D121-2ADE-4149-A0F3-2242E8AC4F5A}" type="sibTrans" cxnId="{C11397C4-266C-4353-9C3C-0AFE43066EFA}">
      <dgm:prSet/>
      <dgm:spPr/>
      <dgm:t>
        <a:bodyPr/>
        <a:lstStyle/>
        <a:p>
          <a:endParaRPr lang="es-AR"/>
        </a:p>
      </dgm:t>
    </dgm:pt>
    <dgm:pt modelId="{B83E2532-1EBA-4BA7-BBA0-07355623D596}">
      <dgm:prSet phldrT="[Text]" phldr="1"/>
      <dgm:spPr/>
      <dgm:t>
        <a:bodyPr/>
        <a:lstStyle/>
        <a:p>
          <a:endParaRPr lang="es-AR" dirty="0"/>
        </a:p>
      </dgm:t>
    </dgm:pt>
    <dgm:pt modelId="{502AC45A-A215-4E3C-9108-505053E04AAC}" type="sibTrans" cxnId="{5B53A169-0976-4CC3-B332-2652E533D2AC}">
      <dgm:prSet/>
      <dgm:spPr/>
      <dgm:t>
        <a:bodyPr/>
        <a:lstStyle/>
        <a:p>
          <a:endParaRPr lang="es-AR"/>
        </a:p>
      </dgm:t>
    </dgm:pt>
    <dgm:pt modelId="{7B666965-4A31-47D7-9AD6-39BC0ED4E807}" type="parTrans" cxnId="{5B53A169-0976-4CC3-B332-2652E533D2AC}">
      <dgm:prSet/>
      <dgm:spPr/>
      <dgm:t>
        <a:bodyPr/>
        <a:lstStyle/>
        <a:p>
          <a:endParaRPr lang="es-AR"/>
        </a:p>
      </dgm:t>
    </dgm:pt>
    <dgm:pt modelId="{E28538AC-EBA4-475A-AF29-A3DDD798FBB1}">
      <dgm:prSet phldrT="[Text]" phldr="1"/>
      <dgm:spPr/>
      <dgm:t>
        <a:bodyPr/>
        <a:lstStyle/>
        <a:p>
          <a:endParaRPr lang="es-AR" dirty="0"/>
        </a:p>
      </dgm:t>
    </dgm:pt>
    <dgm:pt modelId="{A334E267-2711-4056-ADFB-C931361AFC84}" type="sibTrans" cxnId="{4F816DC5-9905-4260-A631-BB7E403085A1}">
      <dgm:prSet/>
      <dgm:spPr/>
      <dgm:t>
        <a:bodyPr/>
        <a:lstStyle/>
        <a:p>
          <a:endParaRPr lang="es-AR"/>
        </a:p>
      </dgm:t>
    </dgm:pt>
    <dgm:pt modelId="{7BCD86B6-2817-46FE-A128-80D0B1E0B900}" type="parTrans" cxnId="{4F816DC5-9905-4260-A631-BB7E403085A1}">
      <dgm:prSet/>
      <dgm:spPr/>
      <dgm:t>
        <a:bodyPr/>
        <a:lstStyle/>
        <a:p>
          <a:endParaRPr lang="es-AR"/>
        </a:p>
      </dgm:t>
    </dgm:pt>
    <dgm:pt modelId="{716AAEA4-72CA-4F56-91A4-F39A53AAC3A5}" type="pres">
      <dgm:prSet presAssocID="{EE127563-8B18-463F-8DE0-D249E76BD17D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s-AR"/>
        </a:p>
      </dgm:t>
    </dgm:pt>
    <dgm:pt modelId="{BC8052D4-32DD-4B03-B33B-1BC37D395275}" type="pres">
      <dgm:prSet presAssocID="{E28538AC-EBA4-475A-AF29-A3DDD798FBB1}" presName="parenttextcomposite" presStyleCnt="0"/>
      <dgm:spPr/>
      <dgm:t>
        <a:bodyPr/>
        <a:lstStyle/>
        <a:p>
          <a:endParaRPr lang="es-AR"/>
        </a:p>
      </dgm:t>
    </dgm:pt>
    <dgm:pt modelId="{39137777-53FB-4277-9737-4A20256A4E97}" type="pres">
      <dgm:prSet presAssocID="{E28538AC-EBA4-475A-AF29-A3DDD798FBB1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3C0FB5-D6DC-4E34-960E-C18D5E84E174}" type="pres">
      <dgm:prSet presAssocID="{E28538AC-EBA4-475A-AF29-A3DDD798FBB1}" presName="composite" presStyleCnt="0"/>
      <dgm:spPr/>
      <dgm:t>
        <a:bodyPr/>
        <a:lstStyle/>
        <a:p>
          <a:endParaRPr lang="es-AR"/>
        </a:p>
      </dgm:t>
    </dgm:pt>
    <dgm:pt modelId="{D9009A29-B633-4EFF-BA5C-85FB1B1E832F}" type="pres">
      <dgm:prSet presAssocID="{E28538AC-EBA4-475A-AF29-A3DDD798FBB1}" presName="chevron1" presStyleLbl="alignNode1" presStyleIdx="0" presStyleCnt="21"/>
      <dgm:spPr/>
      <dgm:t>
        <a:bodyPr/>
        <a:lstStyle/>
        <a:p>
          <a:endParaRPr lang="es-AR"/>
        </a:p>
      </dgm:t>
    </dgm:pt>
    <dgm:pt modelId="{3D017887-107B-47E7-BF59-F9723E4CC79A}" type="pres">
      <dgm:prSet presAssocID="{E28538AC-EBA4-475A-AF29-A3DDD798FBB1}" presName="chevron2" presStyleLbl="alignNode1" presStyleIdx="1" presStyleCnt="21"/>
      <dgm:spPr/>
      <dgm:t>
        <a:bodyPr/>
        <a:lstStyle/>
        <a:p>
          <a:endParaRPr lang="es-AR"/>
        </a:p>
      </dgm:t>
    </dgm:pt>
    <dgm:pt modelId="{3712F002-08FE-4E8B-BA85-3B231A97E19A}" type="pres">
      <dgm:prSet presAssocID="{E28538AC-EBA4-475A-AF29-A3DDD798FBB1}" presName="chevron3" presStyleLbl="alignNode1" presStyleIdx="2" presStyleCnt="21"/>
      <dgm:spPr/>
      <dgm:t>
        <a:bodyPr/>
        <a:lstStyle/>
        <a:p>
          <a:endParaRPr lang="es-AR"/>
        </a:p>
      </dgm:t>
    </dgm:pt>
    <dgm:pt modelId="{74C7796F-65B6-4C78-8B01-ACAA89088E20}" type="pres">
      <dgm:prSet presAssocID="{E28538AC-EBA4-475A-AF29-A3DDD798FBB1}" presName="chevron4" presStyleLbl="alignNode1" presStyleIdx="3" presStyleCnt="21"/>
      <dgm:spPr/>
      <dgm:t>
        <a:bodyPr/>
        <a:lstStyle/>
        <a:p>
          <a:endParaRPr lang="es-AR"/>
        </a:p>
      </dgm:t>
    </dgm:pt>
    <dgm:pt modelId="{7A300F92-63E3-4032-9C56-A716874A6F57}" type="pres">
      <dgm:prSet presAssocID="{E28538AC-EBA4-475A-AF29-A3DDD798FBB1}" presName="chevron5" presStyleLbl="alignNode1" presStyleIdx="4" presStyleCnt="21"/>
      <dgm:spPr/>
      <dgm:t>
        <a:bodyPr/>
        <a:lstStyle/>
        <a:p>
          <a:endParaRPr lang="es-AR"/>
        </a:p>
      </dgm:t>
    </dgm:pt>
    <dgm:pt modelId="{215ED444-096E-486E-A3BA-311A14E50812}" type="pres">
      <dgm:prSet presAssocID="{E28538AC-EBA4-475A-AF29-A3DDD798FBB1}" presName="chevron6" presStyleLbl="alignNode1" presStyleIdx="5" presStyleCnt="21"/>
      <dgm:spPr/>
      <dgm:t>
        <a:bodyPr/>
        <a:lstStyle/>
        <a:p>
          <a:endParaRPr lang="es-AR"/>
        </a:p>
      </dgm:t>
    </dgm:pt>
    <dgm:pt modelId="{C4C25687-CC45-45BD-85A9-455F79B7169F}" type="pres">
      <dgm:prSet presAssocID="{E28538AC-EBA4-475A-AF29-A3DDD798FBB1}" presName="chevron7" presStyleLbl="alignNode1" presStyleIdx="6" presStyleCnt="21"/>
      <dgm:spPr/>
      <dgm:t>
        <a:bodyPr/>
        <a:lstStyle/>
        <a:p>
          <a:endParaRPr lang="es-AR"/>
        </a:p>
      </dgm:t>
    </dgm:pt>
    <dgm:pt modelId="{7E97198D-1A9E-4086-B435-D2DE1BFB81E2}" type="pres">
      <dgm:prSet presAssocID="{E28538AC-EBA4-475A-AF29-A3DDD798FBB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C32031A-4967-4E1C-9754-366312229AB9}" type="pres">
      <dgm:prSet presAssocID="{A334E267-2711-4056-ADFB-C931361AFC84}" presName="sibTrans" presStyleCnt="0"/>
      <dgm:spPr/>
      <dgm:t>
        <a:bodyPr/>
        <a:lstStyle/>
        <a:p>
          <a:endParaRPr lang="es-AR"/>
        </a:p>
      </dgm:t>
    </dgm:pt>
    <dgm:pt modelId="{33DDABAB-EC1C-4AFE-A339-FEA5D26F8546}" type="pres">
      <dgm:prSet presAssocID="{B83E2532-1EBA-4BA7-BBA0-07355623D596}" presName="parenttextcomposite" presStyleCnt="0"/>
      <dgm:spPr/>
      <dgm:t>
        <a:bodyPr/>
        <a:lstStyle/>
        <a:p>
          <a:endParaRPr lang="es-AR"/>
        </a:p>
      </dgm:t>
    </dgm:pt>
    <dgm:pt modelId="{4A46A87E-002A-416C-A9BA-F653F9F1D870}" type="pres">
      <dgm:prSet presAssocID="{B83E2532-1EBA-4BA7-BBA0-07355623D596}" presName="parenttext" presStyleLbl="revTx" presStyleIdx="1" presStyleCnt="3" custScaleX="101175" custScaleY="8614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8AFE04-9BF0-47A9-B491-90823E65EA46}" type="pres">
      <dgm:prSet presAssocID="{B83E2532-1EBA-4BA7-BBA0-07355623D596}" presName="composite" presStyleCnt="0"/>
      <dgm:spPr/>
      <dgm:t>
        <a:bodyPr/>
        <a:lstStyle/>
        <a:p>
          <a:endParaRPr lang="es-AR"/>
        </a:p>
      </dgm:t>
    </dgm:pt>
    <dgm:pt modelId="{D8ACB3CC-1894-4B9B-A1F8-CB5A07922639}" type="pres">
      <dgm:prSet presAssocID="{B83E2532-1EBA-4BA7-BBA0-07355623D596}" presName="chevron1" presStyleLbl="alignNode1" presStyleIdx="7" presStyleCnt="21"/>
      <dgm:spPr/>
      <dgm:t>
        <a:bodyPr/>
        <a:lstStyle/>
        <a:p>
          <a:endParaRPr lang="es-AR"/>
        </a:p>
      </dgm:t>
    </dgm:pt>
    <dgm:pt modelId="{73FD5F3C-72D1-4138-BE85-4446E36C9181}" type="pres">
      <dgm:prSet presAssocID="{B83E2532-1EBA-4BA7-BBA0-07355623D596}" presName="chevron2" presStyleLbl="alignNode1" presStyleIdx="8" presStyleCnt="21"/>
      <dgm:spPr/>
      <dgm:t>
        <a:bodyPr/>
        <a:lstStyle/>
        <a:p>
          <a:endParaRPr lang="es-AR"/>
        </a:p>
      </dgm:t>
    </dgm:pt>
    <dgm:pt modelId="{10200B1E-1EA6-4016-86A7-C50A167EC828}" type="pres">
      <dgm:prSet presAssocID="{B83E2532-1EBA-4BA7-BBA0-07355623D596}" presName="chevron3" presStyleLbl="alignNode1" presStyleIdx="9" presStyleCnt="21"/>
      <dgm:spPr/>
      <dgm:t>
        <a:bodyPr/>
        <a:lstStyle/>
        <a:p>
          <a:endParaRPr lang="es-AR"/>
        </a:p>
      </dgm:t>
    </dgm:pt>
    <dgm:pt modelId="{8710886D-2D6C-4869-84C9-8E5D23D1997E}" type="pres">
      <dgm:prSet presAssocID="{B83E2532-1EBA-4BA7-BBA0-07355623D596}" presName="chevron4" presStyleLbl="alignNode1" presStyleIdx="10" presStyleCnt="21"/>
      <dgm:spPr/>
      <dgm:t>
        <a:bodyPr/>
        <a:lstStyle/>
        <a:p>
          <a:endParaRPr lang="es-AR"/>
        </a:p>
      </dgm:t>
    </dgm:pt>
    <dgm:pt modelId="{0663D719-688E-4E95-89BF-D1C4DD23F183}" type="pres">
      <dgm:prSet presAssocID="{B83E2532-1EBA-4BA7-BBA0-07355623D596}" presName="chevron5" presStyleLbl="alignNode1" presStyleIdx="11" presStyleCnt="21"/>
      <dgm:spPr/>
      <dgm:t>
        <a:bodyPr/>
        <a:lstStyle/>
        <a:p>
          <a:endParaRPr lang="es-AR"/>
        </a:p>
      </dgm:t>
    </dgm:pt>
    <dgm:pt modelId="{6A63748E-1D20-4256-9A21-A6DEE73BC4AE}" type="pres">
      <dgm:prSet presAssocID="{B83E2532-1EBA-4BA7-BBA0-07355623D596}" presName="chevron6" presStyleLbl="alignNode1" presStyleIdx="12" presStyleCnt="21"/>
      <dgm:spPr/>
      <dgm:t>
        <a:bodyPr/>
        <a:lstStyle/>
        <a:p>
          <a:endParaRPr lang="es-AR"/>
        </a:p>
      </dgm:t>
    </dgm:pt>
    <dgm:pt modelId="{AE6D24BC-7707-4CA5-8D44-55C21513AE83}" type="pres">
      <dgm:prSet presAssocID="{B83E2532-1EBA-4BA7-BBA0-07355623D596}" presName="chevron7" presStyleLbl="alignNode1" presStyleIdx="13" presStyleCnt="21"/>
      <dgm:spPr/>
      <dgm:t>
        <a:bodyPr/>
        <a:lstStyle/>
        <a:p>
          <a:endParaRPr lang="es-AR"/>
        </a:p>
      </dgm:t>
    </dgm:pt>
    <dgm:pt modelId="{0F790A43-6E6E-4B85-AC8F-6BEE1D266A0B}" type="pres">
      <dgm:prSet presAssocID="{B83E2532-1EBA-4BA7-BBA0-07355623D59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A81B7C3-DB94-4BAC-887B-3BB7B2D24E48}" type="pres">
      <dgm:prSet presAssocID="{502AC45A-A215-4E3C-9108-505053E04AAC}" presName="sibTrans" presStyleCnt="0"/>
      <dgm:spPr/>
      <dgm:t>
        <a:bodyPr/>
        <a:lstStyle/>
        <a:p>
          <a:endParaRPr lang="es-AR"/>
        </a:p>
      </dgm:t>
    </dgm:pt>
    <dgm:pt modelId="{7F35DC69-212B-4F7C-8CE8-FFECDF322B52}" type="pres">
      <dgm:prSet presAssocID="{4CD77D7D-A059-497B-9561-ABBF734D672B}" presName="parenttextcomposite" presStyleCnt="0"/>
      <dgm:spPr/>
      <dgm:t>
        <a:bodyPr/>
        <a:lstStyle/>
        <a:p>
          <a:endParaRPr lang="es-AR"/>
        </a:p>
      </dgm:t>
    </dgm:pt>
    <dgm:pt modelId="{430A0745-32E4-4B17-A5AA-7E93ACD9C253}" type="pres">
      <dgm:prSet presAssocID="{4CD77D7D-A059-497B-9561-ABBF734D672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AB8C5CF-291A-4FB6-A074-EE92D5B7BB25}" type="pres">
      <dgm:prSet presAssocID="{4CD77D7D-A059-497B-9561-ABBF734D672B}" presName="composite" presStyleCnt="0"/>
      <dgm:spPr/>
      <dgm:t>
        <a:bodyPr/>
        <a:lstStyle/>
        <a:p>
          <a:endParaRPr lang="es-AR"/>
        </a:p>
      </dgm:t>
    </dgm:pt>
    <dgm:pt modelId="{201D47C0-1BC6-4403-8C9D-48ACDDC080D5}" type="pres">
      <dgm:prSet presAssocID="{4CD77D7D-A059-497B-9561-ABBF734D672B}" presName="chevron1" presStyleLbl="alignNode1" presStyleIdx="14" presStyleCnt="21"/>
      <dgm:spPr/>
      <dgm:t>
        <a:bodyPr/>
        <a:lstStyle/>
        <a:p>
          <a:endParaRPr lang="es-AR"/>
        </a:p>
      </dgm:t>
    </dgm:pt>
    <dgm:pt modelId="{1FC16E36-5A50-495A-95E4-752BEBF1908E}" type="pres">
      <dgm:prSet presAssocID="{4CD77D7D-A059-497B-9561-ABBF734D672B}" presName="chevron2" presStyleLbl="alignNode1" presStyleIdx="15" presStyleCnt="21"/>
      <dgm:spPr/>
      <dgm:t>
        <a:bodyPr/>
        <a:lstStyle/>
        <a:p>
          <a:endParaRPr lang="es-AR"/>
        </a:p>
      </dgm:t>
    </dgm:pt>
    <dgm:pt modelId="{2BB5BF30-E7D0-4CC3-B603-2A293B43C8BB}" type="pres">
      <dgm:prSet presAssocID="{4CD77D7D-A059-497B-9561-ABBF734D672B}" presName="chevron3" presStyleLbl="alignNode1" presStyleIdx="16" presStyleCnt="21"/>
      <dgm:spPr/>
      <dgm:t>
        <a:bodyPr/>
        <a:lstStyle/>
        <a:p>
          <a:endParaRPr lang="es-AR"/>
        </a:p>
      </dgm:t>
    </dgm:pt>
    <dgm:pt modelId="{37529F81-20C9-4710-8C65-67D61ADA4C79}" type="pres">
      <dgm:prSet presAssocID="{4CD77D7D-A059-497B-9561-ABBF734D672B}" presName="chevron4" presStyleLbl="alignNode1" presStyleIdx="17" presStyleCnt="21"/>
      <dgm:spPr/>
      <dgm:t>
        <a:bodyPr/>
        <a:lstStyle/>
        <a:p>
          <a:endParaRPr lang="es-AR"/>
        </a:p>
      </dgm:t>
    </dgm:pt>
    <dgm:pt modelId="{EB869BCA-6BFE-4199-B4A5-EC8E2994EA7C}" type="pres">
      <dgm:prSet presAssocID="{4CD77D7D-A059-497B-9561-ABBF734D672B}" presName="chevron5" presStyleLbl="alignNode1" presStyleIdx="18" presStyleCnt="21"/>
      <dgm:spPr/>
      <dgm:t>
        <a:bodyPr/>
        <a:lstStyle/>
        <a:p>
          <a:endParaRPr lang="es-AR"/>
        </a:p>
      </dgm:t>
    </dgm:pt>
    <dgm:pt modelId="{AF15798B-583B-4292-AC75-4C7F300AEFF9}" type="pres">
      <dgm:prSet presAssocID="{4CD77D7D-A059-497B-9561-ABBF734D672B}" presName="chevron6" presStyleLbl="alignNode1" presStyleIdx="19" presStyleCnt="21"/>
      <dgm:spPr/>
      <dgm:t>
        <a:bodyPr/>
        <a:lstStyle/>
        <a:p>
          <a:endParaRPr lang="es-AR"/>
        </a:p>
      </dgm:t>
    </dgm:pt>
    <dgm:pt modelId="{691876E7-1E69-4C7B-828F-440F942F8900}" type="pres">
      <dgm:prSet presAssocID="{4CD77D7D-A059-497B-9561-ABBF734D672B}" presName="chevron7" presStyleLbl="alignNode1" presStyleIdx="20" presStyleCnt="21"/>
      <dgm:spPr/>
      <dgm:t>
        <a:bodyPr/>
        <a:lstStyle/>
        <a:p>
          <a:endParaRPr lang="es-AR"/>
        </a:p>
      </dgm:t>
    </dgm:pt>
    <dgm:pt modelId="{8CEE3913-2EC2-4E1F-9BF5-1607E0333DEC}" type="pres">
      <dgm:prSet presAssocID="{4CD77D7D-A059-497B-9561-ABBF734D672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1C2334F-DA9B-400B-BFAD-CB74880A2CC4}" srcId="{EE127563-8B18-463F-8DE0-D249E76BD17D}" destId="{4CD77D7D-A059-497B-9561-ABBF734D672B}" srcOrd="2" destOrd="0" parTransId="{9922E22C-0F85-40C2-9B98-239F1775ABF1}" sibTransId="{03D80DF2-89DB-4D4F-88FF-E5EAC5271052}"/>
    <dgm:cxn modelId="{6E7D93EC-45FE-4A55-8839-A38F84DF7DBA}" type="presOf" srcId="{5BECBDAB-96C3-4E76-B071-24627507578F}" destId="{0F790A43-6E6E-4B85-AC8F-6BEE1D266A0B}" srcOrd="0" destOrd="0" presId="urn:microsoft.com/office/officeart/2008/layout/VerticalAccentList"/>
    <dgm:cxn modelId="{7834EF70-4B7C-444F-803D-2EEFBBA942A7}" type="presOf" srcId="{4103B534-61E8-4984-B9BE-EF0EBBD99A09}" destId="{8CEE3913-2EC2-4E1F-9BF5-1607E0333DEC}" srcOrd="0" destOrd="0" presId="urn:microsoft.com/office/officeart/2008/layout/VerticalAccentList"/>
    <dgm:cxn modelId="{D4DEEE84-64BE-4862-B644-C461DB50A708}" srcId="{B83E2532-1EBA-4BA7-BBA0-07355623D596}" destId="{5BECBDAB-96C3-4E76-B071-24627507578F}" srcOrd="0" destOrd="0" parTransId="{9385984C-9DA4-4958-A8E2-088D005220C5}" sibTransId="{F6065CC3-5029-4BD8-89B9-2BB8226071F8}"/>
    <dgm:cxn modelId="{F776A08A-5DF8-4A89-9D87-355DAAB63FE6}" type="presOf" srcId="{B83E2532-1EBA-4BA7-BBA0-07355623D596}" destId="{4A46A87E-002A-416C-A9BA-F653F9F1D870}" srcOrd="0" destOrd="0" presId="urn:microsoft.com/office/officeart/2008/layout/VerticalAccentList"/>
    <dgm:cxn modelId="{C11397C4-266C-4353-9C3C-0AFE43066EFA}" srcId="{4CD77D7D-A059-497B-9561-ABBF734D672B}" destId="{4103B534-61E8-4984-B9BE-EF0EBBD99A09}" srcOrd="0" destOrd="0" parTransId="{2F3F51F6-0543-44D6-A85C-AE8508D4ACD1}" sibTransId="{56B0D121-2ADE-4149-A0F3-2242E8AC4F5A}"/>
    <dgm:cxn modelId="{FA9FFAAC-A83B-4C2A-810C-2453347571A1}" type="presOf" srcId="{EE127563-8B18-463F-8DE0-D249E76BD17D}" destId="{716AAEA4-72CA-4F56-91A4-F39A53AAC3A5}" srcOrd="0" destOrd="0" presId="urn:microsoft.com/office/officeart/2008/layout/VerticalAccentList"/>
    <dgm:cxn modelId="{4F816DC5-9905-4260-A631-BB7E403085A1}" srcId="{EE127563-8B18-463F-8DE0-D249E76BD17D}" destId="{E28538AC-EBA4-475A-AF29-A3DDD798FBB1}" srcOrd="0" destOrd="0" parTransId="{7BCD86B6-2817-46FE-A128-80D0B1E0B900}" sibTransId="{A334E267-2711-4056-ADFB-C931361AFC84}"/>
    <dgm:cxn modelId="{350DD9FB-D2C9-4B73-BBB5-9F286CC03951}" type="presOf" srcId="{357C4615-D047-4656-86FE-896956171C56}" destId="{7E97198D-1A9E-4086-B435-D2DE1BFB81E2}" srcOrd="0" destOrd="0" presId="urn:microsoft.com/office/officeart/2008/layout/VerticalAccentList"/>
    <dgm:cxn modelId="{B9EEF3AF-24F2-4492-99D0-C87B2C4BB3D0}" type="presOf" srcId="{4CD77D7D-A059-497B-9561-ABBF734D672B}" destId="{430A0745-32E4-4B17-A5AA-7E93ACD9C253}" srcOrd="0" destOrd="0" presId="urn:microsoft.com/office/officeart/2008/layout/VerticalAccentList"/>
    <dgm:cxn modelId="{5B53A169-0976-4CC3-B332-2652E533D2AC}" srcId="{EE127563-8B18-463F-8DE0-D249E76BD17D}" destId="{B83E2532-1EBA-4BA7-BBA0-07355623D596}" srcOrd="1" destOrd="0" parTransId="{7B666965-4A31-47D7-9AD6-39BC0ED4E807}" sibTransId="{502AC45A-A215-4E3C-9108-505053E04AAC}"/>
    <dgm:cxn modelId="{B44CBCC3-08B0-4F17-9B62-8F11B8DD4F3E}" srcId="{E28538AC-EBA4-475A-AF29-A3DDD798FBB1}" destId="{357C4615-D047-4656-86FE-896956171C56}" srcOrd="0" destOrd="0" parTransId="{5238F9A8-3B4C-4A9D-BFA4-606837C6D0F4}" sibTransId="{446CC743-0537-4EB1-B6E5-8D7789DA7B77}"/>
    <dgm:cxn modelId="{39F06504-F2D4-44C5-B02E-C1B24A3308A0}" type="presOf" srcId="{E28538AC-EBA4-475A-AF29-A3DDD798FBB1}" destId="{39137777-53FB-4277-9737-4A20256A4E97}" srcOrd="0" destOrd="0" presId="urn:microsoft.com/office/officeart/2008/layout/VerticalAccentList"/>
    <dgm:cxn modelId="{E59C3DA7-E587-4721-B28D-067E000D9460}" type="presParOf" srcId="{716AAEA4-72CA-4F56-91A4-F39A53AAC3A5}" destId="{BC8052D4-32DD-4B03-B33B-1BC37D395275}" srcOrd="0" destOrd="0" presId="urn:microsoft.com/office/officeart/2008/layout/VerticalAccentList"/>
    <dgm:cxn modelId="{B75190E6-08D1-45C3-8202-34222F81C55B}" type="presParOf" srcId="{BC8052D4-32DD-4B03-B33B-1BC37D395275}" destId="{39137777-53FB-4277-9737-4A20256A4E97}" srcOrd="0" destOrd="0" presId="urn:microsoft.com/office/officeart/2008/layout/VerticalAccentList"/>
    <dgm:cxn modelId="{1B273214-C383-4C0C-AF0C-64B7A77E3D39}" type="presParOf" srcId="{716AAEA4-72CA-4F56-91A4-F39A53AAC3A5}" destId="{5C3C0FB5-D6DC-4E34-960E-C18D5E84E174}" srcOrd="1" destOrd="0" presId="urn:microsoft.com/office/officeart/2008/layout/VerticalAccentList"/>
    <dgm:cxn modelId="{F2B135AA-12D0-43E6-A4D0-F2B6A63B7805}" type="presParOf" srcId="{5C3C0FB5-D6DC-4E34-960E-C18D5E84E174}" destId="{D9009A29-B633-4EFF-BA5C-85FB1B1E832F}" srcOrd="0" destOrd="0" presId="urn:microsoft.com/office/officeart/2008/layout/VerticalAccentList"/>
    <dgm:cxn modelId="{0E814502-F2DF-4C65-8FC5-2375CBB711B9}" type="presParOf" srcId="{5C3C0FB5-D6DC-4E34-960E-C18D5E84E174}" destId="{3D017887-107B-47E7-BF59-F9723E4CC79A}" srcOrd="1" destOrd="0" presId="urn:microsoft.com/office/officeart/2008/layout/VerticalAccentList"/>
    <dgm:cxn modelId="{4C78BF7E-0591-4C96-A17F-CE58291C90DA}" type="presParOf" srcId="{5C3C0FB5-D6DC-4E34-960E-C18D5E84E174}" destId="{3712F002-08FE-4E8B-BA85-3B231A97E19A}" srcOrd="2" destOrd="0" presId="urn:microsoft.com/office/officeart/2008/layout/VerticalAccentList"/>
    <dgm:cxn modelId="{C443AD87-0437-4C70-A455-1D73A8BA96E4}" type="presParOf" srcId="{5C3C0FB5-D6DC-4E34-960E-C18D5E84E174}" destId="{74C7796F-65B6-4C78-8B01-ACAA89088E20}" srcOrd="3" destOrd="0" presId="urn:microsoft.com/office/officeart/2008/layout/VerticalAccentList"/>
    <dgm:cxn modelId="{0153AB40-2E5A-45DD-A5FB-149D5C0079ED}" type="presParOf" srcId="{5C3C0FB5-D6DC-4E34-960E-C18D5E84E174}" destId="{7A300F92-63E3-4032-9C56-A716874A6F57}" srcOrd="4" destOrd="0" presId="urn:microsoft.com/office/officeart/2008/layout/VerticalAccentList"/>
    <dgm:cxn modelId="{75669F47-B1EB-4E63-B37C-B8571ED33644}" type="presParOf" srcId="{5C3C0FB5-D6DC-4E34-960E-C18D5E84E174}" destId="{215ED444-096E-486E-A3BA-311A14E50812}" srcOrd="5" destOrd="0" presId="urn:microsoft.com/office/officeart/2008/layout/VerticalAccentList"/>
    <dgm:cxn modelId="{B583746A-8666-4BC9-9908-6BA852D07EF1}" type="presParOf" srcId="{5C3C0FB5-D6DC-4E34-960E-C18D5E84E174}" destId="{C4C25687-CC45-45BD-85A9-455F79B7169F}" srcOrd="6" destOrd="0" presId="urn:microsoft.com/office/officeart/2008/layout/VerticalAccentList"/>
    <dgm:cxn modelId="{E3EB3096-478F-4575-A8B6-DBB46D626020}" type="presParOf" srcId="{5C3C0FB5-D6DC-4E34-960E-C18D5E84E174}" destId="{7E97198D-1A9E-4086-B435-D2DE1BFB81E2}" srcOrd="7" destOrd="0" presId="urn:microsoft.com/office/officeart/2008/layout/VerticalAccentList"/>
    <dgm:cxn modelId="{1E153F21-72DA-4394-8885-3CD6A7C07F13}" type="presParOf" srcId="{716AAEA4-72CA-4F56-91A4-F39A53AAC3A5}" destId="{1C32031A-4967-4E1C-9754-366312229AB9}" srcOrd="2" destOrd="0" presId="urn:microsoft.com/office/officeart/2008/layout/VerticalAccentList"/>
    <dgm:cxn modelId="{E07CD1F1-608A-445F-9E8D-44090CB2F4CE}" type="presParOf" srcId="{716AAEA4-72CA-4F56-91A4-F39A53AAC3A5}" destId="{33DDABAB-EC1C-4AFE-A339-FEA5D26F8546}" srcOrd="3" destOrd="0" presId="urn:microsoft.com/office/officeart/2008/layout/VerticalAccentList"/>
    <dgm:cxn modelId="{5672DA5D-17C8-43C1-B473-F62CE7866297}" type="presParOf" srcId="{33DDABAB-EC1C-4AFE-A339-FEA5D26F8546}" destId="{4A46A87E-002A-416C-A9BA-F653F9F1D870}" srcOrd="0" destOrd="0" presId="urn:microsoft.com/office/officeart/2008/layout/VerticalAccentList"/>
    <dgm:cxn modelId="{FCAB679F-E302-4EC9-9CA5-95C6719D2B78}" type="presParOf" srcId="{716AAEA4-72CA-4F56-91A4-F39A53AAC3A5}" destId="{AC8AFE04-9BF0-47A9-B491-90823E65EA46}" srcOrd="4" destOrd="0" presId="urn:microsoft.com/office/officeart/2008/layout/VerticalAccentList"/>
    <dgm:cxn modelId="{7EC5629D-6CD9-4787-A3FD-AED45090E8EE}" type="presParOf" srcId="{AC8AFE04-9BF0-47A9-B491-90823E65EA46}" destId="{D8ACB3CC-1894-4B9B-A1F8-CB5A07922639}" srcOrd="0" destOrd="0" presId="urn:microsoft.com/office/officeart/2008/layout/VerticalAccentList"/>
    <dgm:cxn modelId="{5D1B785D-ADF8-47F1-A8CB-69F340E918CA}" type="presParOf" srcId="{AC8AFE04-9BF0-47A9-B491-90823E65EA46}" destId="{73FD5F3C-72D1-4138-BE85-4446E36C9181}" srcOrd="1" destOrd="0" presId="urn:microsoft.com/office/officeart/2008/layout/VerticalAccentList"/>
    <dgm:cxn modelId="{C6BABEBD-45BD-4DE0-A0C0-E93A30EFA612}" type="presParOf" srcId="{AC8AFE04-9BF0-47A9-B491-90823E65EA46}" destId="{10200B1E-1EA6-4016-86A7-C50A167EC828}" srcOrd="2" destOrd="0" presId="urn:microsoft.com/office/officeart/2008/layout/VerticalAccentList"/>
    <dgm:cxn modelId="{6C906A66-DB40-4C1B-BE05-4AD01C068D21}" type="presParOf" srcId="{AC8AFE04-9BF0-47A9-B491-90823E65EA46}" destId="{8710886D-2D6C-4869-84C9-8E5D23D1997E}" srcOrd="3" destOrd="0" presId="urn:microsoft.com/office/officeart/2008/layout/VerticalAccentList"/>
    <dgm:cxn modelId="{7C126E91-2812-44F3-8A32-2A02F2725518}" type="presParOf" srcId="{AC8AFE04-9BF0-47A9-B491-90823E65EA46}" destId="{0663D719-688E-4E95-89BF-D1C4DD23F183}" srcOrd="4" destOrd="0" presId="urn:microsoft.com/office/officeart/2008/layout/VerticalAccentList"/>
    <dgm:cxn modelId="{B9FF8BF6-6554-4D59-8983-D14401F9EDE0}" type="presParOf" srcId="{AC8AFE04-9BF0-47A9-B491-90823E65EA46}" destId="{6A63748E-1D20-4256-9A21-A6DEE73BC4AE}" srcOrd="5" destOrd="0" presId="urn:microsoft.com/office/officeart/2008/layout/VerticalAccentList"/>
    <dgm:cxn modelId="{548F9514-7753-4C59-8B9D-3DE175A7CC0E}" type="presParOf" srcId="{AC8AFE04-9BF0-47A9-B491-90823E65EA46}" destId="{AE6D24BC-7707-4CA5-8D44-55C21513AE83}" srcOrd="6" destOrd="0" presId="urn:microsoft.com/office/officeart/2008/layout/VerticalAccentList"/>
    <dgm:cxn modelId="{06F05CA1-75BB-429E-AE93-9DDB7EFE78AC}" type="presParOf" srcId="{AC8AFE04-9BF0-47A9-B491-90823E65EA46}" destId="{0F790A43-6E6E-4B85-AC8F-6BEE1D266A0B}" srcOrd="7" destOrd="0" presId="urn:microsoft.com/office/officeart/2008/layout/VerticalAccentList"/>
    <dgm:cxn modelId="{71F9B65C-A43E-414C-94B4-5824B530C45D}" type="presParOf" srcId="{716AAEA4-72CA-4F56-91A4-F39A53AAC3A5}" destId="{8A81B7C3-DB94-4BAC-887B-3BB7B2D24E48}" srcOrd="5" destOrd="0" presId="urn:microsoft.com/office/officeart/2008/layout/VerticalAccentList"/>
    <dgm:cxn modelId="{008BD58F-39E9-4B06-A771-590F45192123}" type="presParOf" srcId="{716AAEA4-72CA-4F56-91A4-F39A53AAC3A5}" destId="{7F35DC69-212B-4F7C-8CE8-FFECDF322B52}" srcOrd="6" destOrd="0" presId="urn:microsoft.com/office/officeart/2008/layout/VerticalAccentList"/>
    <dgm:cxn modelId="{1BFE7334-1254-4ABE-974A-F9C29A0170BC}" type="presParOf" srcId="{7F35DC69-212B-4F7C-8CE8-FFECDF322B52}" destId="{430A0745-32E4-4B17-A5AA-7E93ACD9C253}" srcOrd="0" destOrd="0" presId="urn:microsoft.com/office/officeart/2008/layout/VerticalAccentList"/>
    <dgm:cxn modelId="{2530A9AC-B76B-4402-8F86-1D3E525165EE}" type="presParOf" srcId="{716AAEA4-72CA-4F56-91A4-F39A53AAC3A5}" destId="{AAB8C5CF-291A-4FB6-A074-EE92D5B7BB25}" srcOrd="7" destOrd="0" presId="urn:microsoft.com/office/officeart/2008/layout/VerticalAccentList"/>
    <dgm:cxn modelId="{E1AD0656-EE38-40D0-83AA-B6185CE8C2E9}" type="presParOf" srcId="{AAB8C5CF-291A-4FB6-A074-EE92D5B7BB25}" destId="{201D47C0-1BC6-4403-8C9D-48ACDDC080D5}" srcOrd="0" destOrd="0" presId="urn:microsoft.com/office/officeart/2008/layout/VerticalAccentList"/>
    <dgm:cxn modelId="{60CF802F-D101-4FD6-B389-1AF6F8F11F6F}" type="presParOf" srcId="{AAB8C5CF-291A-4FB6-A074-EE92D5B7BB25}" destId="{1FC16E36-5A50-495A-95E4-752BEBF1908E}" srcOrd="1" destOrd="0" presId="urn:microsoft.com/office/officeart/2008/layout/VerticalAccentList"/>
    <dgm:cxn modelId="{0EA85D44-B40D-4557-91DE-A8282D4B5C38}" type="presParOf" srcId="{AAB8C5CF-291A-4FB6-A074-EE92D5B7BB25}" destId="{2BB5BF30-E7D0-4CC3-B603-2A293B43C8BB}" srcOrd="2" destOrd="0" presId="urn:microsoft.com/office/officeart/2008/layout/VerticalAccentList"/>
    <dgm:cxn modelId="{BA0E9E84-7EC1-47CF-ACCB-75ADCD152A81}" type="presParOf" srcId="{AAB8C5CF-291A-4FB6-A074-EE92D5B7BB25}" destId="{37529F81-20C9-4710-8C65-67D61ADA4C79}" srcOrd="3" destOrd="0" presId="urn:microsoft.com/office/officeart/2008/layout/VerticalAccentList"/>
    <dgm:cxn modelId="{4625E134-9F53-4CC3-AC4A-5CB06AFD4DB5}" type="presParOf" srcId="{AAB8C5CF-291A-4FB6-A074-EE92D5B7BB25}" destId="{EB869BCA-6BFE-4199-B4A5-EC8E2994EA7C}" srcOrd="4" destOrd="0" presId="urn:microsoft.com/office/officeart/2008/layout/VerticalAccentList"/>
    <dgm:cxn modelId="{8030D134-D368-4E88-A80B-329EC723DE58}" type="presParOf" srcId="{AAB8C5CF-291A-4FB6-A074-EE92D5B7BB25}" destId="{AF15798B-583B-4292-AC75-4C7F300AEFF9}" srcOrd="5" destOrd="0" presId="urn:microsoft.com/office/officeart/2008/layout/VerticalAccentList"/>
    <dgm:cxn modelId="{89C52DDF-2B34-460D-8FE4-BD23D976BF09}" type="presParOf" srcId="{AAB8C5CF-291A-4FB6-A074-EE92D5B7BB25}" destId="{691876E7-1E69-4C7B-828F-440F942F8900}" srcOrd="6" destOrd="0" presId="urn:microsoft.com/office/officeart/2008/layout/VerticalAccentList"/>
    <dgm:cxn modelId="{2252B3A8-0A92-4AEE-B368-8EC55E4ADD08}" type="presParOf" srcId="{AAB8C5CF-291A-4FB6-A074-EE92D5B7BB25}" destId="{8CEE3913-2EC2-4E1F-9BF5-1607E0333DE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127563-8B18-463F-8DE0-D249E76BD17D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357C4615-D047-4656-86FE-896956171C56}">
      <dgm:prSet phldrT="[Text]"/>
      <dgm:spPr/>
      <dgm:t>
        <a:bodyPr/>
        <a:lstStyle/>
        <a:p>
          <a:r>
            <a:rPr lang="es-AR" b="0" i="0" dirty="0" err="1" smtClean="0"/>
            <a:t>onStop</a:t>
          </a:r>
          <a:r>
            <a:rPr lang="es-AR" b="0" i="0" dirty="0" smtClean="0"/>
            <a:t>()</a:t>
          </a:r>
          <a:endParaRPr lang="es-AR" dirty="0"/>
        </a:p>
      </dgm:t>
    </dgm:pt>
    <dgm:pt modelId="{5238F9A8-3B4C-4A9D-BFA4-606837C6D0F4}" type="parTrans" cxnId="{B44CBCC3-08B0-4F17-9B62-8F11B8DD4F3E}">
      <dgm:prSet/>
      <dgm:spPr/>
      <dgm:t>
        <a:bodyPr/>
        <a:lstStyle/>
        <a:p>
          <a:endParaRPr lang="es-AR"/>
        </a:p>
      </dgm:t>
    </dgm:pt>
    <dgm:pt modelId="{446CC743-0537-4EB1-B6E5-8D7789DA7B77}" type="sibTrans" cxnId="{B44CBCC3-08B0-4F17-9B62-8F11B8DD4F3E}">
      <dgm:prSet/>
      <dgm:spPr/>
      <dgm:t>
        <a:bodyPr/>
        <a:lstStyle/>
        <a:p>
          <a:endParaRPr lang="es-AR"/>
        </a:p>
      </dgm:t>
    </dgm:pt>
    <dgm:pt modelId="{5BECBDAB-96C3-4E76-B071-24627507578F}">
      <dgm:prSet phldrT="[Text]"/>
      <dgm:spPr/>
      <dgm:t>
        <a:bodyPr/>
        <a:lstStyle/>
        <a:p>
          <a:r>
            <a:rPr lang="es-AR" b="0" i="0" dirty="0" err="1" smtClean="0"/>
            <a:t>onDestroy</a:t>
          </a:r>
          <a:r>
            <a:rPr lang="es-AR" b="0" i="0" dirty="0" smtClean="0"/>
            <a:t>()</a:t>
          </a:r>
          <a:endParaRPr lang="es-AR" dirty="0"/>
        </a:p>
      </dgm:t>
    </dgm:pt>
    <dgm:pt modelId="{9385984C-9DA4-4958-A8E2-088D005220C5}" type="parTrans" cxnId="{D4DEEE84-64BE-4862-B644-C461DB50A708}">
      <dgm:prSet/>
      <dgm:spPr/>
      <dgm:t>
        <a:bodyPr/>
        <a:lstStyle/>
        <a:p>
          <a:endParaRPr lang="es-AR"/>
        </a:p>
      </dgm:t>
    </dgm:pt>
    <dgm:pt modelId="{F6065CC3-5029-4BD8-89B9-2BB8226071F8}" type="sibTrans" cxnId="{D4DEEE84-64BE-4862-B644-C461DB50A708}">
      <dgm:prSet/>
      <dgm:spPr/>
      <dgm:t>
        <a:bodyPr/>
        <a:lstStyle/>
        <a:p>
          <a:endParaRPr lang="es-AR"/>
        </a:p>
      </dgm:t>
    </dgm:pt>
    <dgm:pt modelId="{4CD77D7D-A059-497B-9561-ABBF734D672B}">
      <dgm:prSet phldrT="[Text]" phldr="1"/>
      <dgm:spPr/>
      <dgm:t>
        <a:bodyPr/>
        <a:lstStyle/>
        <a:p>
          <a:endParaRPr lang="es-AR"/>
        </a:p>
      </dgm:t>
    </dgm:pt>
    <dgm:pt modelId="{9922E22C-0F85-40C2-9B98-239F1775ABF1}" type="parTrans" cxnId="{11C2334F-DA9B-400B-BFAD-CB74880A2CC4}">
      <dgm:prSet/>
      <dgm:spPr/>
      <dgm:t>
        <a:bodyPr/>
        <a:lstStyle/>
        <a:p>
          <a:endParaRPr lang="es-AR"/>
        </a:p>
      </dgm:t>
    </dgm:pt>
    <dgm:pt modelId="{03D80DF2-89DB-4D4F-88FF-E5EAC5271052}" type="sibTrans" cxnId="{11C2334F-DA9B-400B-BFAD-CB74880A2CC4}">
      <dgm:prSet/>
      <dgm:spPr/>
      <dgm:t>
        <a:bodyPr/>
        <a:lstStyle/>
        <a:p>
          <a:endParaRPr lang="es-AR"/>
        </a:p>
      </dgm:t>
    </dgm:pt>
    <dgm:pt modelId="{4103B534-61E8-4984-B9BE-EF0EBBD99A09}">
      <dgm:prSet phldrT="[Text]"/>
      <dgm:spPr/>
      <dgm:t>
        <a:bodyPr/>
        <a:lstStyle/>
        <a:p>
          <a:r>
            <a:rPr lang="es-AR" b="0" i="0" dirty="0" err="1" smtClean="0"/>
            <a:t>onRestart</a:t>
          </a:r>
          <a:r>
            <a:rPr lang="es-AR" b="0" i="0" dirty="0" smtClean="0"/>
            <a:t>()</a:t>
          </a:r>
          <a:endParaRPr lang="es-AR" dirty="0"/>
        </a:p>
      </dgm:t>
    </dgm:pt>
    <dgm:pt modelId="{2F3F51F6-0543-44D6-A85C-AE8508D4ACD1}" type="parTrans" cxnId="{C11397C4-266C-4353-9C3C-0AFE43066EFA}">
      <dgm:prSet/>
      <dgm:spPr/>
      <dgm:t>
        <a:bodyPr/>
        <a:lstStyle/>
        <a:p>
          <a:endParaRPr lang="es-AR"/>
        </a:p>
      </dgm:t>
    </dgm:pt>
    <dgm:pt modelId="{56B0D121-2ADE-4149-A0F3-2242E8AC4F5A}" type="sibTrans" cxnId="{C11397C4-266C-4353-9C3C-0AFE43066EFA}">
      <dgm:prSet/>
      <dgm:spPr/>
      <dgm:t>
        <a:bodyPr/>
        <a:lstStyle/>
        <a:p>
          <a:endParaRPr lang="es-AR"/>
        </a:p>
      </dgm:t>
    </dgm:pt>
    <dgm:pt modelId="{B83E2532-1EBA-4BA7-BBA0-07355623D596}">
      <dgm:prSet phldrT="[Text]" phldr="1"/>
      <dgm:spPr/>
      <dgm:t>
        <a:bodyPr/>
        <a:lstStyle/>
        <a:p>
          <a:endParaRPr lang="es-AR" dirty="0"/>
        </a:p>
      </dgm:t>
    </dgm:pt>
    <dgm:pt modelId="{502AC45A-A215-4E3C-9108-505053E04AAC}" type="sibTrans" cxnId="{5B53A169-0976-4CC3-B332-2652E533D2AC}">
      <dgm:prSet/>
      <dgm:spPr/>
      <dgm:t>
        <a:bodyPr/>
        <a:lstStyle/>
        <a:p>
          <a:endParaRPr lang="es-AR"/>
        </a:p>
      </dgm:t>
    </dgm:pt>
    <dgm:pt modelId="{7B666965-4A31-47D7-9AD6-39BC0ED4E807}" type="parTrans" cxnId="{5B53A169-0976-4CC3-B332-2652E533D2AC}">
      <dgm:prSet/>
      <dgm:spPr/>
      <dgm:t>
        <a:bodyPr/>
        <a:lstStyle/>
        <a:p>
          <a:endParaRPr lang="es-AR"/>
        </a:p>
      </dgm:t>
    </dgm:pt>
    <dgm:pt modelId="{E28538AC-EBA4-475A-AF29-A3DDD798FBB1}">
      <dgm:prSet phldrT="[Text]" phldr="1"/>
      <dgm:spPr/>
      <dgm:t>
        <a:bodyPr/>
        <a:lstStyle/>
        <a:p>
          <a:endParaRPr lang="es-AR" dirty="0"/>
        </a:p>
      </dgm:t>
    </dgm:pt>
    <dgm:pt modelId="{A334E267-2711-4056-ADFB-C931361AFC84}" type="sibTrans" cxnId="{4F816DC5-9905-4260-A631-BB7E403085A1}">
      <dgm:prSet/>
      <dgm:spPr/>
      <dgm:t>
        <a:bodyPr/>
        <a:lstStyle/>
        <a:p>
          <a:endParaRPr lang="es-AR"/>
        </a:p>
      </dgm:t>
    </dgm:pt>
    <dgm:pt modelId="{7BCD86B6-2817-46FE-A128-80D0B1E0B900}" type="parTrans" cxnId="{4F816DC5-9905-4260-A631-BB7E403085A1}">
      <dgm:prSet/>
      <dgm:spPr/>
      <dgm:t>
        <a:bodyPr/>
        <a:lstStyle/>
        <a:p>
          <a:endParaRPr lang="es-AR"/>
        </a:p>
      </dgm:t>
    </dgm:pt>
    <dgm:pt modelId="{716AAEA4-72CA-4F56-91A4-F39A53AAC3A5}" type="pres">
      <dgm:prSet presAssocID="{EE127563-8B18-463F-8DE0-D249E76BD17D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s-AR"/>
        </a:p>
      </dgm:t>
    </dgm:pt>
    <dgm:pt modelId="{BC8052D4-32DD-4B03-B33B-1BC37D395275}" type="pres">
      <dgm:prSet presAssocID="{E28538AC-EBA4-475A-AF29-A3DDD798FBB1}" presName="parenttextcomposite" presStyleCnt="0"/>
      <dgm:spPr/>
      <dgm:t>
        <a:bodyPr/>
        <a:lstStyle/>
        <a:p>
          <a:endParaRPr lang="es-AR"/>
        </a:p>
      </dgm:t>
    </dgm:pt>
    <dgm:pt modelId="{39137777-53FB-4277-9737-4A20256A4E97}" type="pres">
      <dgm:prSet presAssocID="{E28538AC-EBA4-475A-AF29-A3DDD798FBB1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3C0FB5-D6DC-4E34-960E-C18D5E84E174}" type="pres">
      <dgm:prSet presAssocID="{E28538AC-EBA4-475A-AF29-A3DDD798FBB1}" presName="composite" presStyleCnt="0"/>
      <dgm:spPr/>
      <dgm:t>
        <a:bodyPr/>
        <a:lstStyle/>
        <a:p>
          <a:endParaRPr lang="es-AR"/>
        </a:p>
      </dgm:t>
    </dgm:pt>
    <dgm:pt modelId="{D9009A29-B633-4EFF-BA5C-85FB1B1E832F}" type="pres">
      <dgm:prSet presAssocID="{E28538AC-EBA4-475A-AF29-A3DDD798FBB1}" presName="chevron1" presStyleLbl="alignNode1" presStyleIdx="0" presStyleCnt="21"/>
      <dgm:spPr/>
      <dgm:t>
        <a:bodyPr/>
        <a:lstStyle/>
        <a:p>
          <a:endParaRPr lang="es-AR"/>
        </a:p>
      </dgm:t>
    </dgm:pt>
    <dgm:pt modelId="{3D017887-107B-47E7-BF59-F9723E4CC79A}" type="pres">
      <dgm:prSet presAssocID="{E28538AC-EBA4-475A-AF29-A3DDD798FBB1}" presName="chevron2" presStyleLbl="alignNode1" presStyleIdx="1" presStyleCnt="21"/>
      <dgm:spPr/>
      <dgm:t>
        <a:bodyPr/>
        <a:lstStyle/>
        <a:p>
          <a:endParaRPr lang="es-AR"/>
        </a:p>
      </dgm:t>
    </dgm:pt>
    <dgm:pt modelId="{3712F002-08FE-4E8B-BA85-3B231A97E19A}" type="pres">
      <dgm:prSet presAssocID="{E28538AC-EBA4-475A-AF29-A3DDD798FBB1}" presName="chevron3" presStyleLbl="alignNode1" presStyleIdx="2" presStyleCnt="21"/>
      <dgm:spPr/>
      <dgm:t>
        <a:bodyPr/>
        <a:lstStyle/>
        <a:p>
          <a:endParaRPr lang="es-AR"/>
        </a:p>
      </dgm:t>
    </dgm:pt>
    <dgm:pt modelId="{74C7796F-65B6-4C78-8B01-ACAA89088E20}" type="pres">
      <dgm:prSet presAssocID="{E28538AC-EBA4-475A-AF29-A3DDD798FBB1}" presName="chevron4" presStyleLbl="alignNode1" presStyleIdx="3" presStyleCnt="21"/>
      <dgm:spPr/>
      <dgm:t>
        <a:bodyPr/>
        <a:lstStyle/>
        <a:p>
          <a:endParaRPr lang="es-AR"/>
        </a:p>
      </dgm:t>
    </dgm:pt>
    <dgm:pt modelId="{7A300F92-63E3-4032-9C56-A716874A6F57}" type="pres">
      <dgm:prSet presAssocID="{E28538AC-EBA4-475A-AF29-A3DDD798FBB1}" presName="chevron5" presStyleLbl="alignNode1" presStyleIdx="4" presStyleCnt="21"/>
      <dgm:spPr/>
      <dgm:t>
        <a:bodyPr/>
        <a:lstStyle/>
        <a:p>
          <a:endParaRPr lang="es-AR"/>
        </a:p>
      </dgm:t>
    </dgm:pt>
    <dgm:pt modelId="{215ED444-096E-486E-A3BA-311A14E50812}" type="pres">
      <dgm:prSet presAssocID="{E28538AC-EBA4-475A-AF29-A3DDD798FBB1}" presName="chevron6" presStyleLbl="alignNode1" presStyleIdx="5" presStyleCnt="21"/>
      <dgm:spPr/>
      <dgm:t>
        <a:bodyPr/>
        <a:lstStyle/>
        <a:p>
          <a:endParaRPr lang="es-AR"/>
        </a:p>
      </dgm:t>
    </dgm:pt>
    <dgm:pt modelId="{C4C25687-CC45-45BD-85A9-455F79B7169F}" type="pres">
      <dgm:prSet presAssocID="{E28538AC-EBA4-475A-AF29-A3DDD798FBB1}" presName="chevron7" presStyleLbl="alignNode1" presStyleIdx="6" presStyleCnt="21"/>
      <dgm:spPr/>
      <dgm:t>
        <a:bodyPr/>
        <a:lstStyle/>
        <a:p>
          <a:endParaRPr lang="es-AR"/>
        </a:p>
      </dgm:t>
    </dgm:pt>
    <dgm:pt modelId="{7E97198D-1A9E-4086-B435-D2DE1BFB81E2}" type="pres">
      <dgm:prSet presAssocID="{E28538AC-EBA4-475A-AF29-A3DDD798FBB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C32031A-4967-4E1C-9754-366312229AB9}" type="pres">
      <dgm:prSet presAssocID="{A334E267-2711-4056-ADFB-C931361AFC84}" presName="sibTrans" presStyleCnt="0"/>
      <dgm:spPr/>
      <dgm:t>
        <a:bodyPr/>
        <a:lstStyle/>
        <a:p>
          <a:endParaRPr lang="es-AR"/>
        </a:p>
      </dgm:t>
    </dgm:pt>
    <dgm:pt modelId="{33DDABAB-EC1C-4AFE-A339-FEA5D26F8546}" type="pres">
      <dgm:prSet presAssocID="{B83E2532-1EBA-4BA7-BBA0-07355623D596}" presName="parenttextcomposite" presStyleCnt="0"/>
      <dgm:spPr/>
      <dgm:t>
        <a:bodyPr/>
        <a:lstStyle/>
        <a:p>
          <a:endParaRPr lang="es-AR"/>
        </a:p>
      </dgm:t>
    </dgm:pt>
    <dgm:pt modelId="{4A46A87E-002A-416C-A9BA-F653F9F1D870}" type="pres">
      <dgm:prSet presAssocID="{B83E2532-1EBA-4BA7-BBA0-07355623D596}" presName="parenttext" presStyleLbl="revTx" presStyleIdx="1" presStyleCnt="3" custScaleX="101175" custScaleY="8614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8AFE04-9BF0-47A9-B491-90823E65EA46}" type="pres">
      <dgm:prSet presAssocID="{B83E2532-1EBA-4BA7-BBA0-07355623D596}" presName="composite" presStyleCnt="0"/>
      <dgm:spPr/>
      <dgm:t>
        <a:bodyPr/>
        <a:lstStyle/>
        <a:p>
          <a:endParaRPr lang="es-AR"/>
        </a:p>
      </dgm:t>
    </dgm:pt>
    <dgm:pt modelId="{D8ACB3CC-1894-4B9B-A1F8-CB5A07922639}" type="pres">
      <dgm:prSet presAssocID="{B83E2532-1EBA-4BA7-BBA0-07355623D596}" presName="chevron1" presStyleLbl="alignNode1" presStyleIdx="7" presStyleCnt="21"/>
      <dgm:spPr/>
      <dgm:t>
        <a:bodyPr/>
        <a:lstStyle/>
        <a:p>
          <a:endParaRPr lang="es-AR"/>
        </a:p>
      </dgm:t>
    </dgm:pt>
    <dgm:pt modelId="{73FD5F3C-72D1-4138-BE85-4446E36C9181}" type="pres">
      <dgm:prSet presAssocID="{B83E2532-1EBA-4BA7-BBA0-07355623D596}" presName="chevron2" presStyleLbl="alignNode1" presStyleIdx="8" presStyleCnt="21"/>
      <dgm:spPr/>
      <dgm:t>
        <a:bodyPr/>
        <a:lstStyle/>
        <a:p>
          <a:endParaRPr lang="es-AR"/>
        </a:p>
      </dgm:t>
    </dgm:pt>
    <dgm:pt modelId="{10200B1E-1EA6-4016-86A7-C50A167EC828}" type="pres">
      <dgm:prSet presAssocID="{B83E2532-1EBA-4BA7-BBA0-07355623D596}" presName="chevron3" presStyleLbl="alignNode1" presStyleIdx="9" presStyleCnt="21"/>
      <dgm:spPr/>
      <dgm:t>
        <a:bodyPr/>
        <a:lstStyle/>
        <a:p>
          <a:endParaRPr lang="es-AR"/>
        </a:p>
      </dgm:t>
    </dgm:pt>
    <dgm:pt modelId="{8710886D-2D6C-4869-84C9-8E5D23D1997E}" type="pres">
      <dgm:prSet presAssocID="{B83E2532-1EBA-4BA7-BBA0-07355623D596}" presName="chevron4" presStyleLbl="alignNode1" presStyleIdx="10" presStyleCnt="21"/>
      <dgm:spPr/>
      <dgm:t>
        <a:bodyPr/>
        <a:lstStyle/>
        <a:p>
          <a:endParaRPr lang="es-AR"/>
        </a:p>
      </dgm:t>
    </dgm:pt>
    <dgm:pt modelId="{0663D719-688E-4E95-89BF-D1C4DD23F183}" type="pres">
      <dgm:prSet presAssocID="{B83E2532-1EBA-4BA7-BBA0-07355623D596}" presName="chevron5" presStyleLbl="alignNode1" presStyleIdx="11" presStyleCnt="21"/>
      <dgm:spPr/>
      <dgm:t>
        <a:bodyPr/>
        <a:lstStyle/>
        <a:p>
          <a:endParaRPr lang="es-AR"/>
        </a:p>
      </dgm:t>
    </dgm:pt>
    <dgm:pt modelId="{6A63748E-1D20-4256-9A21-A6DEE73BC4AE}" type="pres">
      <dgm:prSet presAssocID="{B83E2532-1EBA-4BA7-BBA0-07355623D596}" presName="chevron6" presStyleLbl="alignNode1" presStyleIdx="12" presStyleCnt="21"/>
      <dgm:spPr/>
      <dgm:t>
        <a:bodyPr/>
        <a:lstStyle/>
        <a:p>
          <a:endParaRPr lang="es-AR"/>
        </a:p>
      </dgm:t>
    </dgm:pt>
    <dgm:pt modelId="{AE6D24BC-7707-4CA5-8D44-55C21513AE83}" type="pres">
      <dgm:prSet presAssocID="{B83E2532-1EBA-4BA7-BBA0-07355623D596}" presName="chevron7" presStyleLbl="alignNode1" presStyleIdx="13" presStyleCnt="21"/>
      <dgm:spPr/>
      <dgm:t>
        <a:bodyPr/>
        <a:lstStyle/>
        <a:p>
          <a:endParaRPr lang="es-AR"/>
        </a:p>
      </dgm:t>
    </dgm:pt>
    <dgm:pt modelId="{0F790A43-6E6E-4B85-AC8F-6BEE1D266A0B}" type="pres">
      <dgm:prSet presAssocID="{B83E2532-1EBA-4BA7-BBA0-07355623D59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A81B7C3-DB94-4BAC-887B-3BB7B2D24E48}" type="pres">
      <dgm:prSet presAssocID="{502AC45A-A215-4E3C-9108-505053E04AAC}" presName="sibTrans" presStyleCnt="0"/>
      <dgm:spPr/>
      <dgm:t>
        <a:bodyPr/>
        <a:lstStyle/>
        <a:p>
          <a:endParaRPr lang="es-AR"/>
        </a:p>
      </dgm:t>
    </dgm:pt>
    <dgm:pt modelId="{7F35DC69-212B-4F7C-8CE8-FFECDF322B52}" type="pres">
      <dgm:prSet presAssocID="{4CD77D7D-A059-497B-9561-ABBF734D672B}" presName="parenttextcomposite" presStyleCnt="0"/>
      <dgm:spPr/>
      <dgm:t>
        <a:bodyPr/>
        <a:lstStyle/>
        <a:p>
          <a:endParaRPr lang="es-AR"/>
        </a:p>
      </dgm:t>
    </dgm:pt>
    <dgm:pt modelId="{430A0745-32E4-4B17-A5AA-7E93ACD9C253}" type="pres">
      <dgm:prSet presAssocID="{4CD77D7D-A059-497B-9561-ABBF734D672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AB8C5CF-291A-4FB6-A074-EE92D5B7BB25}" type="pres">
      <dgm:prSet presAssocID="{4CD77D7D-A059-497B-9561-ABBF734D672B}" presName="composite" presStyleCnt="0"/>
      <dgm:spPr/>
      <dgm:t>
        <a:bodyPr/>
        <a:lstStyle/>
        <a:p>
          <a:endParaRPr lang="es-AR"/>
        </a:p>
      </dgm:t>
    </dgm:pt>
    <dgm:pt modelId="{201D47C0-1BC6-4403-8C9D-48ACDDC080D5}" type="pres">
      <dgm:prSet presAssocID="{4CD77D7D-A059-497B-9561-ABBF734D672B}" presName="chevron1" presStyleLbl="alignNode1" presStyleIdx="14" presStyleCnt="21"/>
      <dgm:spPr/>
      <dgm:t>
        <a:bodyPr/>
        <a:lstStyle/>
        <a:p>
          <a:endParaRPr lang="es-AR"/>
        </a:p>
      </dgm:t>
    </dgm:pt>
    <dgm:pt modelId="{1FC16E36-5A50-495A-95E4-752BEBF1908E}" type="pres">
      <dgm:prSet presAssocID="{4CD77D7D-A059-497B-9561-ABBF734D672B}" presName="chevron2" presStyleLbl="alignNode1" presStyleIdx="15" presStyleCnt="21"/>
      <dgm:spPr/>
      <dgm:t>
        <a:bodyPr/>
        <a:lstStyle/>
        <a:p>
          <a:endParaRPr lang="es-AR"/>
        </a:p>
      </dgm:t>
    </dgm:pt>
    <dgm:pt modelId="{2BB5BF30-E7D0-4CC3-B603-2A293B43C8BB}" type="pres">
      <dgm:prSet presAssocID="{4CD77D7D-A059-497B-9561-ABBF734D672B}" presName="chevron3" presStyleLbl="alignNode1" presStyleIdx="16" presStyleCnt="21"/>
      <dgm:spPr/>
      <dgm:t>
        <a:bodyPr/>
        <a:lstStyle/>
        <a:p>
          <a:endParaRPr lang="es-AR"/>
        </a:p>
      </dgm:t>
    </dgm:pt>
    <dgm:pt modelId="{37529F81-20C9-4710-8C65-67D61ADA4C79}" type="pres">
      <dgm:prSet presAssocID="{4CD77D7D-A059-497B-9561-ABBF734D672B}" presName="chevron4" presStyleLbl="alignNode1" presStyleIdx="17" presStyleCnt="21"/>
      <dgm:spPr/>
      <dgm:t>
        <a:bodyPr/>
        <a:lstStyle/>
        <a:p>
          <a:endParaRPr lang="es-AR"/>
        </a:p>
      </dgm:t>
    </dgm:pt>
    <dgm:pt modelId="{EB869BCA-6BFE-4199-B4A5-EC8E2994EA7C}" type="pres">
      <dgm:prSet presAssocID="{4CD77D7D-A059-497B-9561-ABBF734D672B}" presName="chevron5" presStyleLbl="alignNode1" presStyleIdx="18" presStyleCnt="21"/>
      <dgm:spPr/>
      <dgm:t>
        <a:bodyPr/>
        <a:lstStyle/>
        <a:p>
          <a:endParaRPr lang="es-AR"/>
        </a:p>
      </dgm:t>
    </dgm:pt>
    <dgm:pt modelId="{AF15798B-583B-4292-AC75-4C7F300AEFF9}" type="pres">
      <dgm:prSet presAssocID="{4CD77D7D-A059-497B-9561-ABBF734D672B}" presName="chevron6" presStyleLbl="alignNode1" presStyleIdx="19" presStyleCnt="21"/>
      <dgm:spPr/>
      <dgm:t>
        <a:bodyPr/>
        <a:lstStyle/>
        <a:p>
          <a:endParaRPr lang="es-AR"/>
        </a:p>
      </dgm:t>
    </dgm:pt>
    <dgm:pt modelId="{691876E7-1E69-4C7B-828F-440F942F8900}" type="pres">
      <dgm:prSet presAssocID="{4CD77D7D-A059-497B-9561-ABBF734D672B}" presName="chevron7" presStyleLbl="alignNode1" presStyleIdx="20" presStyleCnt="21"/>
      <dgm:spPr/>
      <dgm:t>
        <a:bodyPr/>
        <a:lstStyle/>
        <a:p>
          <a:endParaRPr lang="es-AR"/>
        </a:p>
      </dgm:t>
    </dgm:pt>
    <dgm:pt modelId="{8CEE3913-2EC2-4E1F-9BF5-1607E0333DEC}" type="pres">
      <dgm:prSet presAssocID="{4CD77D7D-A059-497B-9561-ABBF734D672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1C2334F-DA9B-400B-BFAD-CB74880A2CC4}" srcId="{EE127563-8B18-463F-8DE0-D249E76BD17D}" destId="{4CD77D7D-A059-497B-9561-ABBF734D672B}" srcOrd="2" destOrd="0" parTransId="{9922E22C-0F85-40C2-9B98-239F1775ABF1}" sibTransId="{03D80DF2-89DB-4D4F-88FF-E5EAC5271052}"/>
    <dgm:cxn modelId="{350A6DA9-065C-4232-B4B5-FFEB703DCE5B}" type="presOf" srcId="{4103B534-61E8-4984-B9BE-EF0EBBD99A09}" destId="{8CEE3913-2EC2-4E1F-9BF5-1607E0333DEC}" srcOrd="0" destOrd="0" presId="urn:microsoft.com/office/officeart/2008/layout/VerticalAccentList"/>
    <dgm:cxn modelId="{53F41BD2-6A16-4B98-BD0E-8F0245EFC4D6}" type="presOf" srcId="{B83E2532-1EBA-4BA7-BBA0-07355623D596}" destId="{4A46A87E-002A-416C-A9BA-F653F9F1D870}" srcOrd="0" destOrd="0" presId="urn:microsoft.com/office/officeart/2008/layout/VerticalAccentList"/>
    <dgm:cxn modelId="{017B8732-3DD1-4AAF-8266-580591F57094}" type="presOf" srcId="{EE127563-8B18-463F-8DE0-D249E76BD17D}" destId="{716AAEA4-72CA-4F56-91A4-F39A53AAC3A5}" srcOrd="0" destOrd="0" presId="urn:microsoft.com/office/officeart/2008/layout/VerticalAccentList"/>
    <dgm:cxn modelId="{D4DEEE84-64BE-4862-B644-C461DB50A708}" srcId="{B83E2532-1EBA-4BA7-BBA0-07355623D596}" destId="{5BECBDAB-96C3-4E76-B071-24627507578F}" srcOrd="0" destOrd="0" parTransId="{9385984C-9DA4-4958-A8E2-088D005220C5}" sibTransId="{F6065CC3-5029-4BD8-89B9-2BB8226071F8}"/>
    <dgm:cxn modelId="{FE79DD0E-807D-4BC8-91FA-5D48BC4BE684}" type="presOf" srcId="{5BECBDAB-96C3-4E76-B071-24627507578F}" destId="{0F790A43-6E6E-4B85-AC8F-6BEE1D266A0B}" srcOrd="0" destOrd="0" presId="urn:microsoft.com/office/officeart/2008/layout/VerticalAccentList"/>
    <dgm:cxn modelId="{C11397C4-266C-4353-9C3C-0AFE43066EFA}" srcId="{4CD77D7D-A059-497B-9561-ABBF734D672B}" destId="{4103B534-61E8-4984-B9BE-EF0EBBD99A09}" srcOrd="0" destOrd="0" parTransId="{2F3F51F6-0543-44D6-A85C-AE8508D4ACD1}" sibTransId="{56B0D121-2ADE-4149-A0F3-2242E8AC4F5A}"/>
    <dgm:cxn modelId="{69960D7E-2D1F-4303-AD46-E6692AD79BCD}" type="presOf" srcId="{4CD77D7D-A059-497B-9561-ABBF734D672B}" destId="{430A0745-32E4-4B17-A5AA-7E93ACD9C253}" srcOrd="0" destOrd="0" presId="urn:microsoft.com/office/officeart/2008/layout/VerticalAccentList"/>
    <dgm:cxn modelId="{4F816DC5-9905-4260-A631-BB7E403085A1}" srcId="{EE127563-8B18-463F-8DE0-D249E76BD17D}" destId="{E28538AC-EBA4-475A-AF29-A3DDD798FBB1}" srcOrd="0" destOrd="0" parTransId="{7BCD86B6-2817-46FE-A128-80D0B1E0B900}" sibTransId="{A334E267-2711-4056-ADFB-C931361AFC84}"/>
    <dgm:cxn modelId="{5B53A169-0976-4CC3-B332-2652E533D2AC}" srcId="{EE127563-8B18-463F-8DE0-D249E76BD17D}" destId="{B83E2532-1EBA-4BA7-BBA0-07355623D596}" srcOrd="1" destOrd="0" parTransId="{7B666965-4A31-47D7-9AD6-39BC0ED4E807}" sibTransId="{502AC45A-A215-4E3C-9108-505053E04AAC}"/>
    <dgm:cxn modelId="{B44CBCC3-08B0-4F17-9B62-8F11B8DD4F3E}" srcId="{E28538AC-EBA4-475A-AF29-A3DDD798FBB1}" destId="{357C4615-D047-4656-86FE-896956171C56}" srcOrd="0" destOrd="0" parTransId="{5238F9A8-3B4C-4A9D-BFA4-606837C6D0F4}" sibTransId="{446CC743-0537-4EB1-B6E5-8D7789DA7B77}"/>
    <dgm:cxn modelId="{7F57A071-620D-4C9B-AB10-0FFFBBA1E675}" type="presOf" srcId="{357C4615-D047-4656-86FE-896956171C56}" destId="{7E97198D-1A9E-4086-B435-D2DE1BFB81E2}" srcOrd="0" destOrd="0" presId="urn:microsoft.com/office/officeart/2008/layout/VerticalAccentList"/>
    <dgm:cxn modelId="{8663F77B-75E6-4F57-84BA-8126F7BE3FAA}" type="presOf" srcId="{E28538AC-EBA4-475A-AF29-A3DDD798FBB1}" destId="{39137777-53FB-4277-9737-4A20256A4E97}" srcOrd="0" destOrd="0" presId="urn:microsoft.com/office/officeart/2008/layout/VerticalAccentList"/>
    <dgm:cxn modelId="{72993813-66B0-42BA-B9E7-2339316B1F97}" type="presParOf" srcId="{716AAEA4-72CA-4F56-91A4-F39A53AAC3A5}" destId="{BC8052D4-32DD-4B03-B33B-1BC37D395275}" srcOrd="0" destOrd="0" presId="urn:microsoft.com/office/officeart/2008/layout/VerticalAccentList"/>
    <dgm:cxn modelId="{E6AFD1AA-10E5-4A0C-A1CD-8DA15139965D}" type="presParOf" srcId="{BC8052D4-32DD-4B03-B33B-1BC37D395275}" destId="{39137777-53FB-4277-9737-4A20256A4E97}" srcOrd="0" destOrd="0" presId="urn:microsoft.com/office/officeart/2008/layout/VerticalAccentList"/>
    <dgm:cxn modelId="{665BFA37-6860-4660-B8C8-EDCCEB303B56}" type="presParOf" srcId="{716AAEA4-72CA-4F56-91A4-F39A53AAC3A5}" destId="{5C3C0FB5-D6DC-4E34-960E-C18D5E84E174}" srcOrd="1" destOrd="0" presId="urn:microsoft.com/office/officeart/2008/layout/VerticalAccentList"/>
    <dgm:cxn modelId="{16026053-7513-48D8-9156-1A365A160F72}" type="presParOf" srcId="{5C3C0FB5-D6DC-4E34-960E-C18D5E84E174}" destId="{D9009A29-B633-4EFF-BA5C-85FB1B1E832F}" srcOrd="0" destOrd="0" presId="urn:microsoft.com/office/officeart/2008/layout/VerticalAccentList"/>
    <dgm:cxn modelId="{1F96CAC7-C952-4056-88A3-AD1B1375C2E9}" type="presParOf" srcId="{5C3C0FB5-D6DC-4E34-960E-C18D5E84E174}" destId="{3D017887-107B-47E7-BF59-F9723E4CC79A}" srcOrd="1" destOrd="0" presId="urn:microsoft.com/office/officeart/2008/layout/VerticalAccentList"/>
    <dgm:cxn modelId="{BB8092B1-656A-42D5-B30E-B67091D77BB5}" type="presParOf" srcId="{5C3C0FB5-D6DC-4E34-960E-C18D5E84E174}" destId="{3712F002-08FE-4E8B-BA85-3B231A97E19A}" srcOrd="2" destOrd="0" presId="urn:microsoft.com/office/officeart/2008/layout/VerticalAccentList"/>
    <dgm:cxn modelId="{53E1D4A8-6EB6-45B9-A82C-49DC59462EB5}" type="presParOf" srcId="{5C3C0FB5-D6DC-4E34-960E-C18D5E84E174}" destId="{74C7796F-65B6-4C78-8B01-ACAA89088E20}" srcOrd="3" destOrd="0" presId="urn:microsoft.com/office/officeart/2008/layout/VerticalAccentList"/>
    <dgm:cxn modelId="{9C23F13E-32AD-489A-AF2A-A2670694A5FF}" type="presParOf" srcId="{5C3C0FB5-D6DC-4E34-960E-C18D5E84E174}" destId="{7A300F92-63E3-4032-9C56-A716874A6F57}" srcOrd="4" destOrd="0" presId="urn:microsoft.com/office/officeart/2008/layout/VerticalAccentList"/>
    <dgm:cxn modelId="{1E85B7B1-3305-49FA-8036-51D8433D9564}" type="presParOf" srcId="{5C3C0FB5-D6DC-4E34-960E-C18D5E84E174}" destId="{215ED444-096E-486E-A3BA-311A14E50812}" srcOrd="5" destOrd="0" presId="urn:microsoft.com/office/officeart/2008/layout/VerticalAccentList"/>
    <dgm:cxn modelId="{5BE24E25-B2C7-4D03-A560-08865592ED14}" type="presParOf" srcId="{5C3C0FB5-D6DC-4E34-960E-C18D5E84E174}" destId="{C4C25687-CC45-45BD-85A9-455F79B7169F}" srcOrd="6" destOrd="0" presId="urn:microsoft.com/office/officeart/2008/layout/VerticalAccentList"/>
    <dgm:cxn modelId="{D8B26EBF-DDB2-4BB6-A481-CCC814D0AC05}" type="presParOf" srcId="{5C3C0FB5-D6DC-4E34-960E-C18D5E84E174}" destId="{7E97198D-1A9E-4086-B435-D2DE1BFB81E2}" srcOrd="7" destOrd="0" presId="urn:microsoft.com/office/officeart/2008/layout/VerticalAccentList"/>
    <dgm:cxn modelId="{875D7A2E-30A4-4C91-863A-66574C8B5CC1}" type="presParOf" srcId="{716AAEA4-72CA-4F56-91A4-F39A53AAC3A5}" destId="{1C32031A-4967-4E1C-9754-366312229AB9}" srcOrd="2" destOrd="0" presId="urn:microsoft.com/office/officeart/2008/layout/VerticalAccentList"/>
    <dgm:cxn modelId="{F40EAE1B-AAD0-4154-9C1C-6EB03F152863}" type="presParOf" srcId="{716AAEA4-72CA-4F56-91A4-F39A53AAC3A5}" destId="{33DDABAB-EC1C-4AFE-A339-FEA5D26F8546}" srcOrd="3" destOrd="0" presId="urn:microsoft.com/office/officeart/2008/layout/VerticalAccentList"/>
    <dgm:cxn modelId="{63D995F3-F102-476E-9462-BA46736FEE71}" type="presParOf" srcId="{33DDABAB-EC1C-4AFE-A339-FEA5D26F8546}" destId="{4A46A87E-002A-416C-A9BA-F653F9F1D870}" srcOrd="0" destOrd="0" presId="urn:microsoft.com/office/officeart/2008/layout/VerticalAccentList"/>
    <dgm:cxn modelId="{2F420139-E640-4D4E-A305-AAB06001A33E}" type="presParOf" srcId="{716AAEA4-72CA-4F56-91A4-F39A53AAC3A5}" destId="{AC8AFE04-9BF0-47A9-B491-90823E65EA46}" srcOrd="4" destOrd="0" presId="urn:microsoft.com/office/officeart/2008/layout/VerticalAccentList"/>
    <dgm:cxn modelId="{9DB3CE3A-F905-49C4-8B84-EFD7F7670DC7}" type="presParOf" srcId="{AC8AFE04-9BF0-47A9-B491-90823E65EA46}" destId="{D8ACB3CC-1894-4B9B-A1F8-CB5A07922639}" srcOrd="0" destOrd="0" presId="urn:microsoft.com/office/officeart/2008/layout/VerticalAccentList"/>
    <dgm:cxn modelId="{BBA7F6FD-E9BB-4574-B95C-3058F7174108}" type="presParOf" srcId="{AC8AFE04-9BF0-47A9-B491-90823E65EA46}" destId="{73FD5F3C-72D1-4138-BE85-4446E36C9181}" srcOrd="1" destOrd="0" presId="urn:microsoft.com/office/officeart/2008/layout/VerticalAccentList"/>
    <dgm:cxn modelId="{37627EA7-DDE1-407B-B513-6D46995DF3D0}" type="presParOf" srcId="{AC8AFE04-9BF0-47A9-B491-90823E65EA46}" destId="{10200B1E-1EA6-4016-86A7-C50A167EC828}" srcOrd="2" destOrd="0" presId="urn:microsoft.com/office/officeart/2008/layout/VerticalAccentList"/>
    <dgm:cxn modelId="{F1538A6E-CEDF-4326-9FDD-3B10708C1A64}" type="presParOf" srcId="{AC8AFE04-9BF0-47A9-B491-90823E65EA46}" destId="{8710886D-2D6C-4869-84C9-8E5D23D1997E}" srcOrd="3" destOrd="0" presId="urn:microsoft.com/office/officeart/2008/layout/VerticalAccentList"/>
    <dgm:cxn modelId="{414452F9-05AD-45AF-A148-6A6BCA0A2EDD}" type="presParOf" srcId="{AC8AFE04-9BF0-47A9-B491-90823E65EA46}" destId="{0663D719-688E-4E95-89BF-D1C4DD23F183}" srcOrd="4" destOrd="0" presId="urn:microsoft.com/office/officeart/2008/layout/VerticalAccentList"/>
    <dgm:cxn modelId="{F6931D31-1CD0-4F8C-9C59-EBF2D8AF2253}" type="presParOf" srcId="{AC8AFE04-9BF0-47A9-B491-90823E65EA46}" destId="{6A63748E-1D20-4256-9A21-A6DEE73BC4AE}" srcOrd="5" destOrd="0" presId="urn:microsoft.com/office/officeart/2008/layout/VerticalAccentList"/>
    <dgm:cxn modelId="{C259F7DC-13DF-4DFF-8E4E-246B6D203468}" type="presParOf" srcId="{AC8AFE04-9BF0-47A9-B491-90823E65EA46}" destId="{AE6D24BC-7707-4CA5-8D44-55C21513AE83}" srcOrd="6" destOrd="0" presId="urn:microsoft.com/office/officeart/2008/layout/VerticalAccentList"/>
    <dgm:cxn modelId="{894D569D-F945-45FD-84AC-675386712A61}" type="presParOf" srcId="{AC8AFE04-9BF0-47A9-B491-90823E65EA46}" destId="{0F790A43-6E6E-4B85-AC8F-6BEE1D266A0B}" srcOrd="7" destOrd="0" presId="urn:microsoft.com/office/officeart/2008/layout/VerticalAccentList"/>
    <dgm:cxn modelId="{D7D6A4BF-06CF-4571-B955-03FE232D1127}" type="presParOf" srcId="{716AAEA4-72CA-4F56-91A4-F39A53AAC3A5}" destId="{8A81B7C3-DB94-4BAC-887B-3BB7B2D24E48}" srcOrd="5" destOrd="0" presId="urn:microsoft.com/office/officeart/2008/layout/VerticalAccentList"/>
    <dgm:cxn modelId="{44295464-6ADB-4654-A7C0-2568193CF64B}" type="presParOf" srcId="{716AAEA4-72CA-4F56-91A4-F39A53AAC3A5}" destId="{7F35DC69-212B-4F7C-8CE8-FFECDF322B52}" srcOrd="6" destOrd="0" presId="urn:microsoft.com/office/officeart/2008/layout/VerticalAccentList"/>
    <dgm:cxn modelId="{E19B87C9-1363-41BC-9BDF-FC7B595C6270}" type="presParOf" srcId="{7F35DC69-212B-4F7C-8CE8-FFECDF322B52}" destId="{430A0745-32E4-4B17-A5AA-7E93ACD9C253}" srcOrd="0" destOrd="0" presId="urn:microsoft.com/office/officeart/2008/layout/VerticalAccentList"/>
    <dgm:cxn modelId="{C924CC56-683C-4763-939C-A18FECE4C45D}" type="presParOf" srcId="{716AAEA4-72CA-4F56-91A4-F39A53AAC3A5}" destId="{AAB8C5CF-291A-4FB6-A074-EE92D5B7BB25}" srcOrd="7" destOrd="0" presId="urn:microsoft.com/office/officeart/2008/layout/VerticalAccentList"/>
    <dgm:cxn modelId="{2BD02A50-288C-43DE-8420-9BCED98A0DB6}" type="presParOf" srcId="{AAB8C5CF-291A-4FB6-A074-EE92D5B7BB25}" destId="{201D47C0-1BC6-4403-8C9D-48ACDDC080D5}" srcOrd="0" destOrd="0" presId="urn:microsoft.com/office/officeart/2008/layout/VerticalAccentList"/>
    <dgm:cxn modelId="{CF98FD94-9D42-47ED-9288-C53D773387EF}" type="presParOf" srcId="{AAB8C5CF-291A-4FB6-A074-EE92D5B7BB25}" destId="{1FC16E36-5A50-495A-95E4-752BEBF1908E}" srcOrd="1" destOrd="0" presId="urn:microsoft.com/office/officeart/2008/layout/VerticalAccentList"/>
    <dgm:cxn modelId="{F7FDDB14-D3D2-4571-AA1B-29EE1D1470D0}" type="presParOf" srcId="{AAB8C5CF-291A-4FB6-A074-EE92D5B7BB25}" destId="{2BB5BF30-E7D0-4CC3-B603-2A293B43C8BB}" srcOrd="2" destOrd="0" presId="urn:microsoft.com/office/officeart/2008/layout/VerticalAccentList"/>
    <dgm:cxn modelId="{F2761A62-D179-4D63-AEF1-F6C643FD146A}" type="presParOf" srcId="{AAB8C5CF-291A-4FB6-A074-EE92D5B7BB25}" destId="{37529F81-20C9-4710-8C65-67D61ADA4C79}" srcOrd="3" destOrd="0" presId="urn:microsoft.com/office/officeart/2008/layout/VerticalAccentList"/>
    <dgm:cxn modelId="{DA3E4B64-17C0-4611-A837-76CF9DF83861}" type="presParOf" srcId="{AAB8C5CF-291A-4FB6-A074-EE92D5B7BB25}" destId="{EB869BCA-6BFE-4199-B4A5-EC8E2994EA7C}" srcOrd="4" destOrd="0" presId="urn:microsoft.com/office/officeart/2008/layout/VerticalAccentList"/>
    <dgm:cxn modelId="{77048F11-AE0B-482B-BA82-C10ED7A02C86}" type="presParOf" srcId="{AAB8C5CF-291A-4FB6-A074-EE92D5B7BB25}" destId="{AF15798B-583B-4292-AC75-4C7F300AEFF9}" srcOrd="5" destOrd="0" presId="urn:microsoft.com/office/officeart/2008/layout/VerticalAccentList"/>
    <dgm:cxn modelId="{C4DC231E-3B49-43AA-855A-992E90723CE5}" type="presParOf" srcId="{AAB8C5CF-291A-4FB6-A074-EE92D5B7BB25}" destId="{691876E7-1E69-4C7B-828F-440F942F8900}" srcOrd="6" destOrd="0" presId="urn:microsoft.com/office/officeart/2008/layout/VerticalAccentList"/>
    <dgm:cxn modelId="{0D0653D2-FA5E-4AA9-AE7B-BBB96110B645}" type="presParOf" srcId="{AAB8C5CF-291A-4FB6-A074-EE92D5B7BB25}" destId="{8CEE3913-2EC2-4E1F-9BF5-1607E0333DE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88A269-737A-40E0-BB01-A0654732BA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D986161-8537-43B9-BFE3-1443CA159B47}">
      <dgm:prSet phldrT="[Text]" phldr="1"/>
      <dgm:spPr/>
      <dgm:t>
        <a:bodyPr/>
        <a:lstStyle/>
        <a:p>
          <a:endParaRPr lang="es-AR" dirty="0">
            <a:noFill/>
          </a:endParaRPr>
        </a:p>
      </dgm:t>
    </dgm:pt>
    <dgm:pt modelId="{6BECF1B8-2C13-4066-BBC1-362A9E5A725D}" type="parTrans" cxnId="{6986C2BD-B70C-4DD1-B01C-4169D7B114B4}">
      <dgm:prSet/>
      <dgm:spPr/>
      <dgm:t>
        <a:bodyPr/>
        <a:lstStyle/>
        <a:p>
          <a:endParaRPr lang="es-AR"/>
        </a:p>
      </dgm:t>
    </dgm:pt>
    <dgm:pt modelId="{1D3784F1-9E5C-4264-B30F-DC92B0082440}" type="sibTrans" cxnId="{6986C2BD-B70C-4DD1-B01C-4169D7B114B4}">
      <dgm:prSet/>
      <dgm:spPr/>
      <dgm:t>
        <a:bodyPr/>
        <a:lstStyle/>
        <a:p>
          <a:endParaRPr lang="es-AR"/>
        </a:p>
      </dgm:t>
    </dgm:pt>
    <dgm:pt modelId="{2EFAF2D0-4CEF-485A-86FE-E0AAB577F850}">
      <dgm:prSet phldrT="[Text]"/>
      <dgm:spPr/>
      <dgm:t>
        <a:bodyPr/>
        <a:lstStyle/>
        <a:p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pueden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combinar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múltiples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fragments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una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única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Acivity</a:t>
          </a:r>
          <a:endParaRPr lang="en-US" b="1" i="1" dirty="0" smtClean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A9D902C-0410-4F32-BEBA-412775F8173A}" type="parTrans" cxnId="{67C4DE02-D73E-4F86-8975-D2624F65EB13}">
      <dgm:prSet/>
      <dgm:spPr/>
      <dgm:t>
        <a:bodyPr/>
        <a:lstStyle/>
        <a:p>
          <a:endParaRPr lang="es-AR"/>
        </a:p>
      </dgm:t>
    </dgm:pt>
    <dgm:pt modelId="{C1A7E1CF-3BE5-4EED-976B-0C2243CED7C4}" type="sibTrans" cxnId="{67C4DE02-D73E-4F86-8975-D2624F65EB13}">
      <dgm:prSet/>
      <dgm:spPr/>
      <dgm:t>
        <a:bodyPr/>
        <a:lstStyle/>
        <a:p>
          <a:endParaRPr lang="es-AR"/>
        </a:p>
      </dgm:t>
    </dgm:pt>
    <dgm:pt modelId="{CD54FE5F-0E1B-457B-9596-A50DBBC7142E}">
      <dgm:prSet phldrT="[Text]"/>
      <dgm:spPr/>
      <dgm:t>
        <a:bodyPr/>
        <a:lstStyle/>
        <a:p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Tiene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propio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ciclo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de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vida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,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propios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eventos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, y se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puede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reutilizar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diferentes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Activities</a:t>
          </a:r>
        </a:p>
        <a:p>
          <a:endParaRPr lang="es-AR" dirty="0"/>
        </a:p>
      </dgm:t>
    </dgm:pt>
    <dgm:pt modelId="{B9B70895-EC3C-404A-82DF-0EFD21F1B4EA}" type="parTrans" cxnId="{0B98A431-B432-4130-820A-D55618E0433B}">
      <dgm:prSet/>
      <dgm:spPr/>
      <dgm:t>
        <a:bodyPr/>
        <a:lstStyle/>
        <a:p>
          <a:endParaRPr lang="es-AR"/>
        </a:p>
      </dgm:t>
    </dgm:pt>
    <dgm:pt modelId="{6443900C-6A3F-4AAF-92B2-9077CC5EBE2A}" type="sibTrans" cxnId="{0B98A431-B432-4130-820A-D55618E0433B}">
      <dgm:prSet/>
      <dgm:spPr/>
      <dgm:t>
        <a:bodyPr/>
        <a:lstStyle/>
        <a:p>
          <a:endParaRPr lang="es-AR"/>
        </a:p>
      </dgm:t>
    </dgm:pt>
    <dgm:pt modelId="{018FB68C-B095-42AE-843F-2774B2F7576B}">
      <dgm:prSet phldrT="[Text]"/>
      <dgm:spPr/>
      <dgm:t>
        <a:bodyPr/>
        <a:lstStyle/>
        <a:p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Siempre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debe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estar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embebido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una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Activity, y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ciclo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de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vida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se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directamente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afectado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por</a:t>
          </a:r>
          <a:r>
            <a:rPr lang="en-US" b="1" i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b="1" i="1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ella</a:t>
          </a:r>
          <a:endParaRPr lang="es-AR" dirty="0"/>
        </a:p>
      </dgm:t>
    </dgm:pt>
    <dgm:pt modelId="{70C9EAC6-C930-44EB-AAE5-F7FA09E685F8}" type="parTrans" cxnId="{CA1C3A97-8CF0-4003-BFA5-25E0E9B0732F}">
      <dgm:prSet/>
      <dgm:spPr/>
      <dgm:t>
        <a:bodyPr/>
        <a:lstStyle/>
        <a:p>
          <a:endParaRPr lang="es-AR"/>
        </a:p>
      </dgm:t>
    </dgm:pt>
    <dgm:pt modelId="{16F7630A-C175-4CA3-8D8F-AC727C6D8A02}" type="sibTrans" cxnId="{CA1C3A97-8CF0-4003-BFA5-25E0E9B0732F}">
      <dgm:prSet/>
      <dgm:spPr/>
      <dgm:t>
        <a:bodyPr/>
        <a:lstStyle/>
        <a:p>
          <a:endParaRPr lang="es-AR"/>
        </a:p>
      </dgm:t>
    </dgm:pt>
    <dgm:pt modelId="{8BA4C913-4596-4A38-9B94-08A855BD1288}" type="pres">
      <dgm:prSet presAssocID="{7688A269-737A-40E0-BB01-A0654732BAD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441A027E-29A9-4842-A3DB-061D03EAB0A4}" type="pres">
      <dgm:prSet presAssocID="{0D986161-8537-43B9-BFE3-1443CA159B47}" presName="thickLine" presStyleLbl="alignNode1" presStyleIdx="0" presStyleCnt="1" custLinFactNeighborY="-354"/>
      <dgm:spPr/>
    </dgm:pt>
    <dgm:pt modelId="{CD0741F9-9F6A-4042-9132-B93E48AFE2BA}" type="pres">
      <dgm:prSet presAssocID="{0D986161-8537-43B9-BFE3-1443CA159B47}" presName="horz1" presStyleCnt="0"/>
      <dgm:spPr/>
    </dgm:pt>
    <dgm:pt modelId="{B4650E56-A7CC-4FFD-BA9C-A64BE084DDC8}" type="pres">
      <dgm:prSet presAssocID="{0D986161-8537-43B9-BFE3-1443CA159B47}" presName="tx1" presStyleLbl="revTx" presStyleIdx="0" presStyleCnt="4"/>
      <dgm:spPr/>
      <dgm:t>
        <a:bodyPr/>
        <a:lstStyle/>
        <a:p>
          <a:endParaRPr lang="es-AR"/>
        </a:p>
      </dgm:t>
    </dgm:pt>
    <dgm:pt modelId="{9F17F67F-7CA0-4863-A271-4F5132A56B83}" type="pres">
      <dgm:prSet presAssocID="{0D986161-8537-43B9-BFE3-1443CA159B47}" presName="vert1" presStyleCnt="0"/>
      <dgm:spPr/>
    </dgm:pt>
    <dgm:pt modelId="{53749111-E5AC-4674-8A0F-6BF59B41CB03}" type="pres">
      <dgm:prSet presAssocID="{2EFAF2D0-4CEF-485A-86FE-E0AAB577F850}" presName="vertSpace2a" presStyleCnt="0"/>
      <dgm:spPr/>
    </dgm:pt>
    <dgm:pt modelId="{761C07C7-06D4-4715-B24A-FAD49D5998FC}" type="pres">
      <dgm:prSet presAssocID="{2EFAF2D0-4CEF-485A-86FE-E0AAB577F850}" presName="horz2" presStyleCnt="0"/>
      <dgm:spPr/>
    </dgm:pt>
    <dgm:pt modelId="{A6769ED9-89F6-491E-8A23-CE03F3FE4A56}" type="pres">
      <dgm:prSet presAssocID="{2EFAF2D0-4CEF-485A-86FE-E0AAB577F850}" presName="horzSpace2" presStyleCnt="0"/>
      <dgm:spPr/>
    </dgm:pt>
    <dgm:pt modelId="{B8E9B669-E4E9-48F2-BD48-9EDE627C1299}" type="pres">
      <dgm:prSet presAssocID="{2EFAF2D0-4CEF-485A-86FE-E0AAB577F850}" presName="tx2" presStyleLbl="revTx" presStyleIdx="1" presStyleCnt="4"/>
      <dgm:spPr/>
      <dgm:t>
        <a:bodyPr/>
        <a:lstStyle/>
        <a:p>
          <a:endParaRPr lang="es-AR"/>
        </a:p>
      </dgm:t>
    </dgm:pt>
    <dgm:pt modelId="{52E76588-4466-454F-854B-9E30E71BF224}" type="pres">
      <dgm:prSet presAssocID="{2EFAF2D0-4CEF-485A-86FE-E0AAB577F850}" presName="vert2" presStyleCnt="0"/>
      <dgm:spPr/>
    </dgm:pt>
    <dgm:pt modelId="{561B77BE-9D74-48A4-9AFC-940825EE70AD}" type="pres">
      <dgm:prSet presAssocID="{2EFAF2D0-4CEF-485A-86FE-E0AAB577F850}" presName="thinLine2b" presStyleLbl="callout" presStyleIdx="0" presStyleCnt="3"/>
      <dgm:spPr/>
    </dgm:pt>
    <dgm:pt modelId="{79330FAB-8B70-4D8D-AA16-8F86FD2EAC82}" type="pres">
      <dgm:prSet presAssocID="{2EFAF2D0-4CEF-485A-86FE-E0AAB577F850}" presName="vertSpace2b" presStyleCnt="0"/>
      <dgm:spPr/>
    </dgm:pt>
    <dgm:pt modelId="{DB89F346-B91C-4D87-8222-9A26F257DB72}" type="pres">
      <dgm:prSet presAssocID="{CD54FE5F-0E1B-457B-9596-A50DBBC7142E}" presName="horz2" presStyleCnt="0"/>
      <dgm:spPr/>
    </dgm:pt>
    <dgm:pt modelId="{2F74CA66-87A0-4112-A3D7-50A6C6B4E7F2}" type="pres">
      <dgm:prSet presAssocID="{CD54FE5F-0E1B-457B-9596-A50DBBC7142E}" presName="horzSpace2" presStyleCnt="0"/>
      <dgm:spPr/>
    </dgm:pt>
    <dgm:pt modelId="{B52C668B-513A-48A2-98CE-DDF055403125}" type="pres">
      <dgm:prSet presAssocID="{CD54FE5F-0E1B-457B-9596-A50DBBC7142E}" presName="tx2" presStyleLbl="revTx" presStyleIdx="2" presStyleCnt="4"/>
      <dgm:spPr/>
      <dgm:t>
        <a:bodyPr/>
        <a:lstStyle/>
        <a:p>
          <a:endParaRPr lang="es-AR"/>
        </a:p>
      </dgm:t>
    </dgm:pt>
    <dgm:pt modelId="{E5026A47-2444-49E1-A5AB-0B39BB84675A}" type="pres">
      <dgm:prSet presAssocID="{CD54FE5F-0E1B-457B-9596-A50DBBC7142E}" presName="vert2" presStyleCnt="0"/>
      <dgm:spPr/>
    </dgm:pt>
    <dgm:pt modelId="{F738AE1F-A972-43D8-AEA5-0D9C9F26D000}" type="pres">
      <dgm:prSet presAssocID="{CD54FE5F-0E1B-457B-9596-A50DBBC7142E}" presName="thinLine2b" presStyleLbl="callout" presStyleIdx="1" presStyleCnt="3"/>
      <dgm:spPr/>
    </dgm:pt>
    <dgm:pt modelId="{BAFF6EBC-353E-4E32-99B0-4CC63CA27CEE}" type="pres">
      <dgm:prSet presAssocID="{CD54FE5F-0E1B-457B-9596-A50DBBC7142E}" presName="vertSpace2b" presStyleCnt="0"/>
      <dgm:spPr/>
    </dgm:pt>
    <dgm:pt modelId="{35B9AA5C-CEEB-473B-9B77-D524ADBE7359}" type="pres">
      <dgm:prSet presAssocID="{018FB68C-B095-42AE-843F-2774B2F7576B}" presName="horz2" presStyleCnt="0"/>
      <dgm:spPr/>
    </dgm:pt>
    <dgm:pt modelId="{D2A78B16-0C31-439A-9343-9FCAC190A5F9}" type="pres">
      <dgm:prSet presAssocID="{018FB68C-B095-42AE-843F-2774B2F7576B}" presName="horzSpace2" presStyleCnt="0"/>
      <dgm:spPr/>
    </dgm:pt>
    <dgm:pt modelId="{056E44BB-C846-4A27-AAF6-4791AD05A9F2}" type="pres">
      <dgm:prSet presAssocID="{018FB68C-B095-42AE-843F-2774B2F7576B}" presName="tx2" presStyleLbl="revTx" presStyleIdx="3" presStyleCnt="4"/>
      <dgm:spPr/>
      <dgm:t>
        <a:bodyPr/>
        <a:lstStyle/>
        <a:p>
          <a:endParaRPr lang="es-AR"/>
        </a:p>
      </dgm:t>
    </dgm:pt>
    <dgm:pt modelId="{2774D0CA-7F84-4E9A-A70A-7B28583A2917}" type="pres">
      <dgm:prSet presAssocID="{018FB68C-B095-42AE-843F-2774B2F7576B}" presName="vert2" presStyleCnt="0"/>
      <dgm:spPr/>
    </dgm:pt>
    <dgm:pt modelId="{0C86579C-7FE8-4652-B369-B7C5771AFE05}" type="pres">
      <dgm:prSet presAssocID="{018FB68C-B095-42AE-843F-2774B2F7576B}" presName="thinLine2b" presStyleLbl="callout" presStyleIdx="2" presStyleCnt="3"/>
      <dgm:spPr/>
    </dgm:pt>
    <dgm:pt modelId="{E3F9B9A6-2159-4D4E-9B4B-120F780C05D9}" type="pres">
      <dgm:prSet presAssocID="{018FB68C-B095-42AE-843F-2774B2F7576B}" presName="vertSpace2b" presStyleCnt="0"/>
      <dgm:spPr/>
    </dgm:pt>
  </dgm:ptLst>
  <dgm:cxnLst>
    <dgm:cxn modelId="{8F229944-BA2C-47ED-AF5E-8FE4AB291B6E}" type="presOf" srcId="{018FB68C-B095-42AE-843F-2774B2F7576B}" destId="{056E44BB-C846-4A27-AAF6-4791AD05A9F2}" srcOrd="0" destOrd="0" presId="urn:microsoft.com/office/officeart/2008/layout/LinedList"/>
    <dgm:cxn modelId="{DE893508-A459-4E73-9CE0-60AE4E429C4B}" type="presOf" srcId="{2EFAF2D0-4CEF-485A-86FE-E0AAB577F850}" destId="{B8E9B669-E4E9-48F2-BD48-9EDE627C1299}" srcOrd="0" destOrd="0" presId="urn:microsoft.com/office/officeart/2008/layout/LinedList"/>
    <dgm:cxn modelId="{637768E9-C631-4858-B554-6EA75D7D0526}" type="presOf" srcId="{7688A269-737A-40E0-BB01-A0654732BAD8}" destId="{8BA4C913-4596-4A38-9B94-08A855BD1288}" srcOrd="0" destOrd="0" presId="urn:microsoft.com/office/officeart/2008/layout/LinedList"/>
    <dgm:cxn modelId="{6986C2BD-B70C-4DD1-B01C-4169D7B114B4}" srcId="{7688A269-737A-40E0-BB01-A0654732BAD8}" destId="{0D986161-8537-43B9-BFE3-1443CA159B47}" srcOrd="0" destOrd="0" parTransId="{6BECF1B8-2C13-4066-BBC1-362A9E5A725D}" sibTransId="{1D3784F1-9E5C-4264-B30F-DC92B0082440}"/>
    <dgm:cxn modelId="{0B98A431-B432-4130-820A-D55618E0433B}" srcId="{0D986161-8537-43B9-BFE3-1443CA159B47}" destId="{CD54FE5F-0E1B-457B-9596-A50DBBC7142E}" srcOrd="1" destOrd="0" parTransId="{B9B70895-EC3C-404A-82DF-0EFD21F1B4EA}" sibTransId="{6443900C-6A3F-4AAF-92B2-9077CC5EBE2A}"/>
    <dgm:cxn modelId="{F07E6F76-C323-4FD5-A8AE-CB3CDFADA4E3}" type="presOf" srcId="{0D986161-8537-43B9-BFE3-1443CA159B47}" destId="{B4650E56-A7CC-4FFD-BA9C-A64BE084DDC8}" srcOrd="0" destOrd="0" presId="urn:microsoft.com/office/officeart/2008/layout/LinedList"/>
    <dgm:cxn modelId="{67C4DE02-D73E-4F86-8975-D2624F65EB13}" srcId="{0D986161-8537-43B9-BFE3-1443CA159B47}" destId="{2EFAF2D0-4CEF-485A-86FE-E0AAB577F850}" srcOrd="0" destOrd="0" parTransId="{2A9D902C-0410-4F32-BEBA-412775F8173A}" sibTransId="{C1A7E1CF-3BE5-4EED-976B-0C2243CED7C4}"/>
    <dgm:cxn modelId="{CA1C3A97-8CF0-4003-BFA5-25E0E9B0732F}" srcId="{0D986161-8537-43B9-BFE3-1443CA159B47}" destId="{018FB68C-B095-42AE-843F-2774B2F7576B}" srcOrd="2" destOrd="0" parTransId="{70C9EAC6-C930-44EB-AAE5-F7FA09E685F8}" sibTransId="{16F7630A-C175-4CA3-8D8F-AC727C6D8A02}"/>
    <dgm:cxn modelId="{CBF38F4C-F40E-447B-9589-DC093A5E512F}" type="presOf" srcId="{CD54FE5F-0E1B-457B-9596-A50DBBC7142E}" destId="{B52C668B-513A-48A2-98CE-DDF055403125}" srcOrd="0" destOrd="0" presId="urn:microsoft.com/office/officeart/2008/layout/LinedList"/>
    <dgm:cxn modelId="{44EC2BC4-58C8-4D3C-B45F-DC50D720C574}" type="presParOf" srcId="{8BA4C913-4596-4A38-9B94-08A855BD1288}" destId="{441A027E-29A9-4842-A3DB-061D03EAB0A4}" srcOrd="0" destOrd="0" presId="urn:microsoft.com/office/officeart/2008/layout/LinedList"/>
    <dgm:cxn modelId="{7D683BFB-B1A9-4498-9066-95537E8CEF0C}" type="presParOf" srcId="{8BA4C913-4596-4A38-9B94-08A855BD1288}" destId="{CD0741F9-9F6A-4042-9132-B93E48AFE2BA}" srcOrd="1" destOrd="0" presId="urn:microsoft.com/office/officeart/2008/layout/LinedList"/>
    <dgm:cxn modelId="{5CBF8B61-6EB9-4FC6-A053-3DB399858599}" type="presParOf" srcId="{CD0741F9-9F6A-4042-9132-B93E48AFE2BA}" destId="{B4650E56-A7CC-4FFD-BA9C-A64BE084DDC8}" srcOrd="0" destOrd="0" presId="urn:microsoft.com/office/officeart/2008/layout/LinedList"/>
    <dgm:cxn modelId="{E3EBA3C2-FAE9-4688-A06A-27DA360182F7}" type="presParOf" srcId="{CD0741F9-9F6A-4042-9132-B93E48AFE2BA}" destId="{9F17F67F-7CA0-4863-A271-4F5132A56B83}" srcOrd="1" destOrd="0" presId="urn:microsoft.com/office/officeart/2008/layout/LinedList"/>
    <dgm:cxn modelId="{B97D92E9-05A0-4CC8-9D36-3529AE97DCFB}" type="presParOf" srcId="{9F17F67F-7CA0-4863-A271-4F5132A56B83}" destId="{53749111-E5AC-4674-8A0F-6BF59B41CB03}" srcOrd="0" destOrd="0" presId="urn:microsoft.com/office/officeart/2008/layout/LinedList"/>
    <dgm:cxn modelId="{AA325146-80E0-49B6-A675-74CF405835E0}" type="presParOf" srcId="{9F17F67F-7CA0-4863-A271-4F5132A56B83}" destId="{761C07C7-06D4-4715-B24A-FAD49D5998FC}" srcOrd="1" destOrd="0" presId="urn:microsoft.com/office/officeart/2008/layout/LinedList"/>
    <dgm:cxn modelId="{737F5F3D-BC9D-4EAF-BFBA-4BDD19F173BF}" type="presParOf" srcId="{761C07C7-06D4-4715-B24A-FAD49D5998FC}" destId="{A6769ED9-89F6-491E-8A23-CE03F3FE4A56}" srcOrd="0" destOrd="0" presId="urn:microsoft.com/office/officeart/2008/layout/LinedList"/>
    <dgm:cxn modelId="{D20A7483-3DFA-4C59-9FEF-BF9C632E2B04}" type="presParOf" srcId="{761C07C7-06D4-4715-B24A-FAD49D5998FC}" destId="{B8E9B669-E4E9-48F2-BD48-9EDE627C1299}" srcOrd="1" destOrd="0" presId="urn:microsoft.com/office/officeart/2008/layout/LinedList"/>
    <dgm:cxn modelId="{B5A762E3-9432-4437-BABF-A080DBA5C32F}" type="presParOf" srcId="{761C07C7-06D4-4715-B24A-FAD49D5998FC}" destId="{52E76588-4466-454F-854B-9E30E71BF224}" srcOrd="2" destOrd="0" presId="urn:microsoft.com/office/officeart/2008/layout/LinedList"/>
    <dgm:cxn modelId="{0C34345D-6041-483B-A070-2BF7ADCA3FB9}" type="presParOf" srcId="{9F17F67F-7CA0-4863-A271-4F5132A56B83}" destId="{561B77BE-9D74-48A4-9AFC-940825EE70AD}" srcOrd="2" destOrd="0" presId="urn:microsoft.com/office/officeart/2008/layout/LinedList"/>
    <dgm:cxn modelId="{C50A9437-C5AE-467A-B8CD-7BF2502599C6}" type="presParOf" srcId="{9F17F67F-7CA0-4863-A271-4F5132A56B83}" destId="{79330FAB-8B70-4D8D-AA16-8F86FD2EAC82}" srcOrd="3" destOrd="0" presId="urn:microsoft.com/office/officeart/2008/layout/LinedList"/>
    <dgm:cxn modelId="{AEDC1563-66D6-4926-AAEC-4B2D8BB97533}" type="presParOf" srcId="{9F17F67F-7CA0-4863-A271-4F5132A56B83}" destId="{DB89F346-B91C-4D87-8222-9A26F257DB72}" srcOrd="4" destOrd="0" presId="urn:microsoft.com/office/officeart/2008/layout/LinedList"/>
    <dgm:cxn modelId="{81701965-6F7A-4CC3-9E74-9F2562B45CB2}" type="presParOf" srcId="{DB89F346-B91C-4D87-8222-9A26F257DB72}" destId="{2F74CA66-87A0-4112-A3D7-50A6C6B4E7F2}" srcOrd="0" destOrd="0" presId="urn:microsoft.com/office/officeart/2008/layout/LinedList"/>
    <dgm:cxn modelId="{863B31CF-534D-4C87-B3E6-1B531C40C20F}" type="presParOf" srcId="{DB89F346-B91C-4D87-8222-9A26F257DB72}" destId="{B52C668B-513A-48A2-98CE-DDF055403125}" srcOrd="1" destOrd="0" presId="urn:microsoft.com/office/officeart/2008/layout/LinedList"/>
    <dgm:cxn modelId="{9E682289-8E3F-43DE-B364-8F93A1F483A9}" type="presParOf" srcId="{DB89F346-B91C-4D87-8222-9A26F257DB72}" destId="{E5026A47-2444-49E1-A5AB-0B39BB84675A}" srcOrd="2" destOrd="0" presId="urn:microsoft.com/office/officeart/2008/layout/LinedList"/>
    <dgm:cxn modelId="{F4F61764-C61F-4EA9-87A4-E9CA63A95D5A}" type="presParOf" srcId="{9F17F67F-7CA0-4863-A271-4F5132A56B83}" destId="{F738AE1F-A972-43D8-AEA5-0D9C9F26D000}" srcOrd="5" destOrd="0" presId="urn:microsoft.com/office/officeart/2008/layout/LinedList"/>
    <dgm:cxn modelId="{9E74EA08-39C8-41E6-A24A-172CCBFB22E4}" type="presParOf" srcId="{9F17F67F-7CA0-4863-A271-4F5132A56B83}" destId="{BAFF6EBC-353E-4E32-99B0-4CC63CA27CEE}" srcOrd="6" destOrd="0" presId="urn:microsoft.com/office/officeart/2008/layout/LinedList"/>
    <dgm:cxn modelId="{1A71F42B-DCA6-4C87-B963-C954DC6BADDC}" type="presParOf" srcId="{9F17F67F-7CA0-4863-A271-4F5132A56B83}" destId="{35B9AA5C-CEEB-473B-9B77-D524ADBE7359}" srcOrd="7" destOrd="0" presId="urn:microsoft.com/office/officeart/2008/layout/LinedList"/>
    <dgm:cxn modelId="{B59D2187-31D0-4D1B-AC48-BD6A5013964C}" type="presParOf" srcId="{35B9AA5C-CEEB-473B-9B77-D524ADBE7359}" destId="{D2A78B16-0C31-439A-9343-9FCAC190A5F9}" srcOrd="0" destOrd="0" presId="urn:microsoft.com/office/officeart/2008/layout/LinedList"/>
    <dgm:cxn modelId="{3758639C-4E91-4CF7-AF18-A2CFE5EC0EBB}" type="presParOf" srcId="{35B9AA5C-CEEB-473B-9B77-D524ADBE7359}" destId="{056E44BB-C846-4A27-AAF6-4791AD05A9F2}" srcOrd="1" destOrd="0" presId="urn:microsoft.com/office/officeart/2008/layout/LinedList"/>
    <dgm:cxn modelId="{C09F9504-EB14-4577-8A3B-F3951A8CAF66}" type="presParOf" srcId="{35B9AA5C-CEEB-473B-9B77-D524ADBE7359}" destId="{2774D0CA-7F84-4E9A-A70A-7B28583A2917}" srcOrd="2" destOrd="0" presId="urn:microsoft.com/office/officeart/2008/layout/LinedList"/>
    <dgm:cxn modelId="{CE6951CB-B300-4EB2-AAB0-3D077A6EDE05}" type="presParOf" srcId="{9F17F67F-7CA0-4863-A271-4F5132A56B83}" destId="{0C86579C-7FE8-4652-B369-B7C5771AFE05}" srcOrd="8" destOrd="0" presId="urn:microsoft.com/office/officeart/2008/layout/LinedList"/>
    <dgm:cxn modelId="{52BBB998-212F-4F0F-A696-09F086350B57}" type="presParOf" srcId="{9F17F67F-7CA0-4863-A271-4F5132A56B83}" destId="{E3F9B9A6-2159-4D4E-9B4B-120F780C05D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5E6230-2F24-4072-95C2-1564770055EB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14756538-D303-43CF-8365-D917C51A1508}">
      <dgm:prSet phldrT="[Text]" custT="1"/>
      <dgm:spPr/>
      <dgm:t>
        <a:bodyPr/>
        <a:lstStyle/>
        <a:p>
          <a:r>
            <a:rPr lang="es-AR" sz="3000" dirty="0" smtClean="0"/>
            <a:t>Ventajas</a:t>
          </a:r>
          <a:endParaRPr lang="es-AR" sz="3000" dirty="0"/>
        </a:p>
      </dgm:t>
    </dgm:pt>
    <dgm:pt modelId="{325E1874-6E0E-4C0A-8D62-41D325FA1AC4}" type="parTrans" cxnId="{7A2A08EA-D461-450C-863D-CC76D180351F}">
      <dgm:prSet/>
      <dgm:spPr/>
      <dgm:t>
        <a:bodyPr/>
        <a:lstStyle/>
        <a:p>
          <a:endParaRPr lang="es-AR"/>
        </a:p>
      </dgm:t>
    </dgm:pt>
    <dgm:pt modelId="{BDF6A1CF-603C-47F1-B0F3-ACEB316E92F5}" type="sibTrans" cxnId="{7A2A08EA-D461-450C-863D-CC76D180351F}">
      <dgm:prSet/>
      <dgm:spPr/>
      <dgm:t>
        <a:bodyPr/>
        <a:lstStyle/>
        <a:p>
          <a:endParaRPr lang="es-AR"/>
        </a:p>
      </dgm:t>
    </dgm:pt>
    <dgm:pt modelId="{AD5894B0-08C9-4EFC-881C-1B7589006FBD}">
      <dgm:prSet phldrT="[Text]"/>
      <dgm:spPr/>
      <dgm:t>
        <a:bodyPr/>
        <a:lstStyle/>
        <a:p>
          <a:r>
            <a:rPr lang="es-AR" sz="2000" b="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Reusabilidad del código</a:t>
          </a:r>
          <a:endParaRPr lang="es-AR" sz="2000" b="0" cap="none" spc="0" dirty="0">
            <a:ln w="0"/>
            <a:solidFill>
              <a:schemeClr val="bg1">
                <a:lumMod val="75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885F297-CBEA-4023-B0BE-4F325D8A7689}" type="parTrans" cxnId="{934B68B8-23A8-4A17-A4DF-072AEF32CD62}">
      <dgm:prSet/>
      <dgm:spPr/>
      <dgm:t>
        <a:bodyPr/>
        <a:lstStyle/>
        <a:p>
          <a:endParaRPr lang="es-AR"/>
        </a:p>
      </dgm:t>
    </dgm:pt>
    <dgm:pt modelId="{A6A29B9B-0184-4692-BBB0-590CE0C5864A}" type="sibTrans" cxnId="{934B68B8-23A8-4A17-A4DF-072AEF32CD62}">
      <dgm:prSet/>
      <dgm:spPr/>
      <dgm:t>
        <a:bodyPr/>
        <a:lstStyle/>
        <a:p>
          <a:endParaRPr lang="es-AR"/>
        </a:p>
      </dgm:t>
    </dgm:pt>
    <dgm:pt modelId="{682374F0-01EF-4434-9CC2-45CAF4442445}">
      <dgm:prSet phldrT="[Text]" custT="1"/>
      <dgm:spPr/>
      <dgm:t>
        <a:bodyPr/>
        <a:lstStyle/>
        <a:p>
          <a:r>
            <a:rPr lang="es-AR" sz="3000" dirty="0" smtClean="0"/>
            <a:t>Desventajas</a:t>
          </a:r>
          <a:endParaRPr lang="es-AR" sz="3000" dirty="0"/>
        </a:p>
      </dgm:t>
    </dgm:pt>
    <dgm:pt modelId="{A39F2BC6-8AB7-422C-9D36-86614D63AF2C}" type="parTrans" cxnId="{A40BD1AF-6BD6-4B3E-A260-838B0AFB123B}">
      <dgm:prSet/>
      <dgm:spPr/>
      <dgm:t>
        <a:bodyPr/>
        <a:lstStyle/>
        <a:p>
          <a:endParaRPr lang="es-AR"/>
        </a:p>
      </dgm:t>
    </dgm:pt>
    <dgm:pt modelId="{6427B394-E96C-4C0E-B228-6B2D5FFE4A5E}" type="sibTrans" cxnId="{A40BD1AF-6BD6-4B3E-A260-838B0AFB123B}">
      <dgm:prSet/>
      <dgm:spPr/>
      <dgm:t>
        <a:bodyPr/>
        <a:lstStyle/>
        <a:p>
          <a:endParaRPr lang="es-AR"/>
        </a:p>
      </dgm:t>
    </dgm:pt>
    <dgm:pt modelId="{71634564-B9C2-49E5-AC34-466FBD55EFEE}">
      <dgm:prSet phldrT="[Text]" custT="1"/>
      <dgm:spPr/>
      <dgm:t>
        <a:bodyPr/>
        <a:lstStyle/>
        <a:p>
          <a:r>
            <a:rPr lang="es-AR" sz="2000" dirty="0" smtClean="0">
              <a:solidFill>
                <a:schemeClr val="bg1">
                  <a:lumMod val="75000"/>
                </a:schemeClr>
              </a:solidFill>
            </a:rPr>
            <a:t>Complejidad del código</a:t>
          </a:r>
          <a:endParaRPr lang="es-AR" sz="2000" dirty="0">
            <a:solidFill>
              <a:schemeClr val="bg1">
                <a:lumMod val="75000"/>
              </a:schemeClr>
            </a:solidFill>
          </a:endParaRPr>
        </a:p>
      </dgm:t>
    </dgm:pt>
    <dgm:pt modelId="{939DEC68-FEC6-4380-A807-D10565CCB5CF}" type="parTrans" cxnId="{89A91B09-8A74-48D6-AED7-97D0B7C277E2}">
      <dgm:prSet/>
      <dgm:spPr/>
      <dgm:t>
        <a:bodyPr/>
        <a:lstStyle/>
        <a:p>
          <a:endParaRPr lang="es-AR"/>
        </a:p>
      </dgm:t>
    </dgm:pt>
    <dgm:pt modelId="{C0521377-DB6B-4039-B728-C13E02ADB5E4}" type="sibTrans" cxnId="{89A91B09-8A74-48D6-AED7-97D0B7C277E2}">
      <dgm:prSet/>
      <dgm:spPr/>
      <dgm:t>
        <a:bodyPr/>
        <a:lstStyle/>
        <a:p>
          <a:endParaRPr lang="es-AR"/>
        </a:p>
      </dgm:t>
    </dgm:pt>
    <dgm:pt modelId="{232238BC-9F86-49B1-89E8-C0854F9DC0AC}">
      <dgm:prSet/>
      <dgm:spPr/>
      <dgm:t>
        <a:bodyPr/>
        <a:lstStyle/>
        <a:p>
          <a:r>
            <a:rPr lang="es-AR" sz="2000" b="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Modularidad y facilidad de mantenimiento</a:t>
          </a:r>
        </a:p>
      </dgm:t>
    </dgm:pt>
    <dgm:pt modelId="{1F7A9A88-5203-4A06-ABDD-137FF98EBE31}" type="parTrans" cxnId="{518BDF89-A8FE-45C8-806D-5C8E5C494F3D}">
      <dgm:prSet/>
      <dgm:spPr/>
      <dgm:t>
        <a:bodyPr/>
        <a:lstStyle/>
        <a:p>
          <a:endParaRPr lang="es-AR"/>
        </a:p>
      </dgm:t>
    </dgm:pt>
    <dgm:pt modelId="{DCC025CB-E388-4A5E-B055-48C19D71505D}" type="sibTrans" cxnId="{518BDF89-A8FE-45C8-806D-5C8E5C494F3D}">
      <dgm:prSet/>
      <dgm:spPr/>
      <dgm:t>
        <a:bodyPr/>
        <a:lstStyle/>
        <a:p>
          <a:endParaRPr lang="es-AR"/>
        </a:p>
      </dgm:t>
    </dgm:pt>
    <dgm:pt modelId="{B3A1F436-37AC-4E23-BBCD-9AA3E95680BA}">
      <dgm:prSet/>
      <dgm:spPr/>
      <dgm:t>
        <a:bodyPr/>
        <a:lstStyle/>
        <a:p>
          <a:r>
            <a:rPr lang="es-AR" sz="2000" b="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 de usuario más compleja</a:t>
          </a:r>
        </a:p>
      </dgm:t>
    </dgm:pt>
    <dgm:pt modelId="{642B8D1D-286F-4AE8-922E-D7E4B575A24C}" type="parTrans" cxnId="{D1719674-5A61-47B3-98EC-6B2B16E71433}">
      <dgm:prSet/>
      <dgm:spPr/>
      <dgm:t>
        <a:bodyPr/>
        <a:lstStyle/>
        <a:p>
          <a:endParaRPr lang="es-AR"/>
        </a:p>
      </dgm:t>
    </dgm:pt>
    <dgm:pt modelId="{6C29E377-CB18-4F0F-8BCA-F23347961B79}" type="sibTrans" cxnId="{D1719674-5A61-47B3-98EC-6B2B16E71433}">
      <dgm:prSet/>
      <dgm:spPr/>
      <dgm:t>
        <a:bodyPr/>
        <a:lstStyle/>
        <a:p>
          <a:endParaRPr lang="es-AR"/>
        </a:p>
      </dgm:t>
    </dgm:pt>
    <dgm:pt modelId="{A47ED0FD-DA2F-44B5-9632-5F7EBC2028F7}">
      <dgm:prSet/>
      <dgm:spPr/>
      <dgm:t>
        <a:bodyPr/>
        <a:lstStyle/>
        <a:p>
          <a:r>
            <a:rPr lang="es-AR" sz="2000" b="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Facilidad de comunicación entre pantallas</a:t>
          </a:r>
          <a:endParaRPr lang="es-AR" sz="2000" b="0" cap="none" spc="0" dirty="0">
            <a:ln w="0"/>
            <a:solidFill>
              <a:schemeClr val="bg1">
                <a:lumMod val="75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5334DD5-04EB-4051-9478-9799FEE43426}" type="parTrans" cxnId="{A88D9313-6282-4966-8AC7-D21442584E22}">
      <dgm:prSet/>
      <dgm:spPr/>
      <dgm:t>
        <a:bodyPr/>
        <a:lstStyle/>
        <a:p>
          <a:endParaRPr lang="es-AR"/>
        </a:p>
      </dgm:t>
    </dgm:pt>
    <dgm:pt modelId="{B8012B77-739D-493B-B9FB-EF913768D40D}" type="sibTrans" cxnId="{A88D9313-6282-4966-8AC7-D21442584E22}">
      <dgm:prSet/>
      <dgm:spPr/>
      <dgm:t>
        <a:bodyPr/>
        <a:lstStyle/>
        <a:p>
          <a:endParaRPr lang="es-AR"/>
        </a:p>
      </dgm:t>
    </dgm:pt>
    <dgm:pt modelId="{FA2D5467-263A-4AFB-B9BF-4D3A159BA824}">
      <dgm:prSet custT="1"/>
      <dgm:spPr/>
      <dgm:t>
        <a:bodyPr/>
        <a:lstStyle/>
        <a:p>
          <a:endParaRPr lang="es-AR" sz="2000" dirty="0"/>
        </a:p>
      </dgm:t>
    </dgm:pt>
    <dgm:pt modelId="{E7BDE9E9-32D3-4126-AB13-AD66B446166F}" type="parTrans" cxnId="{41897C5A-85BA-4112-86B1-B81F049312F8}">
      <dgm:prSet/>
      <dgm:spPr/>
      <dgm:t>
        <a:bodyPr/>
        <a:lstStyle/>
        <a:p>
          <a:endParaRPr lang="es-AR"/>
        </a:p>
      </dgm:t>
    </dgm:pt>
    <dgm:pt modelId="{20DA97F6-414E-48B7-8BFA-C40A92E5682B}" type="sibTrans" cxnId="{41897C5A-85BA-4112-86B1-B81F049312F8}">
      <dgm:prSet/>
      <dgm:spPr/>
      <dgm:t>
        <a:bodyPr/>
        <a:lstStyle/>
        <a:p>
          <a:endParaRPr lang="es-AR"/>
        </a:p>
      </dgm:t>
    </dgm:pt>
    <dgm:pt modelId="{30AB20DB-4C25-49CE-9EF5-F660E392ED95}">
      <dgm:prSet phldrT="[Text]" custT="1"/>
      <dgm:spPr/>
      <dgm:t>
        <a:bodyPr/>
        <a:lstStyle/>
        <a:p>
          <a:endParaRPr lang="es-AR" sz="500" dirty="0"/>
        </a:p>
      </dgm:t>
    </dgm:pt>
    <dgm:pt modelId="{8C1CFCBF-A06A-4294-BC82-C694A8D44BEA}" type="parTrans" cxnId="{6BE02E6A-126B-4560-B9DA-C691FD5276D3}">
      <dgm:prSet/>
      <dgm:spPr/>
      <dgm:t>
        <a:bodyPr/>
        <a:lstStyle/>
        <a:p>
          <a:endParaRPr lang="es-AR"/>
        </a:p>
      </dgm:t>
    </dgm:pt>
    <dgm:pt modelId="{8C7A9A57-69CD-4222-882E-CE9DDAF7A14E}" type="sibTrans" cxnId="{6BE02E6A-126B-4560-B9DA-C691FD5276D3}">
      <dgm:prSet/>
      <dgm:spPr/>
      <dgm:t>
        <a:bodyPr/>
        <a:lstStyle/>
        <a:p>
          <a:endParaRPr lang="es-AR"/>
        </a:p>
      </dgm:t>
    </dgm:pt>
    <dgm:pt modelId="{3B3E84A2-30A0-4C44-8AA3-35B17EFD2E79}">
      <dgm:prSet phldrT="[Text]" custT="1"/>
      <dgm:spPr/>
      <dgm:t>
        <a:bodyPr/>
        <a:lstStyle/>
        <a:p>
          <a:endParaRPr lang="es-AR" sz="500" dirty="0"/>
        </a:p>
      </dgm:t>
    </dgm:pt>
    <dgm:pt modelId="{DFE6AD08-2F4C-4C7F-A0A1-B2738C49E16E}" type="parTrans" cxnId="{0F4A0A7A-ED64-45F8-BB2E-838AD83E9FCE}">
      <dgm:prSet/>
      <dgm:spPr/>
      <dgm:t>
        <a:bodyPr/>
        <a:lstStyle/>
        <a:p>
          <a:endParaRPr lang="es-AR"/>
        </a:p>
      </dgm:t>
    </dgm:pt>
    <dgm:pt modelId="{ECF4EFAB-923A-4997-BCF6-6B1385BB2E07}" type="sibTrans" cxnId="{0F4A0A7A-ED64-45F8-BB2E-838AD83E9FCE}">
      <dgm:prSet/>
      <dgm:spPr/>
      <dgm:t>
        <a:bodyPr/>
        <a:lstStyle/>
        <a:p>
          <a:endParaRPr lang="es-AR"/>
        </a:p>
      </dgm:t>
    </dgm:pt>
    <dgm:pt modelId="{B57E097F-640F-446C-BD43-D52BEB97CCF9}">
      <dgm:prSet phldrT="[Text]" custT="1"/>
      <dgm:spPr/>
      <dgm:t>
        <a:bodyPr/>
        <a:lstStyle/>
        <a:p>
          <a:endParaRPr lang="es-AR" sz="500" dirty="0"/>
        </a:p>
      </dgm:t>
    </dgm:pt>
    <dgm:pt modelId="{66A541D7-6B7B-44EB-99CF-621D847AA37A}" type="parTrans" cxnId="{880E0C92-6150-4A85-A9DF-F7196A50974E}">
      <dgm:prSet/>
      <dgm:spPr/>
      <dgm:t>
        <a:bodyPr/>
        <a:lstStyle/>
        <a:p>
          <a:endParaRPr lang="es-AR"/>
        </a:p>
      </dgm:t>
    </dgm:pt>
    <dgm:pt modelId="{D42F097A-6840-40CA-AF3F-6C73302EF9CF}" type="sibTrans" cxnId="{880E0C92-6150-4A85-A9DF-F7196A50974E}">
      <dgm:prSet/>
      <dgm:spPr/>
      <dgm:t>
        <a:bodyPr/>
        <a:lstStyle/>
        <a:p>
          <a:endParaRPr lang="es-AR"/>
        </a:p>
      </dgm:t>
    </dgm:pt>
    <dgm:pt modelId="{68037D40-96B8-4BD9-9F03-F7124B53996E}" type="pres">
      <dgm:prSet presAssocID="{E15E6230-2F24-4072-95C2-1564770055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4F29873-10F1-49CB-9A87-A9F7DABEBFF6}" type="pres">
      <dgm:prSet presAssocID="{14756538-D303-43CF-8365-D917C51A1508}" presName="parentText" presStyleLbl="node1" presStyleIdx="0" presStyleCnt="2" custLinFactNeighborY="-748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5C2534-3881-4118-AE30-13D6B8F15ED7}" type="pres">
      <dgm:prSet presAssocID="{14756538-D303-43CF-8365-D917C51A150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573E59D-2EF9-4065-BA03-4064BA09C03A}" type="pres">
      <dgm:prSet presAssocID="{682374F0-01EF-4434-9CC2-45CAF444244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C4D121-1E9A-4A63-9DBF-EA6A2863E54F}" type="pres">
      <dgm:prSet presAssocID="{682374F0-01EF-4434-9CC2-45CAF444244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4B9DDD0-142D-4A72-913E-754CC8DFB64D}" type="presOf" srcId="{30AB20DB-4C25-49CE-9EF5-F660E392ED95}" destId="{F95C2534-3881-4118-AE30-13D6B8F15ED7}" srcOrd="0" destOrd="0" presId="urn:microsoft.com/office/officeart/2005/8/layout/vList2"/>
    <dgm:cxn modelId="{934B68B8-23A8-4A17-A4DF-072AEF32CD62}" srcId="{14756538-D303-43CF-8365-D917C51A1508}" destId="{AD5894B0-08C9-4EFC-881C-1B7589006FBD}" srcOrd="1" destOrd="0" parTransId="{4885F297-CBEA-4023-B0BE-4F325D8A7689}" sibTransId="{A6A29B9B-0184-4692-BBB0-590CE0C5864A}"/>
    <dgm:cxn modelId="{89A91B09-8A74-48D6-AED7-97D0B7C277E2}" srcId="{682374F0-01EF-4434-9CC2-45CAF4442445}" destId="{71634564-B9C2-49E5-AC34-466FBD55EFEE}" srcOrd="1" destOrd="0" parTransId="{939DEC68-FEC6-4380-A807-D10565CCB5CF}" sibTransId="{C0521377-DB6B-4039-B728-C13E02ADB5E4}"/>
    <dgm:cxn modelId="{BAA4B72E-1F5A-4D31-BD5D-34CB21E284A8}" type="presOf" srcId="{E15E6230-2F24-4072-95C2-1564770055EB}" destId="{68037D40-96B8-4BD9-9F03-F7124B53996E}" srcOrd="0" destOrd="0" presId="urn:microsoft.com/office/officeart/2005/8/layout/vList2"/>
    <dgm:cxn modelId="{5D5B2D5E-0B05-41DE-B874-3A61C9D88E6F}" type="presOf" srcId="{682374F0-01EF-4434-9CC2-45CAF4442445}" destId="{1573E59D-2EF9-4065-BA03-4064BA09C03A}" srcOrd="0" destOrd="0" presId="urn:microsoft.com/office/officeart/2005/8/layout/vList2"/>
    <dgm:cxn modelId="{7B349BC2-19D9-4CC7-922F-D62AA4389A2E}" type="presOf" srcId="{B57E097F-640F-446C-BD43-D52BEB97CCF9}" destId="{1BC4D121-1E9A-4A63-9DBF-EA6A2863E54F}" srcOrd="0" destOrd="2" presId="urn:microsoft.com/office/officeart/2005/8/layout/vList2"/>
    <dgm:cxn modelId="{6BE02E6A-126B-4560-B9DA-C691FD5276D3}" srcId="{14756538-D303-43CF-8365-D917C51A1508}" destId="{30AB20DB-4C25-49CE-9EF5-F660E392ED95}" srcOrd="0" destOrd="0" parTransId="{8C1CFCBF-A06A-4294-BC82-C694A8D44BEA}" sibTransId="{8C7A9A57-69CD-4222-882E-CE9DDAF7A14E}"/>
    <dgm:cxn modelId="{7A2A08EA-D461-450C-863D-CC76D180351F}" srcId="{E15E6230-2F24-4072-95C2-1564770055EB}" destId="{14756538-D303-43CF-8365-D917C51A1508}" srcOrd="0" destOrd="0" parTransId="{325E1874-6E0E-4C0A-8D62-41D325FA1AC4}" sibTransId="{BDF6A1CF-603C-47F1-B0F3-ACEB316E92F5}"/>
    <dgm:cxn modelId="{931D03B0-F7ED-4D3B-BDC9-2B1AE7C61143}" type="presOf" srcId="{A47ED0FD-DA2F-44B5-9632-5F7EBC2028F7}" destId="{F95C2534-3881-4118-AE30-13D6B8F15ED7}" srcOrd="0" destOrd="4" presId="urn:microsoft.com/office/officeart/2005/8/layout/vList2"/>
    <dgm:cxn modelId="{D1719674-5A61-47B3-98EC-6B2B16E71433}" srcId="{14756538-D303-43CF-8365-D917C51A1508}" destId="{B3A1F436-37AC-4E23-BBCD-9AA3E95680BA}" srcOrd="3" destOrd="0" parTransId="{642B8D1D-286F-4AE8-922E-D7E4B575A24C}" sibTransId="{6C29E377-CB18-4F0F-8BCA-F23347961B79}"/>
    <dgm:cxn modelId="{1A68EC98-B4F8-4926-B4A2-298BBAB1BD75}" type="presOf" srcId="{14756538-D303-43CF-8365-D917C51A1508}" destId="{B4F29873-10F1-49CB-9A87-A9F7DABEBFF6}" srcOrd="0" destOrd="0" presId="urn:microsoft.com/office/officeart/2005/8/layout/vList2"/>
    <dgm:cxn modelId="{2B3AD8D9-8515-4A63-B5E5-3EABA203C2C3}" type="presOf" srcId="{3B3E84A2-30A0-4C44-8AA3-35B17EFD2E79}" destId="{1BC4D121-1E9A-4A63-9DBF-EA6A2863E54F}" srcOrd="0" destOrd="0" presId="urn:microsoft.com/office/officeart/2005/8/layout/vList2"/>
    <dgm:cxn modelId="{02CBFEA0-CAA2-4219-823D-B2DE8002EE2C}" type="presOf" srcId="{71634564-B9C2-49E5-AC34-466FBD55EFEE}" destId="{1BC4D121-1E9A-4A63-9DBF-EA6A2863E54F}" srcOrd="0" destOrd="1" presId="urn:microsoft.com/office/officeart/2005/8/layout/vList2"/>
    <dgm:cxn modelId="{E5DEFF61-B886-44C1-8BB9-DC154B319E26}" type="presOf" srcId="{FA2D5467-263A-4AFB-B9BF-4D3A159BA824}" destId="{F95C2534-3881-4118-AE30-13D6B8F15ED7}" srcOrd="0" destOrd="5" presId="urn:microsoft.com/office/officeart/2005/8/layout/vList2"/>
    <dgm:cxn modelId="{A88D9313-6282-4966-8AC7-D21442584E22}" srcId="{14756538-D303-43CF-8365-D917C51A1508}" destId="{A47ED0FD-DA2F-44B5-9632-5F7EBC2028F7}" srcOrd="4" destOrd="0" parTransId="{95334DD5-04EB-4051-9478-9799FEE43426}" sibTransId="{B8012B77-739D-493B-B9FB-EF913768D40D}"/>
    <dgm:cxn modelId="{0F4A0A7A-ED64-45F8-BB2E-838AD83E9FCE}" srcId="{682374F0-01EF-4434-9CC2-45CAF4442445}" destId="{3B3E84A2-30A0-4C44-8AA3-35B17EFD2E79}" srcOrd="0" destOrd="0" parTransId="{DFE6AD08-2F4C-4C7F-A0A1-B2738C49E16E}" sibTransId="{ECF4EFAB-923A-4997-BCF6-6B1385BB2E07}"/>
    <dgm:cxn modelId="{76740D35-3605-44AC-8DA7-0F50902BE867}" type="presOf" srcId="{AD5894B0-08C9-4EFC-881C-1B7589006FBD}" destId="{F95C2534-3881-4118-AE30-13D6B8F15ED7}" srcOrd="0" destOrd="1" presId="urn:microsoft.com/office/officeart/2005/8/layout/vList2"/>
    <dgm:cxn modelId="{F5D42C12-A81A-4E92-892D-440802F9D509}" type="presOf" srcId="{232238BC-9F86-49B1-89E8-C0854F9DC0AC}" destId="{F95C2534-3881-4118-AE30-13D6B8F15ED7}" srcOrd="0" destOrd="2" presId="urn:microsoft.com/office/officeart/2005/8/layout/vList2"/>
    <dgm:cxn modelId="{518BDF89-A8FE-45C8-806D-5C8E5C494F3D}" srcId="{14756538-D303-43CF-8365-D917C51A1508}" destId="{232238BC-9F86-49B1-89E8-C0854F9DC0AC}" srcOrd="2" destOrd="0" parTransId="{1F7A9A88-5203-4A06-ABDD-137FF98EBE31}" sibTransId="{DCC025CB-E388-4A5E-B055-48C19D71505D}"/>
    <dgm:cxn modelId="{880E0C92-6150-4A85-A9DF-F7196A50974E}" srcId="{682374F0-01EF-4434-9CC2-45CAF4442445}" destId="{B57E097F-640F-446C-BD43-D52BEB97CCF9}" srcOrd="2" destOrd="0" parTransId="{66A541D7-6B7B-44EB-99CF-621D847AA37A}" sibTransId="{D42F097A-6840-40CA-AF3F-6C73302EF9CF}"/>
    <dgm:cxn modelId="{A40BD1AF-6BD6-4B3E-A260-838B0AFB123B}" srcId="{E15E6230-2F24-4072-95C2-1564770055EB}" destId="{682374F0-01EF-4434-9CC2-45CAF4442445}" srcOrd="1" destOrd="0" parTransId="{A39F2BC6-8AB7-422C-9D36-86614D63AF2C}" sibTransId="{6427B394-E96C-4C0E-B228-6B2D5FFE4A5E}"/>
    <dgm:cxn modelId="{916DCB33-EE34-46A2-A695-5E052C700D6F}" type="presOf" srcId="{B3A1F436-37AC-4E23-BBCD-9AA3E95680BA}" destId="{F95C2534-3881-4118-AE30-13D6B8F15ED7}" srcOrd="0" destOrd="3" presId="urn:microsoft.com/office/officeart/2005/8/layout/vList2"/>
    <dgm:cxn modelId="{41897C5A-85BA-4112-86B1-B81F049312F8}" srcId="{14756538-D303-43CF-8365-D917C51A1508}" destId="{FA2D5467-263A-4AFB-B9BF-4D3A159BA824}" srcOrd="5" destOrd="0" parTransId="{E7BDE9E9-32D3-4126-AB13-AD66B446166F}" sibTransId="{20DA97F6-414E-48B7-8BFA-C40A92E5682B}"/>
    <dgm:cxn modelId="{D27C86CE-E89C-4FDA-BC12-1BF81DADB64C}" type="presParOf" srcId="{68037D40-96B8-4BD9-9F03-F7124B53996E}" destId="{B4F29873-10F1-49CB-9A87-A9F7DABEBFF6}" srcOrd="0" destOrd="0" presId="urn:microsoft.com/office/officeart/2005/8/layout/vList2"/>
    <dgm:cxn modelId="{DF5512C2-CB98-48CF-8F50-4B1F9E032F1B}" type="presParOf" srcId="{68037D40-96B8-4BD9-9F03-F7124B53996E}" destId="{F95C2534-3881-4118-AE30-13D6B8F15ED7}" srcOrd="1" destOrd="0" presId="urn:microsoft.com/office/officeart/2005/8/layout/vList2"/>
    <dgm:cxn modelId="{515BC0F0-59CC-4486-8D2D-43F8179E6F3D}" type="presParOf" srcId="{68037D40-96B8-4BD9-9F03-F7124B53996E}" destId="{1573E59D-2EF9-4065-BA03-4064BA09C03A}" srcOrd="2" destOrd="0" presId="urn:microsoft.com/office/officeart/2005/8/layout/vList2"/>
    <dgm:cxn modelId="{373F6907-FEC7-434D-93FB-CEF1336C62A2}" type="presParOf" srcId="{68037D40-96B8-4BD9-9F03-F7124B53996E}" destId="{1BC4D121-1E9A-4A63-9DBF-EA6A2863E54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6A58E7-211D-4AA9-83C9-45D978A8ECB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5D8A2384-CEA9-489C-BD89-A0A1F47AA140}">
      <dgm:prSet phldrT="[Text]" custT="1"/>
      <dgm:spPr/>
      <dgm:t>
        <a:bodyPr/>
        <a:lstStyle/>
        <a:p>
          <a:r>
            <a:rPr lang="es-AR" sz="2500" b="1" cap="none" spc="0" dirty="0" smtClean="0">
              <a:ln w="10160">
                <a:solidFill>
                  <a:srgbClr val="4472C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STARTED</a:t>
          </a:r>
          <a:endParaRPr lang="es-AR" sz="2500" b="1" cap="none" spc="0" dirty="0">
            <a:ln w="10160">
              <a:solidFill>
                <a:srgbClr val="4472C4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A65910A-3AE8-476E-8C8A-7DCA9A3C86F4}" type="parTrans" cxnId="{42AEEBEE-2E3E-40C3-8DDE-045C91227C09}">
      <dgm:prSet/>
      <dgm:spPr/>
      <dgm:t>
        <a:bodyPr/>
        <a:lstStyle/>
        <a:p>
          <a:endParaRPr lang="es-AR"/>
        </a:p>
      </dgm:t>
    </dgm:pt>
    <dgm:pt modelId="{FD4768F8-2160-4648-BA6C-99BE09A11698}" type="sibTrans" cxnId="{42AEEBEE-2E3E-40C3-8DDE-045C91227C09}">
      <dgm:prSet/>
      <dgm:spPr/>
      <dgm:t>
        <a:bodyPr/>
        <a:lstStyle/>
        <a:p>
          <a:endParaRPr lang="es-AR"/>
        </a:p>
      </dgm:t>
    </dgm:pt>
    <dgm:pt modelId="{4DBD0971-93EE-4522-8ADE-D553B4FDA48B}">
      <dgm:prSet phldrT="[Text]"/>
      <dgm:spPr/>
      <dgm:t>
        <a:bodyPr/>
        <a:lstStyle/>
        <a:p>
          <a:r>
            <a:rPr lang="en-US" dirty="0" smtClean="0"/>
            <a:t>Un </a:t>
          </a:r>
          <a:r>
            <a:rPr lang="en-US" dirty="0" err="1" smtClean="0"/>
            <a:t>componente</a:t>
          </a:r>
          <a:r>
            <a:rPr lang="en-US" dirty="0" smtClean="0"/>
            <a:t> lo </a:t>
          </a:r>
          <a:r>
            <a:rPr lang="en-US" dirty="0" err="1" smtClean="0"/>
            <a:t>empieza</a:t>
          </a:r>
          <a:r>
            <a:rPr lang="en-US" dirty="0" smtClean="0"/>
            <a:t> </a:t>
          </a:r>
          <a:r>
            <a:rPr lang="en-US" dirty="0" err="1" smtClean="0"/>
            <a:t>llamando</a:t>
          </a:r>
          <a:r>
            <a:rPr lang="en-US" dirty="0" smtClean="0"/>
            <a:t> al </a:t>
          </a:r>
          <a:r>
            <a:rPr lang="en-US" dirty="0" err="1" smtClean="0"/>
            <a:t>método</a:t>
          </a:r>
          <a:r>
            <a:rPr lang="en-US" dirty="0" smtClean="0"/>
            <a:t> </a:t>
          </a:r>
          <a:r>
            <a:rPr lang="en-US" b="0" i="1" dirty="0" err="1" smtClean="0">
              <a:solidFill>
                <a:srgbClr val="4472C4"/>
              </a:solidFill>
            </a:rPr>
            <a:t>startService</a:t>
          </a:r>
          <a:r>
            <a:rPr lang="en-US" b="0" i="1" dirty="0" smtClean="0">
              <a:solidFill>
                <a:srgbClr val="4472C4"/>
              </a:solidFill>
            </a:rPr>
            <a:t>()</a:t>
          </a:r>
          <a:endParaRPr lang="es-AR" b="0" i="1" dirty="0">
            <a:solidFill>
              <a:srgbClr val="4472C4"/>
            </a:solidFill>
          </a:endParaRPr>
        </a:p>
      </dgm:t>
    </dgm:pt>
    <dgm:pt modelId="{49B58C0C-BB8A-4117-A230-5E5F855A4BE3}" type="parTrans" cxnId="{692099FF-D8DB-45CA-95A3-1421CF79E8D0}">
      <dgm:prSet/>
      <dgm:spPr/>
      <dgm:t>
        <a:bodyPr/>
        <a:lstStyle/>
        <a:p>
          <a:endParaRPr lang="es-AR"/>
        </a:p>
      </dgm:t>
    </dgm:pt>
    <dgm:pt modelId="{D8A17739-A03D-4D5B-A0D9-5B29197BB06D}" type="sibTrans" cxnId="{692099FF-D8DB-45CA-95A3-1421CF79E8D0}">
      <dgm:prSet/>
      <dgm:spPr/>
      <dgm:t>
        <a:bodyPr/>
        <a:lstStyle/>
        <a:p>
          <a:endParaRPr lang="es-AR"/>
        </a:p>
      </dgm:t>
    </dgm:pt>
    <dgm:pt modelId="{278E7BF3-AFCD-4D6B-96E4-CA61C9ABA826}">
      <dgm:prSet phldrT="[Text]" custT="1"/>
      <dgm:spPr/>
      <dgm:t>
        <a:bodyPr/>
        <a:lstStyle/>
        <a:p>
          <a:r>
            <a:rPr lang="es-AR" sz="2500" b="1" cap="none" spc="0" dirty="0" smtClean="0">
              <a:ln w="10160">
                <a:solidFill>
                  <a:srgbClr val="70AD4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BOUND</a:t>
          </a:r>
          <a:endParaRPr lang="es-AR" sz="2500" b="1" cap="none" spc="0" dirty="0">
            <a:ln w="10160">
              <a:solidFill>
                <a:srgbClr val="70AD47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359731D-5EAF-4619-A1B5-2B83B72315A6}" type="parTrans" cxnId="{1580C0D5-7D03-483A-B6F9-F8E2ED7907B2}">
      <dgm:prSet/>
      <dgm:spPr/>
      <dgm:t>
        <a:bodyPr/>
        <a:lstStyle/>
        <a:p>
          <a:endParaRPr lang="es-AR"/>
        </a:p>
      </dgm:t>
    </dgm:pt>
    <dgm:pt modelId="{01D51FD3-D19F-4C97-BE61-0581E1A290CF}" type="sibTrans" cxnId="{1580C0D5-7D03-483A-B6F9-F8E2ED7907B2}">
      <dgm:prSet/>
      <dgm:spPr/>
      <dgm:t>
        <a:bodyPr/>
        <a:lstStyle/>
        <a:p>
          <a:endParaRPr lang="es-AR"/>
        </a:p>
      </dgm:t>
    </dgm:pt>
    <dgm:pt modelId="{819AEFDF-66C6-4242-BC55-44CF34772B12}">
      <dgm:prSet phldrT="[Text]"/>
      <dgm:spPr/>
      <dgm:t>
        <a:bodyPr/>
        <a:lstStyle/>
        <a:p>
          <a:r>
            <a:rPr lang="en-US" dirty="0" smtClean="0"/>
            <a:t>Un </a:t>
          </a:r>
          <a:r>
            <a:rPr lang="en-US" dirty="0" err="1" smtClean="0"/>
            <a:t>componente</a:t>
          </a:r>
          <a:r>
            <a:rPr lang="en-US" dirty="0" smtClean="0"/>
            <a:t> lo </a:t>
          </a:r>
          <a:r>
            <a:rPr lang="en-US" dirty="0" err="1" smtClean="0"/>
            <a:t>empieza</a:t>
          </a:r>
          <a:r>
            <a:rPr lang="en-US" dirty="0" smtClean="0"/>
            <a:t> </a:t>
          </a:r>
          <a:r>
            <a:rPr lang="en-US" dirty="0" err="1" smtClean="0"/>
            <a:t>llamando</a:t>
          </a:r>
          <a:r>
            <a:rPr lang="en-US" dirty="0" smtClean="0"/>
            <a:t> al </a:t>
          </a:r>
          <a:r>
            <a:rPr lang="en-US" dirty="0" err="1" smtClean="0"/>
            <a:t>método</a:t>
          </a:r>
          <a:r>
            <a:rPr lang="en-US" dirty="0" smtClean="0"/>
            <a:t> </a:t>
          </a:r>
          <a:r>
            <a:rPr lang="en-US" b="0" i="1" dirty="0" err="1" smtClean="0">
              <a:solidFill>
                <a:srgbClr val="70AD47"/>
              </a:solidFill>
            </a:rPr>
            <a:t>bindService</a:t>
          </a:r>
          <a:r>
            <a:rPr lang="en-US" b="0" i="1" dirty="0" smtClean="0">
              <a:solidFill>
                <a:srgbClr val="70AD47"/>
              </a:solidFill>
            </a:rPr>
            <a:t>()</a:t>
          </a:r>
          <a:endParaRPr lang="es-AR" b="0" i="1" dirty="0">
            <a:solidFill>
              <a:srgbClr val="70AD47"/>
            </a:solidFill>
          </a:endParaRPr>
        </a:p>
      </dgm:t>
    </dgm:pt>
    <dgm:pt modelId="{14180A21-BAA9-45AA-9888-E7D5EDFFE966}" type="parTrans" cxnId="{59FBC67E-BA45-4EC3-B43F-DCFF6A12B098}">
      <dgm:prSet/>
      <dgm:spPr/>
      <dgm:t>
        <a:bodyPr/>
        <a:lstStyle/>
        <a:p>
          <a:endParaRPr lang="es-AR"/>
        </a:p>
      </dgm:t>
    </dgm:pt>
    <dgm:pt modelId="{1C261080-01F1-4F5E-9F6D-57528B2D81C4}" type="sibTrans" cxnId="{59FBC67E-BA45-4EC3-B43F-DCFF6A12B098}">
      <dgm:prSet/>
      <dgm:spPr/>
      <dgm:t>
        <a:bodyPr/>
        <a:lstStyle/>
        <a:p>
          <a:endParaRPr lang="es-AR"/>
        </a:p>
      </dgm:t>
    </dgm:pt>
    <dgm:pt modelId="{DC503FCB-EAEF-442C-A8D0-E15EDB68D586}">
      <dgm:prSet phldrT="[Text]"/>
      <dgm:spPr/>
      <dgm:t>
        <a:bodyPr/>
        <a:lstStyle/>
        <a:p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vez</a:t>
          </a:r>
          <a:r>
            <a:rPr lang="en-US" dirty="0" smtClean="0"/>
            <a:t> </a:t>
          </a:r>
          <a:r>
            <a:rPr lang="en-US" dirty="0" err="1" smtClean="0"/>
            <a:t>empezado</a:t>
          </a:r>
          <a:r>
            <a:rPr lang="en-US" dirty="0" smtClean="0"/>
            <a:t>, </a:t>
          </a:r>
          <a:r>
            <a:rPr lang="en-US" dirty="0" err="1" smtClean="0"/>
            <a:t>corre</a:t>
          </a:r>
          <a:r>
            <a:rPr lang="en-US" dirty="0" smtClean="0"/>
            <a:t> </a:t>
          </a:r>
          <a:r>
            <a:rPr lang="en-US" dirty="0" err="1" smtClean="0"/>
            <a:t>en</a:t>
          </a:r>
          <a:r>
            <a:rPr lang="en-US" dirty="0" smtClean="0"/>
            <a:t> el </a:t>
          </a:r>
          <a:r>
            <a:rPr lang="en-US" dirty="0" err="1" smtClean="0"/>
            <a:t>fondo</a:t>
          </a:r>
          <a:r>
            <a:rPr lang="en-US" dirty="0" smtClean="0"/>
            <a:t> </a:t>
          </a:r>
          <a:r>
            <a:rPr lang="en-US" dirty="0" err="1" smtClean="0"/>
            <a:t>indefinidamente</a:t>
          </a:r>
          <a:endParaRPr lang="es-AR" dirty="0"/>
        </a:p>
      </dgm:t>
    </dgm:pt>
    <dgm:pt modelId="{3CA35AB1-D143-4FBA-A4B0-86253F9D8253}" type="parTrans" cxnId="{02BA737A-7212-42D5-BC11-7540D1005E86}">
      <dgm:prSet/>
      <dgm:spPr/>
      <dgm:t>
        <a:bodyPr/>
        <a:lstStyle/>
        <a:p>
          <a:endParaRPr lang="es-AR"/>
        </a:p>
      </dgm:t>
    </dgm:pt>
    <dgm:pt modelId="{07ECA597-B3AF-4924-A137-5AC87E502962}" type="sibTrans" cxnId="{02BA737A-7212-42D5-BC11-7540D1005E86}">
      <dgm:prSet/>
      <dgm:spPr/>
      <dgm:t>
        <a:bodyPr/>
        <a:lstStyle/>
        <a:p>
          <a:endParaRPr lang="es-AR"/>
        </a:p>
      </dgm:t>
    </dgm:pt>
    <dgm:pt modelId="{26AB087E-F0DB-4975-BB41-26DE717FD630}">
      <dgm:prSet phldrT="[Text]"/>
      <dgm:spPr/>
      <dgm:t>
        <a:bodyPr/>
        <a:lstStyle/>
        <a:p>
          <a:r>
            <a:rPr lang="en-US" dirty="0" err="1" smtClean="0"/>
            <a:t>Usualmente</a:t>
          </a:r>
          <a:r>
            <a:rPr lang="en-US" dirty="0" smtClean="0"/>
            <a:t>, </a:t>
          </a:r>
          <a:r>
            <a:rPr lang="en-US" dirty="0" err="1" smtClean="0"/>
            <a:t>realiza</a:t>
          </a:r>
          <a:r>
            <a:rPr lang="en-US" dirty="0" smtClean="0"/>
            <a:t>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única</a:t>
          </a:r>
          <a:r>
            <a:rPr lang="en-US" dirty="0" smtClean="0"/>
            <a:t> </a:t>
          </a:r>
          <a:r>
            <a:rPr lang="en-US" dirty="0" err="1" smtClean="0"/>
            <a:t>operación</a:t>
          </a:r>
          <a:r>
            <a:rPr lang="en-US" dirty="0" smtClean="0"/>
            <a:t> sin </a:t>
          </a:r>
          <a:r>
            <a:rPr lang="en-US" dirty="0" err="1" smtClean="0"/>
            <a:t>retornar</a:t>
          </a:r>
          <a:r>
            <a:rPr lang="en-US" dirty="0" smtClean="0"/>
            <a:t> un </a:t>
          </a:r>
          <a:r>
            <a:rPr lang="en-US" dirty="0" err="1" smtClean="0"/>
            <a:t>resultado</a:t>
          </a:r>
          <a:endParaRPr lang="es-AR" dirty="0"/>
        </a:p>
      </dgm:t>
    </dgm:pt>
    <dgm:pt modelId="{002CADC7-22BA-4D7F-828D-3009FEA65AC6}" type="parTrans" cxnId="{AEF5EEDF-0E5E-48D7-BF35-0CF9C448E842}">
      <dgm:prSet/>
      <dgm:spPr/>
      <dgm:t>
        <a:bodyPr/>
        <a:lstStyle/>
        <a:p>
          <a:endParaRPr lang="es-AR"/>
        </a:p>
      </dgm:t>
    </dgm:pt>
    <dgm:pt modelId="{0A4056E3-BC20-415D-8745-24B219CC6E06}" type="sibTrans" cxnId="{AEF5EEDF-0E5E-48D7-BF35-0CF9C448E842}">
      <dgm:prSet/>
      <dgm:spPr/>
      <dgm:t>
        <a:bodyPr/>
        <a:lstStyle/>
        <a:p>
          <a:endParaRPr lang="es-AR"/>
        </a:p>
      </dgm:t>
    </dgm:pt>
    <dgm:pt modelId="{C43A5B1D-2CE6-40FD-AB44-B98CCC75C5DE}">
      <dgm:prSet phldrT="[Text]"/>
      <dgm:spPr/>
      <dgm:t>
        <a:bodyPr/>
        <a:lstStyle/>
        <a:p>
          <a:r>
            <a:rPr lang="en-US" dirty="0" err="1" smtClean="0"/>
            <a:t>Ofrece</a:t>
          </a:r>
          <a:r>
            <a:rPr lang="en-US" dirty="0" smtClean="0"/>
            <a:t>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interfaz</a:t>
          </a:r>
          <a:r>
            <a:rPr lang="en-US" dirty="0" smtClean="0"/>
            <a:t> </a:t>
          </a:r>
          <a:r>
            <a:rPr lang="en-US" dirty="0" err="1" smtClean="0"/>
            <a:t>cliente-servidor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permite</a:t>
          </a:r>
          <a:r>
            <a:rPr lang="en-US" dirty="0" smtClean="0"/>
            <a:t> a los </a:t>
          </a:r>
          <a:r>
            <a:rPr lang="en-US" dirty="0" err="1" smtClean="0"/>
            <a:t>demás</a:t>
          </a:r>
          <a:r>
            <a:rPr lang="en-US" dirty="0" smtClean="0"/>
            <a:t> </a:t>
          </a:r>
          <a:r>
            <a:rPr lang="en-US" dirty="0" err="1" smtClean="0"/>
            <a:t>componentes</a:t>
          </a:r>
          <a:r>
            <a:rPr lang="en-US" dirty="0" smtClean="0"/>
            <a:t> </a:t>
          </a:r>
          <a:r>
            <a:rPr lang="en-US" dirty="0" err="1" smtClean="0"/>
            <a:t>interactuar</a:t>
          </a:r>
          <a:r>
            <a:rPr lang="en-US" dirty="0" smtClean="0"/>
            <a:t> con </a:t>
          </a:r>
          <a:r>
            <a:rPr lang="en-US" dirty="0" err="1" smtClean="0"/>
            <a:t>él</a:t>
          </a:r>
          <a:r>
            <a:rPr lang="en-US" dirty="0" smtClean="0"/>
            <a:t>, </a:t>
          </a:r>
          <a:r>
            <a:rPr lang="en-US" dirty="0" err="1" smtClean="0"/>
            <a:t>enviando</a:t>
          </a:r>
          <a:r>
            <a:rPr lang="en-US" dirty="0" smtClean="0"/>
            <a:t> </a:t>
          </a:r>
          <a:r>
            <a:rPr lang="en-US" dirty="0" err="1" smtClean="0"/>
            <a:t>pedidos</a:t>
          </a:r>
          <a:r>
            <a:rPr lang="en-US" dirty="0" smtClean="0"/>
            <a:t>, y </a:t>
          </a:r>
          <a:r>
            <a:rPr lang="en-US" dirty="0" err="1" smtClean="0"/>
            <a:t>obteniendo</a:t>
          </a:r>
          <a:r>
            <a:rPr lang="en-US" dirty="0" smtClean="0"/>
            <a:t> </a:t>
          </a:r>
          <a:r>
            <a:rPr lang="en-US" dirty="0" err="1" smtClean="0"/>
            <a:t>resultados</a:t>
          </a:r>
          <a:endParaRPr lang="es-AR" dirty="0"/>
        </a:p>
      </dgm:t>
    </dgm:pt>
    <dgm:pt modelId="{098980CE-1471-4468-AA34-CC19E8A5C6D6}" type="parTrans" cxnId="{AAFA66E2-E8DA-470C-9EE4-12B15114E26C}">
      <dgm:prSet/>
      <dgm:spPr/>
      <dgm:t>
        <a:bodyPr/>
        <a:lstStyle/>
        <a:p>
          <a:endParaRPr lang="es-AR"/>
        </a:p>
      </dgm:t>
    </dgm:pt>
    <dgm:pt modelId="{AE1C763F-6C8D-4774-9993-14A44D15752F}" type="sibTrans" cxnId="{AAFA66E2-E8DA-470C-9EE4-12B15114E26C}">
      <dgm:prSet/>
      <dgm:spPr/>
      <dgm:t>
        <a:bodyPr/>
        <a:lstStyle/>
        <a:p>
          <a:endParaRPr lang="es-AR"/>
        </a:p>
      </dgm:t>
    </dgm:pt>
    <dgm:pt modelId="{795EA0AB-5B8C-4828-862E-846D7C1C4C74}">
      <dgm:prSet phldrT="[Text]"/>
      <dgm:spPr/>
      <dgm:t>
        <a:bodyPr/>
        <a:lstStyle/>
        <a:p>
          <a:r>
            <a:rPr lang="en-US" dirty="0" err="1" smtClean="0"/>
            <a:t>Corre</a:t>
          </a:r>
          <a:r>
            <a:rPr lang="en-US" dirty="0" smtClean="0"/>
            <a:t> </a:t>
          </a:r>
          <a:r>
            <a:rPr lang="en-US" dirty="0" err="1" smtClean="0"/>
            <a:t>sólo</a:t>
          </a:r>
          <a:r>
            <a:rPr lang="en-US" dirty="0" smtClean="0"/>
            <a:t> </a:t>
          </a:r>
          <a:r>
            <a:rPr lang="en-US" dirty="0" err="1" smtClean="0"/>
            <a:t>mientras</a:t>
          </a:r>
          <a:r>
            <a:rPr lang="en-US" dirty="0" smtClean="0"/>
            <a:t> </a:t>
          </a:r>
          <a:r>
            <a:rPr lang="en-US" dirty="0" err="1" smtClean="0"/>
            <a:t>corra</a:t>
          </a:r>
          <a:r>
            <a:rPr lang="en-US" dirty="0" smtClean="0"/>
            <a:t> el </a:t>
          </a:r>
          <a:r>
            <a:rPr lang="en-US" dirty="0" err="1" smtClean="0"/>
            <a:t>componente</a:t>
          </a:r>
          <a:r>
            <a:rPr lang="en-US" dirty="0" smtClean="0"/>
            <a:t> al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está</a:t>
          </a:r>
          <a:r>
            <a:rPr lang="en-US" dirty="0" smtClean="0"/>
            <a:t> </a:t>
          </a:r>
          <a:r>
            <a:rPr lang="en-US" dirty="0" err="1" smtClean="0"/>
            <a:t>atado</a:t>
          </a:r>
          <a:endParaRPr lang="es-AR" dirty="0"/>
        </a:p>
      </dgm:t>
    </dgm:pt>
    <dgm:pt modelId="{6525062E-04D4-48AE-9BAC-A9FA12A30D57}" type="parTrans" cxnId="{4FDB0C5C-69BB-49A2-A9BA-12060A991BE6}">
      <dgm:prSet/>
      <dgm:spPr/>
      <dgm:t>
        <a:bodyPr/>
        <a:lstStyle/>
        <a:p>
          <a:endParaRPr lang="es-AR"/>
        </a:p>
      </dgm:t>
    </dgm:pt>
    <dgm:pt modelId="{2CD6CF2D-FBF8-4036-BE59-DE234A61D27B}" type="sibTrans" cxnId="{4FDB0C5C-69BB-49A2-A9BA-12060A991BE6}">
      <dgm:prSet/>
      <dgm:spPr/>
      <dgm:t>
        <a:bodyPr/>
        <a:lstStyle/>
        <a:p>
          <a:endParaRPr lang="es-AR"/>
        </a:p>
      </dgm:t>
    </dgm:pt>
    <dgm:pt modelId="{441D55C8-218C-4F47-9FE7-802DE0020E38}">
      <dgm:prSet phldrT="[Text]"/>
      <dgm:spPr/>
      <dgm:t>
        <a:bodyPr/>
        <a:lstStyle/>
        <a:p>
          <a:r>
            <a:rPr lang="es-AR" dirty="0" smtClean="0"/>
            <a:t>Cuando la operación termina, generalmente se destruye a sí mismo</a:t>
          </a:r>
          <a:endParaRPr lang="es-AR" dirty="0"/>
        </a:p>
      </dgm:t>
    </dgm:pt>
    <dgm:pt modelId="{51361043-1A83-443F-9C79-B5B1E35F8C18}" type="parTrans" cxnId="{57EC060D-FDDC-4EE9-9A81-5F9C401CD42E}">
      <dgm:prSet/>
      <dgm:spPr/>
      <dgm:t>
        <a:bodyPr/>
        <a:lstStyle/>
        <a:p>
          <a:endParaRPr lang="es-AR"/>
        </a:p>
      </dgm:t>
    </dgm:pt>
    <dgm:pt modelId="{CD45ED4C-6DA6-4656-BB3A-1C82C94E9184}" type="sibTrans" cxnId="{57EC060D-FDDC-4EE9-9A81-5F9C401CD42E}">
      <dgm:prSet/>
      <dgm:spPr/>
      <dgm:t>
        <a:bodyPr/>
        <a:lstStyle/>
        <a:p>
          <a:endParaRPr lang="es-AR"/>
        </a:p>
      </dgm:t>
    </dgm:pt>
    <dgm:pt modelId="{8CB5C823-81C2-4459-A424-6EF471CA4911}">
      <dgm:prSet phldrT="[Text]"/>
      <dgm:spPr/>
      <dgm:t>
        <a:bodyPr/>
        <a:lstStyle/>
        <a:p>
          <a:r>
            <a:rPr lang="es-AR" dirty="0" smtClean="0"/>
            <a:t>Cuando el componente hace un </a:t>
          </a:r>
          <a:r>
            <a:rPr lang="es-AR" dirty="0" err="1" smtClean="0"/>
            <a:t>unbind</a:t>
          </a:r>
          <a:r>
            <a:rPr lang="es-AR" dirty="0" smtClean="0"/>
            <a:t>, se destruye</a:t>
          </a:r>
          <a:endParaRPr lang="es-AR" dirty="0"/>
        </a:p>
      </dgm:t>
    </dgm:pt>
    <dgm:pt modelId="{33BD7F05-8C64-49EB-82F8-5ED1B745979D}" type="parTrans" cxnId="{AD5F9426-C99E-4431-8D44-AB30473E5715}">
      <dgm:prSet/>
      <dgm:spPr/>
      <dgm:t>
        <a:bodyPr/>
        <a:lstStyle/>
        <a:p>
          <a:endParaRPr lang="es-AR"/>
        </a:p>
      </dgm:t>
    </dgm:pt>
    <dgm:pt modelId="{CFF95F39-11E5-44B2-A4E2-68C3EC9F3B0F}" type="sibTrans" cxnId="{AD5F9426-C99E-4431-8D44-AB30473E5715}">
      <dgm:prSet/>
      <dgm:spPr/>
      <dgm:t>
        <a:bodyPr/>
        <a:lstStyle/>
        <a:p>
          <a:endParaRPr lang="es-AR"/>
        </a:p>
      </dgm:t>
    </dgm:pt>
    <dgm:pt modelId="{61BB818B-7C7E-45FD-93FA-2677FE5AB2FD}" type="pres">
      <dgm:prSet presAssocID="{E76A58E7-211D-4AA9-83C9-45D978A8EC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26236BD-1E2D-454E-B32A-746C1FD7F03C}" type="pres">
      <dgm:prSet presAssocID="{5D8A2384-CEA9-489C-BD89-A0A1F47AA140}" presName="composite" presStyleCnt="0"/>
      <dgm:spPr/>
    </dgm:pt>
    <dgm:pt modelId="{E7149384-A4FE-45C1-AADD-7337568B1CDE}" type="pres">
      <dgm:prSet presAssocID="{5D8A2384-CEA9-489C-BD89-A0A1F47AA14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867349-BA22-4CA2-AA08-DCFC0D9CF457}" type="pres">
      <dgm:prSet presAssocID="{5D8A2384-CEA9-489C-BD89-A0A1F47AA14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BB7142-8819-4AB5-A42B-D53A7B814BE4}" type="pres">
      <dgm:prSet presAssocID="{FD4768F8-2160-4648-BA6C-99BE09A11698}" presName="space" presStyleCnt="0"/>
      <dgm:spPr/>
    </dgm:pt>
    <dgm:pt modelId="{28F1D74C-2F0A-441D-AB35-70747AFD2B92}" type="pres">
      <dgm:prSet presAssocID="{278E7BF3-AFCD-4D6B-96E4-CA61C9ABA826}" presName="composite" presStyleCnt="0"/>
      <dgm:spPr/>
    </dgm:pt>
    <dgm:pt modelId="{8FEF7743-0870-423E-9B24-70547AAA9F3B}" type="pres">
      <dgm:prSet presAssocID="{278E7BF3-AFCD-4D6B-96E4-CA61C9ABA82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9E66A05-2E73-482E-B390-7FCCA71C8C03}" type="pres">
      <dgm:prSet presAssocID="{278E7BF3-AFCD-4D6B-96E4-CA61C9ABA82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580C0D5-7D03-483A-B6F9-F8E2ED7907B2}" srcId="{E76A58E7-211D-4AA9-83C9-45D978A8ECB2}" destId="{278E7BF3-AFCD-4D6B-96E4-CA61C9ABA826}" srcOrd="1" destOrd="0" parTransId="{1359731D-5EAF-4619-A1B5-2B83B72315A6}" sibTransId="{01D51FD3-D19F-4C97-BE61-0581E1A290CF}"/>
    <dgm:cxn modelId="{6739C2A9-6E0D-48F1-B911-FC247B001DB7}" type="presOf" srcId="{819AEFDF-66C6-4242-BC55-44CF34772B12}" destId="{E9E66A05-2E73-482E-B390-7FCCA71C8C03}" srcOrd="0" destOrd="0" presId="urn:microsoft.com/office/officeart/2005/8/layout/hList1"/>
    <dgm:cxn modelId="{412836A9-B11C-4DA6-9651-3C1C8CF4AA9B}" type="presOf" srcId="{795EA0AB-5B8C-4828-862E-846D7C1C4C74}" destId="{E9E66A05-2E73-482E-B390-7FCCA71C8C03}" srcOrd="0" destOrd="2" presId="urn:microsoft.com/office/officeart/2005/8/layout/hList1"/>
    <dgm:cxn modelId="{AAFA66E2-E8DA-470C-9EE4-12B15114E26C}" srcId="{278E7BF3-AFCD-4D6B-96E4-CA61C9ABA826}" destId="{C43A5B1D-2CE6-40FD-AB44-B98CCC75C5DE}" srcOrd="1" destOrd="0" parTransId="{098980CE-1471-4468-AA34-CC19E8A5C6D6}" sibTransId="{AE1C763F-6C8D-4774-9993-14A44D15752F}"/>
    <dgm:cxn modelId="{390F087A-E4AA-4703-9F5A-34013A4B7F5E}" type="presOf" srcId="{DC503FCB-EAEF-442C-A8D0-E15EDB68D586}" destId="{A7867349-BA22-4CA2-AA08-DCFC0D9CF457}" srcOrd="0" destOrd="1" presId="urn:microsoft.com/office/officeart/2005/8/layout/hList1"/>
    <dgm:cxn modelId="{692099FF-D8DB-45CA-95A3-1421CF79E8D0}" srcId="{5D8A2384-CEA9-489C-BD89-A0A1F47AA140}" destId="{4DBD0971-93EE-4522-8ADE-D553B4FDA48B}" srcOrd="0" destOrd="0" parTransId="{49B58C0C-BB8A-4117-A230-5E5F855A4BE3}" sibTransId="{D8A17739-A03D-4D5B-A0D9-5B29197BB06D}"/>
    <dgm:cxn modelId="{4FDB0C5C-69BB-49A2-A9BA-12060A991BE6}" srcId="{278E7BF3-AFCD-4D6B-96E4-CA61C9ABA826}" destId="{795EA0AB-5B8C-4828-862E-846D7C1C4C74}" srcOrd="2" destOrd="0" parTransId="{6525062E-04D4-48AE-9BAC-A9FA12A30D57}" sibTransId="{2CD6CF2D-FBF8-4036-BE59-DE234A61D27B}"/>
    <dgm:cxn modelId="{8C966CE7-7E28-4D34-ABE4-4A746E57CA41}" type="presOf" srcId="{441D55C8-218C-4F47-9FE7-802DE0020E38}" destId="{A7867349-BA22-4CA2-AA08-DCFC0D9CF457}" srcOrd="0" destOrd="3" presId="urn:microsoft.com/office/officeart/2005/8/layout/hList1"/>
    <dgm:cxn modelId="{02BA737A-7212-42D5-BC11-7540D1005E86}" srcId="{5D8A2384-CEA9-489C-BD89-A0A1F47AA140}" destId="{DC503FCB-EAEF-442C-A8D0-E15EDB68D586}" srcOrd="1" destOrd="0" parTransId="{3CA35AB1-D143-4FBA-A4B0-86253F9D8253}" sibTransId="{07ECA597-B3AF-4924-A137-5AC87E502962}"/>
    <dgm:cxn modelId="{E1B46EC8-EEC5-47DF-9E3D-A12F4CB127ED}" type="presOf" srcId="{26AB087E-F0DB-4975-BB41-26DE717FD630}" destId="{A7867349-BA22-4CA2-AA08-DCFC0D9CF457}" srcOrd="0" destOrd="2" presId="urn:microsoft.com/office/officeart/2005/8/layout/hList1"/>
    <dgm:cxn modelId="{42AEEBEE-2E3E-40C3-8DDE-045C91227C09}" srcId="{E76A58E7-211D-4AA9-83C9-45D978A8ECB2}" destId="{5D8A2384-CEA9-489C-BD89-A0A1F47AA140}" srcOrd="0" destOrd="0" parTransId="{CA65910A-3AE8-476E-8C8A-7DCA9A3C86F4}" sibTransId="{FD4768F8-2160-4648-BA6C-99BE09A11698}"/>
    <dgm:cxn modelId="{59FBC67E-BA45-4EC3-B43F-DCFF6A12B098}" srcId="{278E7BF3-AFCD-4D6B-96E4-CA61C9ABA826}" destId="{819AEFDF-66C6-4242-BC55-44CF34772B12}" srcOrd="0" destOrd="0" parTransId="{14180A21-BAA9-45AA-9888-E7D5EDFFE966}" sibTransId="{1C261080-01F1-4F5E-9F6D-57528B2D81C4}"/>
    <dgm:cxn modelId="{AEF5EEDF-0E5E-48D7-BF35-0CF9C448E842}" srcId="{5D8A2384-CEA9-489C-BD89-A0A1F47AA140}" destId="{26AB087E-F0DB-4975-BB41-26DE717FD630}" srcOrd="2" destOrd="0" parTransId="{002CADC7-22BA-4D7F-828D-3009FEA65AC6}" sibTransId="{0A4056E3-BC20-415D-8745-24B219CC6E06}"/>
    <dgm:cxn modelId="{FD7B12B0-A746-41D5-9646-073FDE3E7A4D}" type="presOf" srcId="{278E7BF3-AFCD-4D6B-96E4-CA61C9ABA826}" destId="{8FEF7743-0870-423E-9B24-70547AAA9F3B}" srcOrd="0" destOrd="0" presId="urn:microsoft.com/office/officeart/2005/8/layout/hList1"/>
    <dgm:cxn modelId="{AD5F9426-C99E-4431-8D44-AB30473E5715}" srcId="{278E7BF3-AFCD-4D6B-96E4-CA61C9ABA826}" destId="{8CB5C823-81C2-4459-A424-6EF471CA4911}" srcOrd="3" destOrd="0" parTransId="{33BD7F05-8C64-49EB-82F8-5ED1B745979D}" sibTransId="{CFF95F39-11E5-44B2-A4E2-68C3EC9F3B0F}"/>
    <dgm:cxn modelId="{FB673D1B-C682-4E36-B919-C3B4CDFB46BA}" type="presOf" srcId="{C43A5B1D-2CE6-40FD-AB44-B98CCC75C5DE}" destId="{E9E66A05-2E73-482E-B390-7FCCA71C8C03}" srcOrd="0" destOrd="1" presId="urn:microsoft.com/office/officeart/2005/8/layout/hList1"/>
    <dgm:cxn modelId="{09926619-0D92-4E7F-B185-46C94D649235}" type="presOf" srcId="{5D8A2384-CEA9-489C-BD89-A0A1F47AA140}" destId="{E7149384-A4FE-45C1-AADD-7337568B1CDE}" srcOrd="0" destOrd="0" presId="urn:microsoft.com/office/officeart/2005/8/layout/hList1"/>
    <dgm:cxn modelId="{57EC060D-FDDC-4EE9-9A81-5F9C401CD42E}" srcId="{5D8A2384-CEA9-489C-BD89-A0A1F47AA140}" destId="{441D55C8-218C-4F47-9FE7-802DE0020E38}" srcOrd="3" destOrd="0" parTransId="{51361043-1A83-443F-9C79-B5B1E35F8C18}" sibTransId="{CD45ED4C-6DA6-4656-BB3A-1C82C94E9184}"/>
    <dgm:cxn modelId="{AC055D49-9EE2-44DD-8B1B-85EED6C39449}" type="presOf" srcId="{8CB5C823-81C2-4459-A424-6EF471CA4911}" destId="{E9E66A05-2E73-482E-B390-7FCCA71C8C03}" srcOrd="0" destOrd="3" presId="urn:microsoft.com/office/officeart/2005/8/layout/hList1"/>
    <dgm:cxn modelId="{205B6C69-C7D8-404F-B4AC-7C5802C8D3A0}" type="presOf" srcId="{4DBD0971-93EE-4522-8ADE-D553B4FDA48B}" destId="{A7867349-BA22-4CA2-AA08-DCFC0D9CF457}" srcOrd="0" destOrd="0" presId="urn:microsoft.com/office/officeart/2005/8/layout/hList1"/>
    <dgm:cxn modelId="{8C67CCFE-12EC-4199-8730-65D14B357AF6}" type="presOf" srcId="{E76A58E7-211D-4AA9-83C9-45D978A8ECB2}" destId="{61BB818B-7C7E-45FD-93FA-2677FE5AB2FD}" srcOrd="0" destOrd="0" presId="urn:microsoft.com/office/officeart/2005/8/layout/hList1"/>
    <dgm:cxn modelId="{CA91393F-67BC-4811-8A2F-CEC4079963DC}" type="presParOf" srcId="{61BB818B-7C7E-45FD-93FA-2677FE5AB2FD}" destId="{F26236BD-1E2D-454E-B32A-746C1FD7F03C}" srcOrd="0" destOrd="0" presId="urn:microsoft.com/office/officeart/2005/8/layout/hList1"/>
    <dgm:cxn modelId="{0F2FDB49-C268-4D5F-896F-AEC955AC1054}" type="presParOf" srcId="{F26236BD-1E2D-454E-B32A-746C1FD7F03C}" destId="{E7149384-A4FE-45C1-AADD-7337568B1CDE}" srcOrd="0" destOrd="0" presId="urn:microsoft.com/office/officeart/2005/8/layout/hList1"/>
    <dgm:cxn modelId="{E265A3AE-078C-493D-BFB7-4FDFB7E6258D}" type="presParOf" srcId="{F26236BD-1E2D-454E-B32A-746C1FD7F03C}" destId="{A7867349-BA22-4CA2-AA08-DCFC0D9CF457}" srcOrd="1" destOrd="0" presId="urn:microsoft.com/office/officeart/2005/8/layout/hList1"/>
    <dgm:cxn modelId="{07251918-0B6A-409A-9283-AFF1704AC6F7}" type="presParOf" srcId="{61BB818B-7C7E-45FD-93FA-2677FE5AB2FD}" destId="{42BB7142-8819-4AB5-A42B-D53A7B814BE4}" srcOrd="1" destOrd="0" presId="urn:microsoft.com/office/officeart/2005/8/layout/hList1"/>
    <dgm:cxn modelId="{A4525B5D-5026-4BDE-A8D9-74EA57F0CEEE}" type="presParOf" srcId="{61BB818B-7C7E-45FD-93FA-2677FE5AB2FD}" destId="{28F1D74C-2F0A-441D-AB35-70747AFD2B92}" srcOrd="2" destOrd="0" presId="urn:microsoft.com/office/officeart/2005/8/layout/hList1"/>
    <dgm:cxn modelId="{CFC852EB-A219-4DA0-8564-F6ED9C2046A7}" type="presParOf" srcId="{28F1D74C-2F0A-441D-AB35-70747AFD2B92}" destId="{8FEF7743-0870-423E-9B24-70547AAA9F3B}" srcOrd="0" destOrd="0" presId="urn:microsoft.com/office/officeart/2005/8/layout/hList1"/>
    <dgm:cxn modelId="{9EB25B91-7954-4F90-B3C3-34F41CB7593B}" type="presParOf" srcId="{28F1D74C-2F0A-441D-AB35-70747AFD2B92}" destId="{E9E66A05-2E73-482E-B390-7FCCA71C8C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E1F03A-6D29-43EB-9E10-3C866964116C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 phldr="1"/>
      <dgm:spPr/>
    </dgm:pt>
    <dgm:pt modelId="{3A5791E6-7570-4D89-9921-B8191DA39FC4}">
      <dgm:prSet phldrT="[Text]"/>
      <dgm:spPr/>
      <dgm:t>
        <a:bodyPr/>
        <a:lstStyle/>
        <a:p>
          <a:r>
            <a:rPr lang="es-AR" dirty="0" smtClean="0"/>
            <a:t>Nombre del componente</a:t>
          </a:r>
          <a:endParaRPr lang="es-AR" dirty="0"/>
        </a:p>
      </dgm:t>
    </dgm:pt>
    <dgm:pt modelId="{7FBBAF6D-E48C-464A-B07A-CFCD56BF3126}" type="parTrans" cxnId="{8028409C-2CAC-4CBA-9E9D-5A4552B7D5CD}">
      <dgm:prSet/>
      <dgm:spPr/>
      <dgm:t>
        <a:bodyPr/>
        <a:lstStyle/>
        <a:p>
          <a:endParaRPr lang="es-AR"/>
        </a:p>
      </dgm:t>
    </dgm:pt>
    <dgm:pt modelId="{3AD8ABBA-48FF-4B82-9C20-90E9ED9F308D}" type="sibTrans" cxnId="{8028409C-2CAC-4CBA-9E9D-5A4552B7D5CD}">
      <dgm:prSet/>
      <dgm:spPr/>
      <dgm:t>
        <a:bodyPr/>
        <a:lstStyle/>
        <a:p>
          <a:endParaRPr lang="es-AR"/>
        </a:p>
      </dgm:t>
    </dgm:pt>
    <dgm:pt modelId="{5A3D8C74-10E1-473B-B775-3607762BE02D}">
      <dgm:prSet phldrT="[Text]"/>
      <dgm:spPr/>
      <dgm:t>
        <a:bodyPr/>
        <a:lstStyle/>
        <a:p>
          <a:r>
            <a:rPr lang="es-AR" dirty="0" smtClean="0"/>
            <a:t>Información adicional</a:t>
          </a:r>
          <a:endParaRPr lang="es-AR" dirty="0"/>
        </a:p>
      </dgm:t>
    </dgm:pt>
    <dgm:pt modelId="{3CC87742-B09B-498C-8458-730A698F3E94}" type="parTrans" cxnId="{3AB23DDB-0A64-4C94-9E00-820ED5436994}">
      <dgm:prSet/>
      <dgm:spPr/>
      <dgm:t>
        <a:bodyPr/>
        <a:lstStyle/>
        <a:p>
          <a:endParaRPr lang="es-AR"/>
        </a:p>
      </dgm:t>
    </dgm:pt>
    <dgm:pt modelId="{FA1379E8-6074-43A8-8769-CC094CE8C4E5}" type="sibTrans" cxnId="{3AB23DDB-0A64-4C94-9E00-820ED5436994}">
      <dgm:prSet/>
      <dgm:spPr/>
      <dgm:t>
        <a:bodyPr/>
        <a:lstStyle/>
        <a:p>
          <a:endParaRPr lang="es-AR"/>
        </a:p>
      </dgm:t>
    </dgm:pt>
    <dgm:pt modelId="{FFF6F28B-34DF-4BFC-8FC9-3C9BAC37A498}">
      <dgm:prSet phldrT="[Text]"/>
      <dgm:spPr/>
      <dgm:t>
        <a:bodyPr/>
        <a:lstStyle/>
        <a:p>
          <a:r>
            <a:rPr lang="es-AR" dirty="0" smtClean="0"/>
            <a:t>Acción</a:t>
          </a:r>
          <a:endParaRPr lang="es-AR" dirty="0"/>
        </a:p>
      </dgm:t>
    </dgm:pt>
    <dgm:pt modelId="{FAEA726F-2A0F-413A-AB77-E6704E3C4FAE}" type="parTrans" cxnId="{132025C6-F2EF-4DDF-A13C-88441E81F28B}">
      <dgm:prSet/>
      <dgm:spPr/>
      <dgm:t>
        <a:bodyPr/>
        <a:lstStyle/>
        <a:p>
          <a:endParaRPr lang="es-AR"/>
        </a:p>
      </dgm:t>
    </dgm:pt>
    <dgm:pt modelId="{AD671CA5-77DD-4BFC-88E8-96367590DEDE}" type="sibTrans" cxnId="{132025C6-F2EF-4DDF-A13C-88441E81F28B}">
      <dgm:prSet/>
      <dgm:spPr/>
      <dgm:t>
        <a:bodyPr/>
        <a:lstStyle/>
        <a:p>
          <a:endParaRPr lang="es-AR"/>
        </a:p>
      </dgm:t>
    </dgm:pt>
    <dgm:pt modelId="{ADFBD2DF-B6B2-4B99-B13D-2A660B56A8A5}">
      <dgm:prSet phldrT="[Text]"/>
      <dgm:spPr/>
      <dgm:t>
        <a:bodyPr/>
        <a:lstStyle/>
        <a:p>
          <a:r>
            <a:rPr lang="es-AR" smtClean="0"/>
            <a:t>Categoría</a:t>
          </a:r>
          <a:endParaRPr lang="es-AR" dirty="0"/>
        </a:p>
      </dgm:t>
    </dgm:pt>
    <dgm:pt modelId="{114E9EE0-E91F-4F55-A880-D4E7E8734895}" type="parTrans" cxnId="{A728E6F3-0B20-4679-A59A-447FA808B76B}">
      <dgm:prSet/>
      <dgm:spPr/>
      <dgm:t>
        <a:bodyPr/>
        <a:lstStyle/>
        <a:p>
          <a:endParaRPr lang="es-AR"/>
        </a:p>
      </dgm:t>
    </dgm:pt>
    <dgm:pt modelId="{628ADFCA-8C4B-41F0-9257-0E1B574AC50E}" type="sibTrans" cxnId="{A728E6F3-0B20-4679-A59A-447FA808B76B}">
      <dgm:prSet/>
      <dgm:spPr/>
      <dgm:t>
        <a:bodyPr/>
        <a:lstStyle/>
        <a:p>
          <a:endParaRPr lang="es-AR"/>
        </a:p>
      </dgm:t>
    </dgm:pt>
    <dgm:pt modelId="{42BEA95F-E1A4-4262-B351-A5C31D481253}" type="pres">
      <dgm:prSet presAssocID="{F7E1F03A-6D29-43EB-9E10-3C866964116C}" presName="Name0" presStyleCnt="0">
        <dgm:presLayoutVars>
          <dgm:dir/>
          <dgm:resizeHandles val="exact"/>
        </dgm:presLayoutVars>
      </dgm:prSet>
      <dgm:spPr/>
    </dgm:pt>
    <dgm:pt modelId="{626AD544-BDE4-4CF4-9969-99758CB37DAE}" type="pres">
      <dgm:prSet presAssocID="{3A5791E6-7570-4D89-9921-B8191DA39FC4}" presName="node" presStyleLbl="node1" presStyleIdx="0" presStyleCnt="4" custScaleY="1372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2EBDF92-AF37-4AD7-9F52-7BE9A09BFBB8}" type="pres">
      <dgm:prSet presAssocID="{3AD8ABBA-48FF-4B82-9C20-90E9ED9F308D}" presName="sibTrans" presStyleLbl="sibTrans2D1" presStyleIdx="0" presStyleCnt="3"/>
      <dgm:spPr/>
      <dgm:t>
        <a:bodyPr/>
        <a:lstStyle/>
        <a:p>
          <a:endParaRPr lang="es-AR"/>
        </a:p>
      </dgm:t>
    </dgm:pt>
    <dgm:pt modelId="{B9CE73D7-4B1B-4CA9-818C-7D5BB1C2D543}" type="pres">
      <dgm:prSet presAssocID="{3AD8ABBA-48FF-4B82-9C20-90E9ED9F308D}" presName="connectorText" presStyleLbl="sibTrans2D1" presStyleIdx="0" presStyleCnt="3"/>
      <dgm:spPr/>
      <dgm:t>
        <a:bodyPr/>
        <a:lstStyle/>
        <a:p>
          <a:endParaRPr lang="es-AR"/>
        </a:p>
      </dgm:t>
    </dgm:pt>
    <dgm:pt modelId="{539123A6-2D90-4BA6-962C-F58647152FE5}" type="pres">
      <dgm:prSet presAssocID="{FFF6F28B-34DF-4BFC-8FC9-3C9BAC37A498}" presName="node" presStyleLbl="node1" presStyleIdx="1" presStyleCnt="4" custScaleY="1372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38C8C4-1378-495C-9DE2-97AAA4978DBB}" type="pres">
      <dgm:prSet presAssocID="{AD671CA5-77DD-4BFC-88E8-96367590DEDE}" presName="sibTrans" presStyleLbl="sibTrans2D1" presStyleIdx="1" presStyleCnt="3"/>
      <dgm:spPr/>
      <dgm:t>
        <a:bodyPr/>
        <a:lstStyle/>
        <a:p>
          <a:endParaRPr lang="es-AR"/>
        </a:p>
      </dgm:t>
    </dgm:pt>
    <dgm:pt modelId="{B858FD65-F29B-4277-B5CF-F928552FFEA3}" type="pres">
      <dgm:prSet presAssocID="{AD671CA5-77DD-4BFC-88E8-96367590DEDE}" presName="connectorText" presStyleLbl="sibTrans2D1" presStyleIdx="1" presStyleCnt="3"/>
      <dgm:spPr/>
      <dgm:t>
        <a:bodyPr/>
        <a:lstStyle/>
        <a:p>
          <a:endParaRPr lang="es-AR"/>
        </a:p>
      </dgm:t>
    </dgm:pt>
    <dgm:pt modelId="{9B8D5B35-DE6C-4843-9C7E-9A4A5D360A71}" type="pres">
      <dgm:prSet presAssocID="{ADFBD2DF-B6B2-4B99-B13D-2A660B56A8A5}" presName="node" presStyleLbl="node1" presStyleIdx="2" presStyleCnt="4" custScaleY="1372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8D759F-BEB3-45E9-AAEC-D0282229B63D}" type="pres">
      <dgm:prSet presAssocID="{628ADFCA-8C4B-41F0-9257-0E1B574AC50E}" presName="sibTrans" presStyleLbl="sibTrans2D1" presStyleIdx="2" presStyleCnt="3"/>
      <dgm:spPr/>
      <dgm:t>
        <a:bodyPr/>
        <a:lstStyle/>
        <a:p>
          <a:endParaRPr lang="es-AR"/>
        </a:p>
      </dgm:t>
    </dgm:pt>
    <dgm:pt modelId="{88888D36-5D7E-40E5-88DB-E65348993F35}" type="pres">
      <dgm:prSet presAssocID="{628ADFCA-8C4B-41F0-9257-0E1B574AC50E}" presName="connectorText" presStyleLbl="sibTrans2D1" presStyleIdx="2" presStyleCnt="3"/>
      <dgm:spPr/>
      <dgm:t>
        <a:bodyPr/>
        <a:lstStyle/>
        <a:p>
          <a:endParaRPr lang="es-AR"/>
        </a:p>
      </dgm:t>
    </dgm:pt>
    <dgm:pt modelId="{DB1A1998-783C-4820-B033-1D4EBD55FA49}" type="pres">
      <dgm:prSet presAssocID="{5A3D8C74-10E1-473B-B775-3607762BE02D}" presName="node" presStyleLbl="node1" presStyleIdx="3" presStyleCnt="4" custScaleY="1372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AB23DDB-0A64-4C94-9E00-820ED5436994}" srcId="{F7E1F03A-6D29-43EB-9E10-3C866964116C}" destId="{5A3D8C74-10E1-473B-B775-3607762BE02D}" srcOrd="3" destOrd="0" parTransId="{3CC87742-B09B-498C-8458-730A698F3E94}" sibTransId="{FA1379E8-6074-43A8-8769-CC094CE8C4E5}"/>
    <dgm:cxn modelId="{EF62D38C-5002-4D1D-B577-6754727B6384}" type="presOf" srcId="{3A5791E6-7570-4D89-9921-B8191DA39FC4}" destId="{626AD544-BDE4-4CF4-9969-99758CB37DAE}" srcOrd="0" destOrd="0" presId="urn:microsoft.com/office/officeart/2005/8/layout/process1"/>
    <dgm:cxn modelId="{1D750073-4071-440E-BB43-FA84F1218738}" type="presOf" srcId="{AD671CA5-77DD-4BFC-88E8-96367590DEDE}" destId="{B858FD65-F29B-4277-B5CF-F928552FFEA3}" srcOrd="1" destOrd="0" presId="urn:microsoft.com/office/officeart/2005/8/layout/process1"/>
    <dgm:cxn modelId="{132025C6-F2EF-4DDF-A13C-88441E81F28B}" srcId="{F7E1F03A-6D29-43EB-9E10-3C866964116C}" destId="{FFF6F28B-34DF-4BFC-8FC9-3C9BAC37A498}" srcOrd="1" destOrd="0" parTransId="{FAEA726F-2A0F-413A-AB77-E6704E3C4FAE}" sibTransId="{AD671CA5-77DD-4BFC-88E8-96367590DEDE}"/>
    <dgm:cxn modelId="{AED0BF3A-6D80-4EEA-9A49-6E953EC6BEFE}" type="presOf" srcId="{628ADFCA-8C4B-41F0-9257-0E1B574AC50E}" destId="{678D759F-BEB3-45E9-AAEC-D0282229B63D}" srcOrd="0" destOrd="0" presId="urn:microsoft.com/office/officeart/2005/8/layout/process1"/>
    <dgm:cxn modelId="{E6DC9017-72B5-4FD1-A09B-5D46CD956ECB}" type="presOf" srcId="{3AD8ABBA-48FF-4B82-9C20-90E9ED9F308D}" destId="{B9CE73D7-4B1B-4CA9-818C-7D5BB1C2D543}" srcOrd="1" destOrd="0" presId="urn:microsoft.com/office/officeart/2005/8/layout/process1"/>
    <dgm:cxn modelId="{F56B9504-2CE3-4B21-A713-182A5D64D9FE}" type="presOf" srcId="{5A3D8C74-10E1-473B-B775-3607762BE02D}" destId="{DB1A1998-783C-4820-B033-1D4EBD55FA49}" srcOrd="0" destOrd="0" presId="urn:microsoft.com/office/officeart/2005/8/layout/process1"/>
    <dgm:cxn modelId="{8028409C-2CAC-4CBA-9E9D-5A4552B7D5CD}" srcId="{F7E1F03A-6D29-43EB-9E10-3C866964116C}" destId="{3A5791E6-7570-4D89-9921-B8191DA39FC4}" srcOrd="0" destOrd="0" parTransId="{7FBBAF6D-E48C-464A-B07A-CFCD56BF3126}" sibTransId="{3AD8ABBA-48FF-4B82-9C20-90E9ED9F308D}"/>
    <dgm:cxn modelId="{A728E6F3-0B20-4679-A59A-447FA808B76B}" srcId="{F7E1F03A-6D29-43EB-9E10-3C866964116C}" destId="{ADFBD2DF-B6B2-4B99-B13D-2A660B56A8A5}" srcOrd="2" destOrd="0" parTransId="{114E9EE0-E91F-4F55-A880-D4E7E8734895}" sibTransId="{628ADFCA-8C4B-41F0-9257-0E1B574AC50E}"/>
    <dgm:cxn modelId="{F4D18A88-CF6E-4BD5-8CD0-07272EB9E1E0}" type="presOf" srcId="{AD671CA5-77DD-4BFC-88E8-96367590DEDE}" destId="{C338C8C4-1378-495C-9DE2-97AAA4978DBB}" srcOrd="0" destOrd="0" presId="urn:microsoft.com/office/officeart/2005/8/layout/process1"/>
    <dgm:cxn modelId="{80C98026-1874-408D-A1C3-4D42A4D1956D}" type="presOf" srcId="{3AD8ABBA-48FF-4B82-9C20-90E9ED9F308D}" destId="{52EBDF92-AF37-4AD7-9F52-7BE9A09BFBB8}" srcOrd="0" destOrd="0" presId="urn:microsoft.com/office/officeart/2005/8/layout/process1"/>
    <dgm:cxn modelId="{32E40506-E528-4903-8E8D-40E4227610D9}" type="presOf" srcId="{FFF6F28B-34DF-4BFC-8FC9-3C9BAC37A498}" destId="{539123A6-2D90-4BA6-962C-F58647152FE5}" srcOrd="0" destOrd="0" presId="urn:microsoft.com/office/officeart/2005/8/layout/process1"/>
    <dgm:cxn modelId="{9406CD91-4CE2-4DE8-B360-07A3B07CC505}" type="presOf" srcId="{628ADFCA-8C4B-41F0-9257-0E1B574AC50E}" destId="{88888D36-5D7E-40E5-88DB-E65348993F35}" srcOrd="1" destOrd="0" presId="urn:microsoft.com/office/officeart/2005/8/layout/process1"/>
    <dgm:cxn modelId="{B7EF5014-8E5A-4466-84B6-E378B9C17C26}" type="presOf" srcId="{ADFBD2DF-B6B2-4B99-B13D-2A660B56A8A5}" destId="{9B8D5B35-DE6C-4843-9C7E-9A4A5D360A71}" srcOrd="0" destOrd="0" presId="urn:microsoft.com/office/officeart/2005/8/layout/process1"/>
    <dgm:cxn modelId="{EA541297-57B0-4E48-B937-02A68F144E3F}" type="presOf" srcId="{F7E1F03A-6D29-43EB-9E10-3C866964116C}" destId="{42BEA95F-E1A4-4262-B351-A5C31D481253}" srcOrd="0" destOrd="0" presId="urn:microsoft.com/office/officeart/2005/8/layout/process1"/>
    <dgm:cxn modelId="{6E8E87A0-E0DB-490A-8C1F-CD6737DAA455}" type="presParOf" srcId="{42BEA95F-E1A4-4262-B351-A5C31D481253}" destId="{626AD544-BDE4-4CF4-9969-99758CB37DAE}" srcOrd="0" destOrd="0" presId="urn:microsoft.com/office/officeart/2005/8/layout/process1"/>
    <dgm:cxn modelId="{CDBA7174-B9B1-4D90-98CA-46DA10DE2EE6}" type="presParOf" srcId="{42BEA95F-E1A4-4262-B351-A5C31D481253}" destId="{52EBDF92-AF37-4AD7-9F52-7BE9A09BFBB8}" srcOrd="1" destOrd="0" presId="urn:microsoft.com/office/officeart/2005/8/layout/process1"/>
    <dgm:cxn modelId="{30E82F5D-80F2-4E48-A562-0B5EB984260A}" type="presParOf" srcId="{52EBDF92-AF37-4AD7-9F52-7BE9A09BFBB8}" destId="{B9CE73D7-4B1B-4CA9-818C-7D5BB1C2D543}" srcOrd="0" destOrd="0" presId="urn:microsoft.com/office/officeart/2005/8/layout/process1"/>
    <dgm:cxn modelId="{D0FD75E3-00D4-4C3E-A726-0378B45E7198}" type="presParOf" srcId="{42BEA95F-E1A4-4262-B351-A5C31D481253}" destId="{539123A6-2D90-4BA6-962C-F58647152FE5}" srcOrd="2" destOrd="0" presId="urn:microsoft.com/office/officeart/2005/8/layout/process1"/>
    <dgm:cxn modelId="{01B6BA7F-B92C-4E2B-8CC7-6FAC74E9CAC4}" type="presParOf" srcId="{42BEA95F-E1A4-4262-B351-A5C31D481253}" destId="{C338C8C4-1378-495C-9DE2-97AAA4978DBB}" srcOrd="3" destOrd="0" presId="urn:microsoft.com/office/officeart/2005/8/layout/process1"/>
    <dgm:cxn modelId="{95E649CA-C245-4FC7-91FB-A8327F7D1087}" type="presParOf" srcId="{C338C8C4-1378-495C-9DE2-97AAA4978DBB}" destId="{B858FD65-F29B-4277-B5CF-F928552FFEA3}" srcOrd="0" destOrd="0" presId="urn:microsoft.com/office/officeart/2005/8/layout/process1"/>
    <dgm:cxn modelId="{7948AB66-0FF3-4927-88A8-133710B30655}" type="presParOf" srcId="{42BEA95F-E1A4-4262-B351-A5C31D481253}" destId="{9B8D5B35-DE6C-4843-9C7E-9A4A5D360A71}" srcOrd="4" destOrd="0" presId="urn:microsoft.com/office/officeart/2005/8/layout/process1"/>
    <dgm:cxn modelId="{7FA5E92A-44C5-4E26-A65D-FBA392ABED13}" type="presParOf" srcId="{42BEA95F-E1A4-4262-B351-A5C31D481253}" destId="{678D759F-BEB3-45E9-AAEC-D0282229B63D}" srcOrd="5" destOrd="0" presId="urn:microsoft.com/office/officeart/2005/8/layout/process1"/>
    <dgm:cxn modelId="{A144CDED-E8C5-4834-9EB0-DF33800213E1}" type="presParOf" srcId="{678D759F-BEB3-45E9-AAEC-D0282229B63D}" destId="{88888D36-5D7E-40E5-88DB-E65348993F35}" srcOrd="0" destOrd="0" presId="urn:microsoft.com/office/officeart/2005/8/layout/process1"/>
    <dgm:cxn modelId="{B8A8A41D-05F2-4683-A896-2085A4348F75}" type="presParOf" srcId="{42BEA95F-E1A4-4262-B351-A5C31D481253}" destId="{DB1A1998-783C-4820-B033-1D4EBD55FA4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9471-3F10-4B76-A671-314253206540}">
      <dsp:nvSpPr>
        <dsp:cNvPr id="0" name=""/>
        <dsp:cNvSpPr/>
      </dsp:nvSpPr>
      <dsp:spPr>
        <a:xfrm>
          <a:off x="5975" y="555598"/>
          <a:ext cx="4771258" cy="90858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100" kern="1200" dirty="0">
            <a:noFill/>
          </a:endParaRPr>
        </a:p>
      </dsp:txBody>
      <dsp:txXfrm>
        <a:off x="32587" y="582210"/>
        <a:ext cx="4718034" cy="855365"/>
      </dsp:txXfrm>
    </dsp:sp>
    <dsp:sp modelId="{01D4A3CA-93F3-4C3B-99EB-23663D124BBE}">
      <dsp:nvSpPr>
        <dsp:cNvPr id="0" name=""/>
        <dsp:cNvSpPr/>
      </dsp:nvSpPr>
      <dsp:spPr>
        <a:xfrm>
          <a:off x="483101" y="1464188"/>
          <a:ext cx="477125" cy="61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26"/>
              </a:lnTo>
              <a:lnTo>
                <a:pt x="477125" y="619026"/>
              </a:lnTo>
            </a:path>
          </a:pathLst>
        </a:custGeom>
        <a:noFill/>
        <a:ln w="381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D420E-639D-4429-A6FC-DD64F3DF07C1}">
      <dsp:nvSpPr>
        <dsp:cNvPr id="0" name=""/>
        <dsp:cNvSpPr/>
      </dsp:nvSpPr>
      <dsp:spPr>
        <a:xfrm>
          <a:off x="960227" y="1691335"/>
          <a:ext cx="9371526" cy="783758"/>
        </a:xfrm>
        <a:prstGeom prst="roundRect">
          <a:avLst>
            <a:gd name="adj" fmla="val 10000"/>
          </a:avLst>
        </a:prstGeom>
        <a:noFill/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Representa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única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pantalla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con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usuario</a:t>
          </a:r>
          <a:endParaRPr lang="es-AR" sz="2400" b="0" kern="120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983182" y="1714290"/>
        <a:ext cx="9325616" cy="737848"/>
      </dsp:txXfrm>
    </dsp:sp>
    <dsp:sp modelId="{C9A899AE-D45F-4258-9EF8-62FA5E4A88AD}">
      <dsp:nvSpPr>
        <dsp:cNvPr id="0" name=""/>
        <dsp:cNvSpPr/>
      </dsp:nvSpPr>
      <dsp:spPr>
        <a:xfrm>
          <a:off x="483101" y="1464188"/>
          <a:ext cx="477125" cy="1629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932"/>
              </a:lnTo>
              <a:lnTo>
                <a:pt x="477125" y="1629932"/>
              </a:lnTo>
            </a:path>
          </a:pathLst>
        </a:custGeom>
        <a:noFill/>
        <a:ln w="381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DEBC1-B201-4448-8A44-B58B29F909BB}">
      <dsp:nvSpPr>
        <dsp:cNvPr id="0" name=""/>
        <dsp:cNvSpPr/>
      </dsp:nvSpPr>
      <dsp:spPr>
        <a:xfrm>
          <a:off x="960227" y="2702241"/>
          <a:ext cx="9371526" cy="783758"/>
        </a:xfrm>
        <a:prstGeom prst="roundRect">
          <a:avLst>
            <a:gd name="adj" fmla="val 10000"/>
          </a:avLst>
        </a:prstGeom>
        <a:noFill/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Contiene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un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conjunto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diseño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(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usuario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texto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imágenes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menús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,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elementos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animados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)</a:t>
          </a:r>
          <a:endParaRPr lang="es-AR" sz="2400" b="0" kern="120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983182" y="2725196"/>
        <a:ext cx="9325616" cy="737848"/>
      </dsp:txXfrm>
    </dsp:sp>
    <dsp:sp modelId="{320F4B0E-0879-44B3-BF62-0B01A69ACE7A}">
      <dsp:nvSpPr>
        <dsp:cNvPr id="0" name=""/>
        <dsp:cNvSpPr/>
      </dsp:nvSpPr>
      <dsp:spPr>
        <a:xfrm>
          <a:off x="483101" y="1464188"/>
          <a:ext cx="477125" cy="2640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0838"/>
              </a:lnTo>
              <a:lnTo>
                <a:pt x="477125" y="2640838"/>
              </a:lnTo>
            </a:path>
          </a:pathLst>
        </a:custGeom>
        <a:noFill/>
        <a:ln w="381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ECC45-2969-4A6F-B3A4-B2F84977BF42}">
      <dsp:nvSpPr>
        <dsp:cNvPr id="0" name=""/>
        <dsp:cNvSpPr/>
      </dsp:nvSpPr>
      <dsp:spPr>
        <a:xfrm>
          <a:off x="960227" y="3713147"/>
          <a:ext cx="9371526" cy="783758"/>
        </a:xfrm>
        <a:prstGeom prst="roundRect">
          <a:avLst>
            <a:gd name="adj" fmla="val 10000"/>
          </a:avLst>
        </a:prstGeom>
        <a:noFill/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aplicación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usualmente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consiste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múltiples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activities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relacionadas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entre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ellas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;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una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ellas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400" b="0" kern="1200" cap="none" spc="0" dirty="0" err="1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será</a:t>
          </a:r>
          <a:r>
            <a:rPr lang="en-US" sz="2400" b="0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la principal </a:t>
          </a:r>
          <a:r>
            <a:rPr lang="en-US" sz="2400" b="1" i="1" kern="1200" cap="none" spc="0" dirty="0" smtClean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(“main”)</a:t>
          </a:r>
          <a:endParaRPr lang="es-AR" sz="2400" b="1" i="1" kern="1200" cap="none" spc="0" dirty="0">
            <a:ln w="0"/>
            <a:solidFill>
              <a:schemeClr val="accent2">
                <a:lumMod val="60000"/>
                <a:lumOff val="4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983182" y="3736102"/>
        <a:ext cx="9325616" cy="737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37777-53FB-4277-9737-4A20256A4E97}">
      <dsp:nvSpPr>
        <dsp:cNvPr id="0" name=""/>
        <dsp:cNvSpPr/>
      </dsp:nvSpPr>
      <dsp:spPr>
        <a:xfrm>
          <a:off x="43178" y="127417"/>
          <a:ext cx="2582130" cy="23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 dirty="0"/>
        </a:p>
      </dsp:txBody>
      <dsp:txXfrm>
        <a:off x="43178" y="127417"/>
        <a:ext cx="2582130" cy="234739"/>
      </dsp:txXfrm>
    </dsp:sp>
    <dsp:sp modelId="{D9009A29-B633-4EFF-BA5C-85FB1B1E832F}">
      <dsp:nvSpPr>
        <dsp:cNvPr id="0" name=""/>
        <dsp:cNvSpPr/>
      </dsp:nvSpPr>
      <dsp:spPr>
        <a:xfrm>
          <a:off x="43178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17887-107B-47E7-BF59-F9723E4CC79A}">
      <dsp:nvSpPr>
        <dsp:cNvPr id="0" name=""/>
        <dsp:cNvSpPr/>
      </dsp:nvSpPr>
      <dsp:spPr>
        <a:xfrm>
          <a:off x="406111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367667"/>
            <a:satOff val="-511"/>
            <a:lumOff val="-196"/>
            <a:alphaOff val="0"/>
          </a:schemeClr>
        </a:solidFill>
        <a:ln w="12700" cap="flat" cmpd="sng" algn="ctr">
          <a:solidFill>
            <a:schemeClr val="accent5">
              <a:hueOff val="-367667"/>
              <a:satOff val="-511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2F002-08FE-4E8B-BA85-3B231A97E19A}">
      <dsp:nvSpPr>
        <dsp:cNvPr id="0" name=""/>
        <dsp:cNvSpPr/>
      </dsp:nvSpPr>
      <dsp:spPr>
        <a:xfrm>
          <a:off x="769331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735334"/>
            <a:satOff val="-1023"/>
            <a:lumOff val="-392"/>
            <a:alphaOff val="0"/>
          </a:schemeClr>
        </a:solidFill>
        <a:ln w="12700" cap="flat" cmpd="sng" algn="ctr">
          <a:solidFill>
            <a:schemeClr val="accent5">
              <a:hueOff val="-735334"/>
              <a:satOff val="-1023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7796F-65B6-4C78-8B01-ACAA89088E20}">
      <dsp:nvSpPr>
        <dsp:cNvPr id="0" name=""/>
        <dsp:cNvSpPr/>
      </dsp:nvSpPr>
      <dsp:spPr>
        <a:xfrm>
          <a:off x="1132264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1103002"/>
            <a:satOff val="-1534"/>
            <a:lumOff val="-588"/>
            <a:alphaOff val="0"/>
          </a:schemeClr>
        </a:solidFill>
        <a:ln w="12700" cap="flat" cmpd="sng" algn="ctr">
          <a:solidFill>
            <a:schemeClr val="accent5">
              <a:hueOff val="-1103002"/>
              <a:satOff val="-1534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0F92-63E3-4032-9C56-A716874A6F57}">
      <dsp:nvSpPr>
        <dsp:cNvPr id="0" name=""/>
        <dsp:cNvSpPr/>
      </dsp:nvSpPr>
      <dsp:spPr>
        <a:xfrm>
          <a:off x="1495483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ED444-096E-486E-A3BA-311A14E50812}">
      <dsp:nvSpPr>
        <dsp:cNvPr id="0" name=""/>
        <dsp:cNvSpPr/>
      </dsp:nvSpPr>
      <dsp:spPr>
        <a:xfrm>
          <a:off x="1858416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25687-CC45-45BD-85A9-455F79B7169F}">
      <dsp:nvSpPr>
        <dsp:cNvPr id="0" name=""/>
        <dsp:cNvSpPr/>
      </dsp:nvSpPr>
      <dsp:spPr>
        <a:xfrm>
          <a:off x="2221636" y="362156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2206003"/>
            <a:satOff val="-3068"/>
            <a:lumOff val="-1177"/>
            <a:alphaOff val="0"/>
          </a:schemeClr>
        </a:solidFill>
        <a:ln w="12700" cap="flat" cmpd="sng" algn="ctr">
          <a:solidFill>
            <a:schemeClr val="accent5">
              <a:hueOff val="-2206003"/>
              <a:satOff val="-3068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7198D-1A9E-4086-B435-D2DE1BFB81E2}">
      <dsp:nvSpPr>
        <dsp:cNvPr id="0" name=""/>
        <dsp:cNvSpPr/>
      </dsp:nvSpPr>
      <dsp:spPr>
        <a:xfrm>
          <a:off x="43178" y="409973"/>
          <a:ext cx="2615698" cy="382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err="1" smtClean="0"/>
            <a:t>onCreate</a:t>
          </a:r>
          <a:r>
            <a:rPr lang="es-AR" sz="2000" kern="1200" dirty="0" smtClean="0"/>
            <a:t>()</a:t>
          </a:r>
          <a:endParaRPr lang="es-AR" sz="2000" kern="1200" dirty="0"/>
        </a:p>
      </dsp:txBody>
      <dsp:txXfrm>
        <a:off x="43178" y="409973"/>
        <a:ext cx="2615698" cy="382537"/>
      </dsp:txXfrm>
    </dsp:sp>
    <dsp:sp modelId="{4A46A87E-002A-416C-A9BA-F653F9F1D870}">
      <dsp:nvSpPr>
        <dsp:cNvPr id="0" name=""/>
        <dsp:cNvSpPr/>
      </dsp:nvSpPr>
      <dsp:spPr>
        <a:xfrm>
          <a:off x="43178" y="889517"/>
          <a:ext cx="2612470" cy="202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 dirty="0"/>
        </a:p>
      </dsp:txBody>
      <dsp:txXfrm>
        <a:off x="43178" y="889517"/>
        <a:ext cx="2612470" cy="202213"/>
      </dsp:txXfrm>
    </dsp:sp>
    <dsp:sp modelId="{D8ACB3CC-1894-4B9B-A1F8-CB5A07922639}">
      <dsp:nvSpPr>
        <dsp:cNvPr id="0" name=""/>
        <dsp:cNvSpPr/>
      </dsp:nvSpPr>
      <dsp:spPr>
        <a:xfrm>
          <a:off x="43178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2573671"/>
            <a:satOff val="-3580"/>
            <a:lumOff val="-1373"/>
            <a:alphaOff val="0"/>
          </a:schemeClr>
        </a:solidFill>
        <a:ln w="12700" cap="flat" cmpd="sng" algn="ctr">
          <a:solidFill>
            <a:schemeClr val="accent5">
              <a:hueOff val="-2573671"/>
              <a:satOff val="-358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D5F3C-72D1-4138-BE85-4446E36C9181}">
      <dsp:nvSpPr>
        <dsp:cNvPr id="0" name=""/>
        <dsp:cNvSpPr/>
      </dsp:nvSpPr>
      <dsp:spPr>
        <a:xfrm>
          <a:off x="406111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00B1E-1EA6-4016-86A7-C50A167EC828}">
      <dsp:nvSpPr>
        <dsp:cNvPr id="0" name=""/>
        <dsp:cNvSpPr/>
      </dsp:nvSpPr>
      <dsp:spPr>
        <a:xfrm>
          <a:off x="769331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3309005"/>
            <a:satOff val="-4603"/>
            <a:lumOff val="-1765"/>
            <a:alphaOff val="0"/>
          </a:schemeClr>
        </a:solidFill>
        <a:ln w="12700" cap="flat" cmpd="sng" algn="ctr">
          <a:solidFill>
            <a:schemeClr val="accent5">
              <a:hueOff val="-3309005"/>
              <a:satOff val="-4603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0886D-2D6C-4869-84C9-8E5D23D1997E}">
      <dsp:nvSpPr>
        <dsp:cNvPr id="0" name=""/>
        <dsp:cNvSpPr/>
      </dsp:nvSpPr>
      <dsp:spPr>
        <a:xfrm>
          <a:off x="1132264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3D719-688E-4E95-89BF-D1C4DD23F183}">
      <dsp:nvSpPr>
        <dsp:cNvPr id="0" name=""/>
        <dsp:cNvSpPr/>
      </dsp:nvSpPr>
      <dsp:spPr>
        <a:xfrm>
          <a:off x="1495483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4044339"/>
            <a:satOff val="-5625"/>
            <a:lumOff val="-2157"/>
            <a:alphaOff val="0"/>
          </a:schemeClr>
        </a:solidFill>
        <a:ln w="12700" cap="flat" cmpd="sng" algn="ctr">
          <a:solidFill>
            <a:schemeClr val="accent5">
              <a:hueOff val="-4044339"/>
              <a:satOff val="-5625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3748E-1D20-4256-9A21-A6DEE73BC4AE}">
      <dsp:nvSpPr>
        <dsp:cNvPr id="0" name=""/>
        <dsp:cNvSpPr/>
      </dsp:nvSpPr>
      <dsp:spPr>
        <a:xfrm>
          <a:off x="1858416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D24BC-7707-4CA5-8D44-55C21513AE83}">
      <dsp:nvSpPr>
        <dsp:cNvPr id="0" name=""/>
        <dsp:cNvSpPr/>
      </dsp:nvSpPr>
      <dsp:spPr>
        <a:xfrm>
          <a:off x="2221636" y="10917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4779674"/>
            <a:satOff val="-6648"/>
            <a:lumOff val="-2549"/>
            <a:alphaOff val="0"/>
          </a:schemeClr>
        </a:solidFill>
        <a:ln w="12700" cap="flat" cmpd="sng" algn="ctr">
          <a:solidFill>
            <a:schemeClr val="accent5">
              <a:hueOff val="-4779674"/>
              <a:satOff val="-6648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90A43-6E6E-4B85-AC8F-6BEE1D266A0B}">
      <dsp:nvSpPr>
        <dsp:cNvPr id="0" name=""/>
        <dsp:cNvSpPr/>
      </dsp:nvSpPr>
      <dsp:spPr>
        <a:xfrm>
          <a:off x="43178" y="1139548"/>
          <a:ext cx="2615698" cy="382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err="1" smtClean="0"/>
            <a:t>onStart</a:t>
          </a:r>
          <a:r>
            <a:rPr lang="es-AR" sz="2000" kern="1200" dirty="0" smtClean="0"/>
            <a:t>()</a:t>
          </a:r>
          <a:endParaRPr lang="es-AR" sz="2000" kern="1200" dirty="0"/>
        </a:p>
      </dsp:txBody>
      <dsp:txXfrm>
        <a:off x="43178" y="1139548"/>
        <a:ext cx="2615698" cy="382537"/>
      </dsp:txXfrm>
    </dsp:sp>
    <dsp:sp modelId="{430A0745-32E4-4B17-A5AA-7E93ACD9C253}">
      <dsp:nvSpPr>
        <dsp:cNvPr id="0" name=""/>
        <dsp:cNvSpPr/>
      </dsp:nvSpPr>
      <dsp:spPr>
        <a:xfrm>
          <a:off x="43178" y="1619091"/>
          <a:ext cx="2582130" cy="23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43178" y="1619091"/>
        <a:ext cx="2582130" cy="234739"/>
      </dsp:txXfrm>
    </dsp:sp>
    <dsp:sp modelId="{201D47C0-1BC6-4403-8C9D-48ACDDC080D5}">
      <dsp:nvSpPr>
        <dsp:cNvPr id="0" name=""/>
        <dsp:cNvSpPr/>
      </dsp:nvSpPr>
      <dsp:spPr>
        <a:xfrm>
          <a:off x="43178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5147341"/>
            <a:satOff val="-7160"/>
            <a:lumOff val="-2745"/>
            <a:alphaOff val="0"/>
          </a:schemeClr>
        </a:solidFill>
        <a:ln w="12700" cap="flat" cmpd="sng" algn="ctr">
          <a:solidFill>
            <a:schemeClr val="accent5">
              <a:hueOff val="-5147341"/>
              <a:satOff val="-7160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16E36-5A50-495A-95E4-752BEBF1908E}">
      <dsp:nvSpPr>
        <dsp:cNvPr id="0" name=""/>
        <dsp:cNvSpPr/>
      </dsp:nvSpPr>
      <dsp:spPr>
        <a:xfrm>
          <a:off x="406111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BF30-E7D0-4CC3-B603-2A293B43C8BB}">
      <dsp:nvSpPr>
        <dsp:cNvPr id="0" name=""/>
        <dsp:cNvSpPr/>
      </dsp:nvSpPr>
      <dsp:spPr>
        <a:xfrm>
          <a:off x="769331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9F81-20C9-4710-8C65-67D61ADA4C79}">
      <dsp:nvSpPr>
        <dsp:cNvPr id="0" name=""/>
        <dsp:cNvSpPr/>
      </dsp:nvSpPr>
      <dsp:spPr>
        <a:xfrm>
          <a:off x="1132264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6250343"/>
            <a:satOff val="-8694"/>
            <a:lumOff val="-3334"/>
            <a:alphaOff val="0"/>
          </a:schemeClr>
        </a:solidFill>
        <a:ln w="12700" cap="flat" cmpd="sng" algn="ctr">
          <a:solidFill>
            <a:schemeClr val="accent5">
              <a:hueOff val="-6250343"/>
              <a:satOff val="-8694"/>
              <a:lumOff val="-33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69BCA-6BFE-4199-B4A5-EC8E2994EA7C}">
      <dsp:nvSpPr>
        <dsp:cNvPr id="0" name=""/>
        <dsp:cNvSpPr/>
      </dsp:nvSpPr>
      <dsp:spPr>
        <a:xfrm>
          <a:off x="1495483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6618010"/>
            <a:satOff val="-9205"/>
            <a:lumOff val="-3530"/>
            <a:alphaOff val="0"/>
          </a:schemeClr>
        </a:solidFill>
        <a:ln w="12700" cap="flat" cmpd="sng" algn="ctr">
          <a:solidFill>
            <a:schemeClr val="accent5">
              <a:hueOff val="-6618010"/>
              <a:satOff val="-9205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98B-583B-4292-AC75-4C7F300AEFF9}">
      <dsp:nvSpPr>
        <dsp:cNvPr id="0" name=""/>
        <dsp:cNvSpPr/>
      </dsp:nvSpPr>
      <dsp:spPr>
        <a:xfrm>
          <a:off x="1858416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6985677"/>
            <a:satOff val="-9717"/>
            <a:lumOff val="-3726"/>
            <a:alphaOff val="0"/>
          </a:schemeClr>
        </a:solidFill>
        <a:ln w="12700" cap="flat" cmpd="sng" algn="ctr">
          <a:solidFill>
            <a:schemeClr val="accent5">
              <a:hueOff val="-6985677"/>
              <a:satOff val="-9717"/>
              <a:lumOff val="-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76E7-1E69-4C7B-828F-440F942F8900}">
      <dsp:nvSpPr>
        <dsp:cNvPr id="0" name=""/>
        <dsp:cNvSpPr/>
      </dsp:nvSpPr>
      <dsp:spPr>
        <a:xfrm>
          <a:off x="2221636" y="1853831"/>
          <a:ext cx="604218" cy="478172"/>
        </a:xfrm>
        <a:prstGeom prst="chevron">
          <a:avLst>
            <a:gd name="adj" fmla="val 7061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E3913-2EC2-4E1F-9BF5-1607E0333DEC}">
      <dsp:nvSpPr>
        <dsp:cNvPr id="0" name=""/>
        <dsp:cNvSpPr/>
      </dsp:nvSpPr>
      <dsp:spPr>
        <a:xfrm>
          <a:off x="43178" y="1901648"/>
          <a:ext cx="2615698" cy="382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err="1" smtClean="0"/>
            <a:t>onResume</a:t>
          </a:r>
          <a:r>
            <a:rPr lang="es-AR" sz="2000" kern="1200" dirty="0" smtClean="0"/>
            <a:t>()</a:t>
          </a:r>
          <a:endParaRPr lang="es-AR" sz="2000" kern="1200" dirty="0"/>
        </a:p>
      </dsp:txBody>
      <dsp:txXfrm>
        <a:off x="43178" y="1901648"/>
        <a:ext cx="2615698" cy="382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37777-53FB-4277-9737-4A20256A4E97}">
      <dsp:nvSpPr>
        <dsp:cNvPr id="0" name=""/>
        <dsp:cNvSpPr/>
      </dsp:nvSpPr>
      <dsp:spPr>
        <a:xfrm>
          <a:off x="43542" y="137215"/>
          <a:ext cx="2603886" cy="2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 dirty="0"/>
        </a:p>
      </dsp:txBody>
      <dsp:txXfrm>
        <a:off x="43542" y="137215"/>
        <a:ext cx="2603886" cy="236716"/>
      </dsp:txXfrm>
    </dsp:sp>
    <dsp:sp modelId="{D9009A29-B633-4EFF-BA5C-85FB1B1E832F}">
      <dsp:nvSpPr>
        <dsp:cNvPr id="0" name=""/>
        <dsp:cNvSpPr/>
      </dsp:nvSpPr>
      <dsp:spPr>
        <a:xfrm>
          <a:off x="43542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17887-107B-47E7-BF59-F9723E4CC79A}">
      <dsp:nvSpPr>
        <dsp:cNvPr id="0" name=""/>
        <dsp:cNvSpPr/>
      </dsp:nvSpPr>
      <dsp:spPr>
        <a:xfrm>
          <a:off x="409533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367667"/>
            <a:satOff val="-511"/>
            <a:lumOff val="-196"/>
            <a:alphaOff val="0"/>
          </a:schemeClr>
        </a:solidFill>
        <a:ln w="12700" cap="flat" cmpd="sng" algn="ctr">
          <a:solidFill>
            <a:schemeClr val="accent5">
              <a:hueOff val="-367667"/>
              <a:satOff val="-511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2F002-08FE-4E8B-BA85-3B231A97E19A}">
      <dsp:nvSpPr>
        <dsp:cNvPr id="0" name=""/>
        <dsp:cNvSpPr/>
      </dsp:nvSpPr>
      <dsp:spPr>
        <a:xfrm>
          <a:off x="775813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735334"/>
            <a:satOff val="-1023"/>
            <a:lumOff val="-392"/>
            <a:alphaOff val="0"/>
          </a:schemeClr>
        </a:solidFill>
        <a:ln w="12700" cap="flat" cmpd="sng" algn="ctr">
          <a:solidFill>
            <a:schemeClr val="accent5">
              <a:hueOff val="-735334"/>
              <a:satOff val="-1023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7796F-65B6-4C78-8B01-ACAA89088E20}">
      <dsp:nvSpPr>
        <dsp:cNvPr id="0" name=""/>
        <dsp:cNvSpPr/>
      </dsp:nvSpPr>
      <dsp:spPr>
        <a:xfrm>
          <a:off x="1141804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1103002"/>
            <a:satOff val="-1534"/>
            <a:lumOff val="-588"/>
            <a:alphaOff val="0"/>
          </a:schemeClr>
        </a:solidFill>
        <a:ln w="12700" cap="flat" cmpd="sng" algn="ctr">
          <a:solidFill>
            <a:schemeClr val="accent5">
              <a:hueOff val="-1103002"/>
              <a:satOff val="-1534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0F92-63E3-4032-9C56-A716874A6F57}">
      <dsp:nvSpPr>
        <dsp:cNvPr id="0" name=""/>
        <dsp:cNvSpPr/>
      </dsp:nvSpPr>
      <dsp:spPr>
        <a:xfrm>
          <a:off x="1508084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ED444-096E-486E-A3BA-311A14E50812}">
      <dsp:nvSpPr>
        <dsp:cNvPr id="0" name=""/>
        <dsp:cNvSpPr/>
      </dsp:nvSpPr>
      <dsp:spPr>
        <a:xfrm>
          <a:off x="1874074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25687-CC45-45BD-85A9-455F79B7169F}">
      <dsp:nvSpPr>
        <dsp:cNvPr id="0" name=""/>
        <dsp:cNvSpPr/>
      </dsp:nvSpPr>
      <dsp:spPr>
        <a:xfrm>
          <a:off x="2240354" y="37393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2206003"/>
            <a:satOff val="-3068"/>
            <a:lumOff val="-1177"/>
            <a:alphaOff val="0"/>
          </a:schemeClr>
        </a:solidFill>
        <a:ln w="12700" cap="flat" cmpd="sng" algn="ctr">
          <a:solidFill>
            <a:schemeClr val="accent5">
              <a:hueOff val="-2206003"/>
              <a:satOff val="-3068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7198D-1A9E-4086-B435-D2DE1BFB81E2}">
      <dsp:nvSpPr>
        <dsp:cNvPr id="0" name=""/>
        <dsp:cNvSpPr/>
      </dsp:nvSpPr>
      <dsp:spPr>
        <a:xfrm>
          <a:off x="43542" y="422152"/>
          <a:ext cx="2637736" cy="3857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kern="1200" dirty="0" err="1" smtClean="0"/>
            <a:t>onStop</a:t>
          </a:r>
          <a:r>
            <a:rPr lang="es-AR" sz="2000" b="0" i="0" kern="1200" dirty="0" smtClean="0"/>
            <a:t>()</a:t>
          </a:r>
          <a:endParaRPr lang="es-AR" sz="2000" kern="1200" dirty="0"/>
        </a:p>
      </dsp:txBody>
      <dsp:txXfrm>
        <a:off x="43542" y="422152"/>
        <a:ext cx="2637736" cy="385760"/>
      </dsp:txXfrm>
    </dsp:sp>
    <dsp:sp modelId="{4A46A87E-002A-416C-A9BA-F653F9F1D870}">
      <dsp:nvSpPr>
        <dsp:cNvPr id="0" name=""/>
        <dsp:cNvSpPr/>
      </dsp:nvSpPr>
      <dsp:spPr>
        <a:xfrm>
          <a:off x="43542" y="906100"/>
          <a:ext cx="2634481" cy="20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 dirty="0"/>
        </a:p>
      </dsp:txBody>
      <dsp:txXfrm>
        <a:off x="43542" y="906100"/>
        <a:ext cx="2634481" cy="203917"/>
      </dsp:txXfrm>
    </dsp:sp>
    <dsp:sp modelId="{D8ACB3CC-1894-4B9B-A1F8-CB5A07922639}">
      <dsp:nvSpPr>
        <dsp:cNvPr id="0" name=""/>
        <dsp:cNvSpPr/>
      </dsp:nvSpPr>
      <dsp:spPr>
        <a:xfrm>
          <a:off x="43542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2573671"/>
            <a:satOff val="-3580"/>
            <a:lumOff val="-1373"/>
            <a:alphaOff val="0"/>
          </a:schemeClr>
        </a:solidFill>
        <a:ln w="12700" cap="flat" cmpd="sng" algn="ctr">
          <a:solidFill>
            <a:schemeClr val="accent5">
              <a:hueOff val="-2573671"/>
              <a:satOff val="-358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D5F3C-72D1-4138-BE85-4446E36C9181}">
      <dsp:nvSpPr>
        <dsp:cNvPr id="0" name=""/>
        <dsp:cNvSpPr/>
      </dsp:nvSpPr>
      <dsp:spPr>
        <a:xfrm>
          <a:off x="409533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00B1E-1EA6-4016-86A7-C50A167EC828}">
      <dsp:nvSpPr>
        <dsp:cNvPr id="0" name=""/>
        <dsp:cNvSpPr/>
      </dsp:nvSpPr>
      <dsp:spPr>
        <a:xfrm>
          <a:off x="775813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3309005"/>
            <a:satOff val="-4603"/>
            <a:lumOff val="-1765"/>
            <a:alphaOff val="0"/>
          </a:schemeClr>
        </a:solidFill>
        <a:ln w="12700" cap="flat" cmpd="sng" algn="ctr">
          <a:solidFill>
            <a:schemeClr val="accent5">
              <a:hueOff val="-3309005"/>
              <a:satOff val="-4603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0886D-2D6C-4869-84C9-8E5D23D1997E}">
      <dsp:nvSpPr>
        <dsp:cNvPr id="0" name=""/>
        <dsp:cNvSpPr/>
      </dsp:nvSpPr>
      <dsp:spPr>
        <a:xfrm>
          <a:off x="1141804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3D719-688E-4E95-89BF-D1C4DD23F183}">
      <dsp:nvSpPr>
        <dsp:cNvPr id="0" name=""/>
        <dsp:cNvSpPr/>
      </dsp:nvSpPr>
      <dsp:spPr>
        <a:xfrm>
          <a:off x="1508084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4044339"/>
            <a:satOff val="-5625"/>
            <a:lumOff val="-2157"/>
            <a:alphaOff val="0"/>
          </a:schemeClr>
        </a:solidFill>
        <a:ln w="12700" cap="flat" cmpd="sng" algn="ctr">
          <a:solidFill>
            <a:schemeClr val="accent5">
              <a:hueOff val="-4044339"/>
              <a:satOff val="-5625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3748E-1D20-4256-9A21-A6DEE73BC4AE}">
      <dsp:nvSpPr>
        <dsp:cNvPr id="0" name=""/>
        <dsp:cNvSpPr/>
      </dsp:nvSpPr>
      <dsp:spPr>
        <a:xfrm>
          <a:off x="1874074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D24BC-7707-4CA5-8D44-55C21513AE83}">
      <dsp:nvSpPr>
        <dsp:cNvPr id="0" name=""/>
        <dsp:cNvSpPr/>
      </dsp:nvSpPr>
      <dsp:spPr>
        <a:xfrm>
          <a:off x="2240354" y="1110017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4779674"/>
            <a:satOff val="-6648"/>
            <a:lumOff val="-2549"/>
            <a:alphaOff val="0"/>
          </a:schemeClr>
        </a:solidFill>
        <a:ln w="12700" cap="flat" cmpd="sng" algn="ctr">
          <a:solidFill>
            <a:schemeClr val="accent5">
              <a:hueOff val="-4779674"/>
              <a:satOff val="-6648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90A43-6E6E-4B85-AC8F-6BEE1D266A0B}">
      <dsp:nvSpPr>
        <dsp:cNvPr id="0" name=""/>
        <dsp:cNvSpPr/>
      </dsp:nvSpPr>
      <dsp:spPr>
        <a:xfrm>
          <a:off x="43542" y="1158237"/>
          <a:ext cx="2637736" cy="3857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kern="1200" dirty="0" err="1" smtClean="0"/>
            <a:t>onDestroy</a:t>
          </a:r>
          <a:r>
            <a:rPr lang="es-AR" sz="2000" b="0" i="0" kern="1200" dirty="0" smtClean="0"/>
            <a:t>()</a:t>
          </a:r>
          <a:endParaRPr lang="es-AR" sz="2000" kern="1200" dirty="0"/>
        </a:p>
      </dsp:txBody>
      <dsp:txXfrm>
        <a:off x="43542" y="1158237"/>
        <a:ext cx="2637736" cy="385760"/>
      </dsp:txXfrm>
    </dsp:sp>
    <dsp:sp modelId="{430A0745-32E4-4B17-A5AA-7E93ACD9C253}">
      <dsp:nvSpPr>
        <dsp:cNvPr id="0" name=""/>
        <dsp:cNvSpPr/>
      </dsp:nvSpPr>
      <dsp:spPr>
        <a:xfrm>
          <a:off x="43542" y="1642185"/>
          <a:ext cx="2603886" cy="2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43542" y="1642185"/>
        <a:ext cx="2603886" cy="236716"/>
      </dsp:txXfrm>
    </dsp:sp>
    <dsp:sp modelId="{201D47C0-1BC6-4403-8C9D-48ACDDC080D5}">
      <dsp:nvSpPr>
        <dsp:cNvPr id="0" name=""/>
        <dsp:cNvSpPr/>
      </dsp:nvSpPr>
      <dsp:spPr>
        <a:xfrm>
          <a:off x="43542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5147341"/>
            <a:satOff val="-7160"/>
            <a:lumOff val="-2745"/>
            <a:alphaOff val="0"/>
          </a:schemeClr>
        </a:solidFill>
        <a:ln w="12700" cap="flat" cmpd="sng" algn="ctr">
          <a:solidFill>
            <a:schemeClr val="accent5">
              <a:hueOff val="-5147341"/>
              <a:satOff val="-7160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16E36-5A50-495A-95E4-752BEBF1908E}">
      <dsp:nvSpPr>
        <dsp:cNvPr id="0" name=""/>
        <dsp:cNvSpPr/>
      </dsp:nvSpPr>
      <dsp:spPr>
        <a:xfrm>
          <a:off x="409533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BF30-E7D0-4CC3-B603-2A293B43C8BB}">
      <dsp:nvSpPr>
        <dsp:cNvPr id="0" name=""/>
        <dsp:cNvSpPr/>
      </dsp:nvSpPr>
      <dsp:spPr>
        <a:xfrm>
          <a:off x="775813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9F81-20C9-4710-8C65-67D61ADA4C79}">
      <dsp:nvSpPr>
        <dsp:cNvPr id="0" name=""/>
        <dsp:cNvSpPr/>
      </dsp:nvSpPr>
      <dsp:spPr>
        <a:xfrm>
          <a:off x="1141804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6250343"/>
            <a:satOff val="-8694"/>
            <a:lumOff val="-3334"/>
            <a:alphaOff val="0"/>
          </a:schemeClr>
        </a:solidFill>
        <a:ln w="12700" cap="flat" cmpd="sng" algn="ctr">
          <a:solidFill>
            <a:schemeClr val="accent5">
              <a:hueOff val="-6250343"/>
              <a:satOff val="-8694"/>
              <a:lumOff val="-33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69BCA-6BFE-4199-B4A5-EC8E2994EA7C}">
      <dsp:nvSpPr>
        <dsp:cNvPr id="0" name=""/>
        <dsp:cNvSpPr/>
      </dsp:nvSpPr>
      <dsp:spPr>
        <a:xfrm>
          <a:off x="1508084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6618010"/>
            <a:satOff val="-9205"/>
            <a:lumOff val="-3530"/>
            <a:alphaOff val="0"/>
          </a:schemeClr>
        </a:solidFill>
        <a:ln w="12700" cap="flat" cmpd="sng" algn="ctr">
          <a:solidFill>
            <a:schemeClr val="accent5">
              <a:hueOff val="-6618010"/>
              <a:satOff val="-9205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98B-583B-4292-AC75-4C7F300AEFF9}">
      <dsp:nvSpPr>
        <dsp:cNvPr id="0" name=""/>
        <dsp:cNvSpPr/>
      </dsp:nvSpPr>
      <dsp:spPr>
        <a:xfrm>
          <a:off x="1874074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6985677"/>
            <a:satOff val="-9717"/>
            <a:lumOff val="-3726"/>
            <a:alphaOff val="0"/>
          </a:schemeClr>
        </a:solidFill>
        <a:ln w="12700" cap="flat" cmpd="sng" algn="ctr">
          <a:solidFill>
            <a:schemeClr val="accent5">
              <a:hueOff val="-6985677"/>
              <a:satOff val="-9717"/>
              <a:lumOff val="-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76E7-1E69-4C7B-828F-440F942F8900}">
      <dsp:nvSpPr>
        <dsp:cNvPr id="0" name=""/>
        <dsp:cNvSpPr/>
      </dsp:nvSpPr>
      <dsp:spPr>
        <a:xfrm>
          <a:off x="2240354" y="1878902"/>
          <a:ext cx="609309" cy="482201"/>
        </a:xfrm>
        <a:prstGeom prst="chevron">
          <a:avLst>
            <a:gd name="adj" fmla="val 7061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E3913-2EC2-4E1F-9BF5-1607E0333DEC}">
      <dsp:nvSpPr>
        <dsp:cNvPr id="0" name=""/>
        <dsp:cNvSpPr/>
      </dsp:nvSpPr>
      <dsp:spPr>
        <a:xfrm>
          <a:off x="43542" y="1927122"/>
          <a:ext cx="2637736" cy="3857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kern="1200" dirty="0" err="1" smtClean="0"/>
            <a:t>onRestart</a:t>
          </a:r>
          <a:r>
            <a:rPr lang="es-AR" sz="2000" b="0" i="0" kern="1200" dirty="0" smtClean="0"/>
            <a:t>()</a:t>
          </a:r>
          <a:endParaRPr lang="es-AR" sz="2000" kern="1200" dirty="0"/>
        </a:p>
      </dsp:txBody>
      <dsp:txXfrm>
        <a:off x="43542" y="1927122"/>
        <a:ext cx="2637736" cy="385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A027E-29A9-4842-A3DB-061D03EAB0A4}">
      <dsp:nvSpPr>
        <dsp:cNvPr id="0" name=""/>
        <dsp:cNvSpPr/>
      </dsp:nvSpPr>
      <dsp:spPr>
        <a:xfrm>
          <a:off x="0" y="0"/>
          <a:ext cx="9798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50E56-A7CC-4FFD-BA9C-A64BE084DDC8}">
      <dsp:nvSpPr>
        <dsp:cNvPr id="0" name=""/>
        <dsp:cNvSpPr/>
      </dsp:nvSpPr>
      <dsp:spPr>
        <a:xfrm>
          <a:off x="0" y="0"/>
          <a:ext cx="1959610" cy="368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300" kern="1200" dirty="0">
            <a:noFill/>
          </a:endParaRPr>
        </a:p>
      </dsp:txBody>
      <dsp:txXfrm>
        <a:off x="0" y="0"/>
        <a:ext cx="1959610" cy="3680881"/>
      </dsp:txXfrm>
    </dsp:sp>
    <dsp:sp modelId="{B8E9B669-E4E9-48F2-BD48-9EDE627C1299}">
      <dsp:nvSpPr>
        <dsp:cNvPr id="0" name=""/>
        <dsp:cNvSpPr/>
      </dsp:nvSpPr>
      <dsp:spPr>
        <a:xfrm>
          <a:off x="2106580" y="57513"/>
          <a:ext cx="7691469" cy="11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pueden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combinar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múltiples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fragments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una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única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Acivity</a:t>
          </a:r>
          <a:endParaRPr lang="en-US" sz="2000" b="1" i="1" kern="1200" dirty="0" smtClean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106580" y="57513"/>
        <a:ext cx="7691469" cy="1150275"/>
      </dsp:txXfrm>
    </dsp:sp>
    <dsp:sp modelId="{561B77BE-9D74-48A4-9AFC-940825EE70AD}">
      <dsp:nvSpPr>
        <dsp:cNvPr id="0" name=""/>
        <dsp:cNvSpPr/>
      </dsp:nvSpPr>
      <dsp:spPr>
        <a:xfrm>
          <a:off x="1959609" y="1207789"/>
          <a:ext cx="783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C668B-513A-48A2-98CE-DDF055403125}">
      <dsp:nvSpPr>
        <dsp:cNvPr id="0" name=""/>
        <dsp:cNvSpPr/>
      </dsp:nvSpPr>
      <dsp:spPr>
        <a:xfrm>
          <a:off x="2106580" y="1265302"/>
          <a:ext cx="7691469" cy="11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Tiene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propio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ciclo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de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vida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,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propios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eventos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, y se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puede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reutilizar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diferentes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Activities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000" kern="1200" dirty="0"/>
        </a:p>
      </dsp:txBody>
      <dsp:txXfrm>
        <a:off x="2106580" y="1265302"/>
        <a:ext cx="7691469" cy="1150275"/>
      </dsp:txXfrm>
    </dsp:sp>
    <dsp:sp modelId="{F738AE1F-A972-43D8-AEA5-0D9C9F26D000}">
      <dsp:nvSpPr>
        <dsp:cNvPr id="0" name=""/>
        <dsp:cNvSpPr/>
      </dsp:nvSpPr>
      <dsp:spPr>
        <a:xfrm>
          <a:off x="1959609" y="2415578"/>
          <a:ext cx="783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E44BB-C846-4A27-AAF6-4791AD05A9F2}">
      <dsp:nvSpPr>
        <dsp:cNvPr id="0" name=""/>
        <dsp:cNvSpPr/>
      </dsp:nvSpPr>
      <dsp:spPr>
        <a:xfrm>
          <a:off x="2106580" y="2473091"/>
          <a:ext cx="7691469" cy="11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Siempre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debe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estar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embebido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en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una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Activity, y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su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ciclo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de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vida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se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ve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directamente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afectado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por</a:t>
          </a:r>
          <a:r>
            <a:rPr lang="en-US" sz="2000" b="1" i="1" kern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</a:t>
          </a:r>
          <a:r>
            <a:rPr lang="en-US" sz="2000" b="1" i="1" kern="1200" dirty="0" err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ella</a:t>
          </a:r>
          <a:endParaRPr lang="es-AR" sz="2000" kern="1200" dirty="0"/>
        </a:p>
      </dsp:txBody>
      <dsp:txXfrm>
        <a:off x="2106580" y="2473091"/>
        <a:ext cx="7691469" cy="1150275"/>
      </dsp:txXfrm>
    </dsp:sp>
    <dsp:sp modelId="{0C86579C-7FE8-4652-B369-B7C5771AFE05}">
      <dsp:nvSpPr>
        <dsp:cNvPr id="0" name=""/>
        <dsp:cNvSpPr/>
      </dsp:nvSpPr>
      <dsp:spPr>
        <a:xfrm>
          <a:off x="1959609" y="3623367"/>
          <a:ext cx="7838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29873-10F1-49CB-9A87-A9F7DABEBFF6}">
      <dsp:nvSpPr>
        <dsp:cNvPr id="0" name=""/>
        <dsp:cNvSpPr/>
      </dsp:nvSpPr>
      <dsp:spPr>
        <a:xfrm>
          <a:off x="0" y="0"/>
          <a:ext cx="4656428" cy="7300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Ventajas</a:t>
          </a:r>
          <a:endParaRPr lang="es-AR" sz="3000" kern="1200" dirty="0"/>
        </a:p>
      </dsp:txBody>
      <dsp:txXfrm>
        <a:off x="35640" y="35640"/>
        <a:ext cx="4585148" cy="658799"/>
      </dsp:txXfrm>
    </dsp:sp>
    <dsp:sp modelId="{F95C2534-3881-4118-AE30-13D6B8F15ED7}">
      <dsp:nvSpPr>
        <dsp:cNvPr id="0" name=""/>
        <dsp:cNvSpPr/>
      </dsp:nvSpPr>
      <dsp:spPr>
        <a:xfrm>
          <a:off x="0" y="736191"/>
          <a:ext cx="4656428" cy="231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42" tIns="6350" rIns="35560" bIns="635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kern="120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Reusabilidad del código</a:t>
          </a:r>
          <a:endParaRPr lang="es-AR" sz="2000" b="0" kern="1200" cap="none" spc="0" dirty="0">
            <a:ln w="0"/>
            <a:solidFill>
              <a:schemeClr val="bg1">
                <a:lumMod val="75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kern="120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Modularidad y facilidad de mantenimiento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kern="120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Interfaz de usuario más compleja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b="0" kern="1200" cap="none" spc="0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Facilidad de comunicación entre pantallas</a:t>
          </a:r>
          <a:endParaRPr lang="es-AR" sz="2000" b="0" kern="1200" cap="none" spc="0" dirty="0">
            <a:ln w="0"/>
            <a:solidFill>
              <a:schemeClr val="bg1">
                <a:lumMod val="75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000" kern="1200" dirty="0"/>
        </a:p>
      </dsp:txBody>
      <dsp:txXfrm>
        <a:off x="0" y="736191"/>
        <a:ext cx="4656428" cy="2318400"/>
      </dsp:txXfrm>
    </dsp:sp>
    <dsp:sp modelId="{1573E59D-2EF9-4065-BA03-4064BA09C03A}">
      <dsp:nvSpPr>
        <dsp:cNvPr id="0" name=""/>
        <dsp:cNvSpPr/>
      </dsp:nvSpPr>
      <dsp:spPr>
        <a:xfrm>
          <a:off x="0" y="3054591"/>
          <a:ext cx="4656428" cy="730079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Desventajas</a:t>
          </a:r>
          <a:endParaRPr lang="es-AR" sz="3000" kern="1200" dirty="0"/>
        </a:p>
      </dsp:txBody>
      <dsp:txXfrm>
        <a:off x="35640" y="3090231"/>
        <a:ext cx="4585148" cy="658799"/>
      </dsp:txXfrm>
    </dsp:sp>
    <dsp:sp modelId="{1BC4D121-1E9A-4A63-9DBF-EA6A2863E54F}">
      <dsp:nvSpPr>
        <dsp:cNvPr id="0" name=""/>
        <dsp:cNvSpPr/>
      </dsp:nvSpPr>
      <dsp:spPr>
        <a:xfrm>
          <a:off x="0" y="3784671"/>
          <a:ext cx="465642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42" tIns="6350" rIns="35560" bIns="635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>
              <a:solidFill>
                <a:schemeClr val="bg1">
                  <a:lumMod val="75000"/>
                </a:schemeClr>
              </a:solidFill>
            </a:rPr>
            <a:t>Complejidad del código</a:t>
          </a:r>
          <a:endParaRPr lang="es-AR" sz="2000" kern="1200" dirty="0">
            <a:solidFill>
              <a:schemeClr val="bg1">
                <a:lumMod val="75000"/>
              </a:schemeClr>
            </a:solidFill>
          </a:endParaRP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500" kern="1200" dirty="0"/>
        </a:p>
      </dsp:txBody>
      <dsp:txXfrm>
        <a:off x="0" y="3784671"/>
        <a:ext cx="4656428" cy="529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9384-A4FE-45C1-AADD-7337568B1CDE}">
      <dsp:nvSpPr>
        <dsp:cNvPr id="0" name=""/>
        <dsp:cNvSpPr/>
      </dsp:nvSpPr>
      <dsp:spPr>
        <a:xfrm>
          <a:off x="54" y="174565"/>
          <a:ext cx="5254277" cy="5678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kern="1200" cap="none" spc="0" dirty="0" smtClean="0">
              <a:ln w="10160">
                <a:solidFill>
                  <a:srgbClr val="4472C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STARTED</a:t>
          </a:r>
          <a:endParaRPr lang="es-AR" sz="2500" b="1" kern="1200" cap="none" spc="0" dirty="0">
            <a:ln w="10160">
              <a:solidFill>
                <a:srgbClr val="4472C4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4" y="174565"/>
        <a:ext cx="5254277" cy="567878"/>
      </dsp:txXfrm>
    </dsp:sp>
    <dsp:sp modelId="{A7867349-BA22-4CA2-AA08-DCFC0D9CF457}">
      <dsp:nvSpPr>
        <dsp:cNvPr id="0" name=""/>
        <dsp:cNvSpPr/>
      </dsp:nvSpPr>
      <dsp:spPr>
        <a:xfrm>
          <a:off x="54" y="742444"/>
          <a:ext cx="5254277" cy="24210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 </a:t>
          </a:r>
          <a:r>
            <a:rPr lang="en-US" sz="1800" kern="1200" dirty="0" err="1" smtClean="0"/>
            <a:t>componente</a:t>
          </a:r>
          <a:r>
            <a:rPr lang="en-US" sz="1800" kern="1200" dirty="0" smtClean="0"/>
            <a:t> lo </a:t>
          </a:r>
          <a:r>
            <a:rPr lang="en-US" sz="1800" kern="1200" dirty="0" err="1" smtClean="0"/>
            <a:t>empieza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llamando</a:t>
          </a:r>
          <a:r>
            <a:rPr lang="en-US" sz="1800" kern="1200" dirty="0" smtClean="0"/>
            <a:t> al </a:t>
          </a:r>
          <a:r>
            <a:rPr lang="en-US" sz="1800" kern="1200" dirty="0" err="1" smtClean="0"/>
            <a:t>método</a:t>
          </a:r>
          <a:r>
            <a:rPr lang="en-US" sz="1800" kern="1200" dirty="0" smtClean="0"/>
            <a:t> </a:t>
          </a:r>
          <a:r>
            <a:rPr lang="en-US" sz="1800" b="0" i="1" kern="1200" dirty="0" err="1" smtClean="0">
              <a:solidFill>
                <a:srgbClr val="4472C4"/>
              </a:solidFill>
            </a:rPr>
            <a:t>startService</a:t>
          </a:r>
          <a:r>
            <a:rPr lang="en-US" sz="1800" b="0" i="1" kern="1200" dirty="0" smtClean="0">
              <a:solidFill>
                <a:srgbClr val="4472C4"/>
              </a:solidFill>
            </a:rPr>
            <a:t>()</a:t>
          </a:r>
          <a:endParaRPr lang="es-AR" sz="1800" b="0" i="1" kern="1200" dirty="0">
            <a:solidFill>
              <a:srgbClr val="4472C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Una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vez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empezado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corre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en</a:t>
          </a:r>
          <a:r>
            <a:rPr lang="en-US" sz="1800" kern="1200" dirty="0" smtClean="0"/>
            <a:t> el </a:t>
          </a:r>
          <a:r>
            <a:rPr lang="en-US" sz="1800" kern="1200" dirty="0" err="1" smtClean="0"/>
            <a:t>fondo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indefinidamente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Usualmente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realiza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única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operación</a:t>
          </a:r>
          <a:r>
            <a:rPr lang="en-US" sz="1800" kern="1200" dirty="0" smtClean="0"/>
            <a:t> sin </a:t>
          </a:r>
          <a:r>
            <a:rPr lang="en-US" sz="1800" kern="1200" dirty="0" err="1" smtClean="0"/>
            <a:t>retornar</a:t>
          </a:r>
          <a:r>
            <a:rPr lang="en-US" sz="1800" kern="1200" dirty="0" smtClean="0"/>
            <a:t> un </a:t>
          </a:r>
          <a:r>
            <a:rPr lang="en-US" sz="1800" kern="1200" dirty="0" err="1" smtClean="0"/>
            <a:t>resultado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/>
            <a:t>Cuando la operación termina, generalmente se destruye a sí mismo</a:t>
          </a:r>
          <a:endParaRPr lang="es-AR" sz="1800" kern="1200" dirty="0"/>
        </a:p>
      </dsp:txBody>
      <dsp:txXfrm>
        <a:off x="54" y="742444"/>
        <a:ext cx="5254277" cy="2421090"/>
      </dsp:txXfrm>
    </dsp:sp>
    <dsp:sp modelId="{8FEF7743-0870-423E-9B24-70547AAA9F3B}">
      <dsp:nvSpPr>
        <dsp:cNvPr id="0" name=""/>
        <dsp:cNvSpPr/>
      </dsp:nvSpPr>
      <dsp:spPr>
        <a:xfrm>
          <a:off x="5989930" y="174565"/>
          <a:ext cx="5254277" cy="567878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kern="1200" cap="none" spc="0" dirty="0" smtClean="0">
              <a:ln w="10160">
                <a:solidFill>
                  <a:srgbClr val="70AD47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BOUND</a:t>
          </a:r>
          <a:endParaRPr lang="es-AR" sz="2500" b="1" kern="1200" cap="none" spc="0" dirty="0">
            <a:ln w="10160">
              <a:solidFill>
                <a:srgbClr val="70AD47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989930" y="174565"/>
        <a:ext cx="5254277" cy="567878"/>
      </dsp:txXfrm>
    </dsp:sp>
    <dsp:sp modelId="{E9E66A05-2E73-482E-B390-7FCCA71C8C03}">
      <dsp:nvSpPr>
        <dsp:cNvPr id="0" name=""/>
        <dsp:cNvSpPr/>
      </dsp:nvSpPr>
      <dsp:spPr>
        <a:xfrm>
          <a:off x="5989930" y="742444"/>
          <a:ext cx="5254277" cy="242109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 </a:t>
          </a:r>
          <a:r>
            <a:rPr lang="en-US" sz="1800" kern="1200" dirty="0" err="1" smtClean="0"/>
            <a:t>componente</a:t>
          </a:r>
          <a:r>
            <a:rPr lang="en-US" sz="1800" kern="1200" dirty="0" smtClean="0"/>
            <a:t> lo </a:t>
          </a:r>
          <a:r>
            <a:rPr lang="en-US" sz="1800" kern="1200" dirty="0" err="1" smtClean="0"/>
            <a:t>empieza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llamando</a:t>
          </a:r>
          <a:r>
            <a:rPr lang="en-US" sz="1800" kern="1200" dirty="0" smtClean="0"/>
            <a:t> al </a:t>
          </a:r>
          <a:r>
            <a:rPr lang="en-US" sz="1800" kern="1200" dirty="0" err="1" smtClean="0"/>
            <a:t>método</a:t>
          </a:r>
          <a:r>
            <a:rPr lang="en-US" sz="1800" kern="1200" dirty="0" smtClean="0"/>
            <a:t> </a:t>
          </a:r>
          <a:r>
            <a:rPr lang="en-US" sz="1800" b="0" i="1" kern="1200" dirty="0" err="1" smtClean="0">
              <a:solidFill>
                <a:srgbClr val="70AD47"/>
              </a:solidFill>
            </a:rPr>
            <a:t>bindService</a:t>
          </a:r>
          <a:r>
            <a:rPr lang="en-US" sz="1800" b="0" i="1" kern="1200" dirty="0" smtClean="0">
              <a:solidFill>
                <a:srgbClr val="70AD47"/>
              </a:solidFill>
            </a:rPr>
            <a:t>()</a:t>
          </a:r>
          <a:endParaRPr lang="es-AR" sz="1800" b="0" i="1" kern="1200" dirty="0">
            <a:solidFill>
              <a:srgbClr val="70AD47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Ofrece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interfaz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cliente-servidor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permite</a:t>
          </a:r>
          <a:r>
            <a:rPr lang="en-US" sz="1800" kern="1200" dirty="0" smtClean="0"/>
            <a:t> a los </a:t>
          </a:r>
          <a:r>
            <a:rPr lang="en-US" sz="1800" kern="1200" dirty="0" err="1" smtClean="0"/>
            <a:t>demás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componentes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interactuar</a:t>
          </a:r>
          <a:r>
            <a:rPr lang="en-US" sz="1800" kern="1200" dirty="0" smtClean="0"/>
            <a:t> con </a:t>
          </a:r>
          <a:r>
            <a:rPr lang="en-US" sz="1800" kern="1200" dirty="0" err="1" smtClean="0"/>
            <a:t>él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enviando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pedidos</a:t>
          </a:r>
          <a:r>
            <a:rPr lang="en-US" sz="1800" kern="1200" dirty="0" smtClean="0"/>
            <a:t>, y </a:t>
          </a:r>
          <a:r>
            <a:rPr lang="en-US" sz="1800" kern="1200" dirty="0" err="1" smtClean="0"/>
            <a:t>obteniendo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resultados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Corre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sólo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mientras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corra</a:t>
          </a:r>
          <a:r>
            <a:rPr lang="en-US" sz="1800" kern="1200" dirty="0" smtClean="0"/>
            <a:t> el </a:t>
          </a:r>
          <a:r>
            <a:rPr lang="en-US" sz="1800" kern="1200" dirty="0" err="1" smtClean="0"/>
            <a:t>componente</a:t>
          </a:r>
          <a:r>
            <a:rPr lang="en-US" sz="1800" kern="1200" dirty="0" smtClean="0"/>
            <a:t> al </a:t>
          </a:r>
          <a:r>
            <a:rPr lang="en-US" sz="1800" kern="1200" dirty="0" err="1" smtClean="0"/>
            <a:t>que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está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atado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800" kern="1200" dirty="0" smtClean="0"/>
            <a:t>Cuando el componente hace un </a:t>
          </a:r>
          <a:r>
            <a:rPr lang="es-AR" sz="1800" kern="1200" dirty="0" err="1" smtClean="0"/>
            <a:t>unbind</a:t>
          </a:r>
          <a:r>
            <a:rPr lang="es-AR" sz="1800" kern="1200" dirty="0" smtClean="0"/>
            <a:t>, se destruye</a:t>
          </a:r>
          <a:endParaRPr lang="es-AR" sz="1800" kern="1200" dirty="0"/>
        </a:p>
      </dsp:txBody>
      <dsp:txXfrm>
        <a:off x="5989930" y="742444"/>
        <a:ext cx="5254277" cy="24210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AD544-BDE4-4CF4-9969-99758CB37DAE}">
      <dsp:nvSpPr>
        <dsp:cNvPr id="0" name=""/>
        <dsp:cNvSpPr/>
      </dsp:nvSpPr>
      <dsp:spPr>
        <a:xfrm>
          <a:off x="4988" y="1778262"/>
          <a:ext cx="2180918" cy="179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Nombre del componente</a:t>
          </a:r>
          <a:endParaRPr lang="es-AR" sz="2800" kern="1200" dirty="0"/>
        </a:p>
      </dsp:txBody>
      <dsp:txXfrm>
        <a:off x="57584" y="1830858"/>
        <a:ext cx="2075726" cy="1690571"/>
      </dsp:txXfrm>
    </dsp:sp>
    <dsp:sp modelId="{52EBDF92-AF37-4AD7-9F52-7BE9A09BFBB8}">
      <dsp:nvSpPr>
        <dsp:cNvPr id="0" name=""/>
        <dsp:cNvSpPr/>
      </dsp:nvSpPr>
      <dsp:spPr>
        <a:xfrm>
          <a:off x="2403998" y="2405710"/>
          <a:ext cx="462354" cy="540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300" kern="1200"/>
        </a:p>
      </dsp:txBody>
      <dsp:txXfrm>
        <a:off x="2403998" y="2513883"/>
        <a:ext cx="323648" cy="324521"/>
      </dsp:txXfrm>
    </dsp:sp>
    <dsp:sp modelId="{539123A6-2D90-4BA6-962C-F58647152FE5}">
      <dsp:nvSpPr>
        <dsp:cNvPr id="0" name=""/>
        <dsp:cNvSpPr/>
      </dsp:nvSpPr>
      <dsp:spPr>
        <a:xfrm>
          <a:off x="3058273" y="1778262"/>
          <a:ext cx="2180918" cy="179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Acción</a:t>
          </a:r>
          <a:endParaRPr lang="es-AR" sz="2800" kern="1200" dirty="0"/>
        </a:p>
      </dsp:txBody>
      <dsp:txXfrm>
        <a:off x="3110869" y="1830858"/>
        <a:ext cx="2075726" cy="1690571"/>
      </dsp:txXfrm>
    </dsp:sp>
    <dsp:sp modelId="{C338C8C4-1378-495C-9DE2-97AAA4978DBB}">
      <dsp:nvSpPr>
        <dsp:cNvPr id="0" name=""/>
        <dsp:cNvSpPr/>
      </dsp:nvSpPr>
      <dsp:spPr>
        <a:xfrm>
          <a:off x="5457284" y="2405710"/>
          <a:ext cx="462354" cy="540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300" kern="1200"/>
        </a:p>
      </dsp:txBody>
      <dsp:txXfrm>
        <a:off x="5457284" y="2513883"/>
        <a:ext cx="323648" cy="324521"/>
      </dsp:txXfrm>
    </dsp:sp>
    <dsp:sp modelId="{9B8D5B35-DE6C-4843-9C7E-9A4A5D360A71}">
      <dsp:nvSpPr>
        <dsp:cNvPr id="0" name=""/>
        <dsp:cNvSpPr/>
      </dsp:nvSpPr>
      <dsp:spPr>
        <a:xfrm>
          <a:off x="6111559" y="1778262"/>
          <a:ext cx="2180918" cy="179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smtClean="0"/>
            <a:t>Categoría</a:t>
          </a:r>
          <a:endParaRPr lang="es-AR" sz="2800" kern="1200" dirty="0"/>
        </a:p>
      </dsp:txBody>
      <dsp:txXfrm>
        <a:off x="6164155" y="1830858"/>
        <a:ext cx="2075726" cy="1690571"/>
      </dsp:txXfrm>
    </dsp:sp>
    <dsp:sp modelId="{678D759F-BEB3-45E9-AAEC-D0282229B63D}">
      <dsp:nvSpPr>
        <dsp:cNvPr id="0" name=""/>
        <dsp:cNvSpPr/>
      </dsp:nvSpPr>
      <dsp:spPr>
        <a:xfrm>
          <a:off x="8510569" y="2405710"/>
          <a:ext cx="462354" cy="540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300" kern="1200"/>
        </a:p>
      </dsp:txBody>
      <dsp:txXfrm>
        <a:off x="8510569" y="2513883"/>
        <a:ext cx="323648" cy="324521"/>
      </dsp:txXfrm>
    </dsp:sp>
    <dsp:sp modelId="{DB1A1998-783C-4820-B033-1D4EBD55FA49}">
      <dsp:nvSpPr>
        <dsp:cNvPr id="0" name=""/>
        <dsp:cNvSpPr/>
      </dsp:nvSpPr>
      <dsp:spPr>
        <a:xfrm>
          <a:off x="9164845" y="1778262"/>
          <a:ext cx="2180918" cy="179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Información adicional</a:t>
          </a:r>
          <a:endParaRPr lang="es-AR" sz="2800" kern="1200" dirty="0"/>
        </a:p>
      </dsp:txBody>
      <dsp:txXfrm>
        <a:off x="9217441" y="1830858"/>
        <a:ext cx="2075726" cy="1690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06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50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773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0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6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07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259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60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558-17CB-4184-A4FF-CF17D394E4EE}" type="datetimeFigureOut">
              <a:rPr lang="es-AR" smtClean="0"/>
              <a:t>10/03/2015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9449215" y="3740317"/>
            <a:ext cx="2391515" cy="2794769"/>
            <a:chOff x="9449215" y="3740317"/>
            <a:chExt cx="2391515" cy="2794769"/>
          </a:xfrm>
        </p:grpSpPr>
        <p:grpSp>
          <p:nvGrpSpPr>
            <p:cNvPr id="20" name="Group 19"/>
            <p:cNvGrpSpPr/>
            <p:nvPr/>
          </p:nvGrpSpPr>
          <p:grpSpPr>
            <a:xfrm>
              <a:off x="9449215" y="3740317"/>
              <a:ext cx="454240" cy="2779699"/>
              <a:chOff x="4423332" y="2137119"/>
              <a:chExt cx="454240" cy="2779699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432"/>
              <a:stretch/>
            </p:blipFill>
            <p:spPr>
              <a:xfrm>
                <a:off x="4423332" y="2137119"/>
                <a:ext cx="392208" cy="2779699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380"/>
              <a:stretch/>
            </p:blipFill>
            <p:spPr>
              <a:xfrm>
                <a:off x="4815540" y="2137119"/>
                <a:ext cx="62032" cy="2779699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11386490" y="3755385"/>
              <a:ext cx="454240" cy="2779699"/>
              <a:chOff x="4423332" y="2137119"/>
              <a:chExt cx="454240" cy="2779699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3432"/>
              <a:stretch/>
            </p:blipFill>
            <p:spPr>
              <a:xfrm>
                <a:off x="4423332" y="2137119"/>
                <a:ext cx="392208" cy="277969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380"/>
              <a:stretch/>
            </p:blipFill>
            <p:spPr>
              <a:xfrm>
                <a:off x="4815540" y="2137119"/>
                <a:ext cx="62032" cy="2779699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0" r="16264"/>
            <a:stretch/>
          </p:blipFill>
          <p:spPr>
            <a:xfrm>
              <a:off x="9860591" y="3755387"/>
              <a:ext cx="1587931" cy="27796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-4882938" y="114300"/>
            <a:ext cx="4682915" cy="762000"/>
            <a:chOff x="5605501" y="4738334"/>
            <a:chExt cx="4682915" cy="76200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501" y="4738334"/>
              <a:ext cx="2278480" cy="7620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936" y="4738334"/>
              <a:ext cx="2278480" cy="7620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50271" y="1728101"/>
            <a:ext cx="57966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Android</a:t>
            </a:r>
            <a:endParaRPr lang="es-AR" sz="10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198259"/>
            <a:ext cx="12192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6342" y="3552650"/>
            <a:ext cx="5104396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3000" b="1" dirty="0" smtClean="0">
                <a:ln/>
                <a:solidFill>
                  <a:schemeClr val="accent3"/>
                </a:solidFill>
              </a:rPr>
              <a:t>Mauricio Fontana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3000" b="1" dirty="0" smtClean="0">
                <a:ln/>
                <a:solidFill>
                  <a:schemeClr val="accent3"/>
                </a:solidFill>
              </a:rPr>
              <a:t>José Cullen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3000" b="1" dirty="0" smtClean="0">
                <a:ln/>
                <a:solidFill>
                  <a:schemeClr val="accent3"/>
                </a:solidFill>
              </a:rPr>
              <a:t>Mara Jerkovic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3000" b="1" dirty="0" smtClean="0">
                <a:ln/>
                <a:solidFill>
                  <a:schemeClr val="accent3"/>
                </a:solidFill>
              </a:rPr>
              <a:t>Fernando Iglesias</a:t>
            </a:r>
            <a:endParaRPr lang="es-AR" sz="3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1 -0.00347 L 1.40143 -0.0034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246159" y="263053"/>
            <a:ext cx="599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¿Cómo se construye un Intent?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9118" y="1188985"/>
            <a:ext cx="1071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Lleva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información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que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Android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usa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para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determinar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qué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componente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empezar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, e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información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que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el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componente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receptor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usa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para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realizar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correctamente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 la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rgbClr val="FF9999"/>
                </a:solidFill>
              </a:rPr>
              <a:t>acción</a:t>
            </a:r>
            <a:endParaRPr lang="en-US" i="1" dirty="0">
              <a:solidFill>
                <a:srgbClr val="FF9999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839883"/>
              </p:ext>
            </p:extLst>
          </p:nvPr>
        </p:nvGraphicFramePr>
        <p:xfrm>
          <a:off x="390144" y="982536"/>
          <a:ext cx="11350752" cy="535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ódigo tiene Bluetooth?"/>
          <p:cNvSpPr txBox="1"/>
          <p:nvPr/>
        </p:nvSpPr>
        <p:spPr>
          <a:xfrm>
            <a:off x="183990" y="216781"/>
            <a:ext cx="11803225" cy="5755422"/>
          </a:xfrm>
          <a:prstGeom prst="rect">
            <a:avLst/>
          </a:prstGeom>
          <a:solidFill>
            <a:srgbClr val="EAEAEA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SecondActivity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{</a:t>
            </a:r>
          </a:p>
          <a:p>
            <a:pPr lvl="1" fontAlgn="base"/>
            <a:endParaRPr lang="es-AR" sz="16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lvl="1" fontAlgn="base"/>
            <a:r>
              <a:rPr lang="es-A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s-A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s-A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onClick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(View v) 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returnIntent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Intent();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returnIntent.putExtra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"result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setResult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returnIntent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</a:t>
            </a:r>
            <a:r>
              <a:rPr lang="es-A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ublic</a:t>
            </a:r>
            <a:r>
              <a:rPr lang="es-A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s-A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endParaRPr lang="es-A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A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s-A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s-A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</a:p>
          <a:p>
            <a:pPr lvl="1"/>
            <a:endParaRPr lang="es-A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{</a:t>
            </a:r>
          </a:p>
          <a:p>
            <a:pPr lvl="1"/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there's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RESULT_CANCELED</a:t>
            </a:r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there's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/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6AD544-BDE4-4CF4-9969-99758CB37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26AD544-BDE4-4CF4-9969-99758CB37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EBDF92-AF37-4AD7-9F52-7BE9A09BF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2EBDF92-AF37-4AD7-9F52-7BE9A09BF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9123A6-2D90-4BA6-962C-F58647152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39123A6-2D90-4BA6-962C-F58647152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38C8C4-1378-495C-9DE2-97AAA4978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C338C8C4-1378-495C-9DE2-97AAA4978D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8D5B35-DE6C-4843-9C7E-9A4A5D360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B8D5B35-DE6C-4843-9C7E-9A4A5D360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8D759F-BEB3-45E9-AAEC-D0282229B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678D759F-BEB3-45E9-AAEC-D0282229B6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1A1998-783C-4820-B033-1D4EBD55F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DB1A1998-783C-4820-B033-1D4EBD55FA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6126926" y="1873464"/>
            <a:ext cx="1978140" cy="1512991"/>
          </a:xfrm>
          <a:prstGeom prst="line">
            <a:avLst/>
          </a:prstGeom>
          <a:ln w="76200">
            <a:solidFill>
              <a:srgbClr val="A4C63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096470" y="3413461"/>
            <a:ext cx="1932634" cy="1686485"/>
          </a:xfrm>
          <a:prstGeom prst="line">
            <a:avLst/>
          </a:prstGeom>
          <a:ln w="76200">
            <a:solidFill>
              <a:srgbClr val="A4C63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132198" y="3401525"/>
            <a:ext cx="1990729" cy="1555550"/>
          </a:xfrm>
          <a:prstGeom prst="line">
            <a:avLst/>
          </a:prstGeom>
          <a:ln w="76200">
            <a:solidFill>
              <a:srgbClr val="A4C63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18230" y="2002305"/>
            <a:ext cx="454240" cy="2779699"/>
            <a:chOff x="4423332" y="2137119"/>
            <a:chExt cx="454240" cy="27796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898369" y="2017373"/>
            <a:ext cx="454240" cy="2779699"/>
            <a:chOff x="4423332" y="2137119"/>
            <a:chExt cx="454240" cy="277969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>
            <a:off x="4071938" y="1857376"/>
            <a:ext cx="2073974" cy="1518785"/>
          </a:xfrm>
          <a:prstGeom prst="line">
            <a:avLst/>
          </a:prstGeom>
          <a:ln w="76200">
            <a:solidFill>
              <a:srgbClr val="A4C63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76" y="3152422"/>
            <a:ext cx="2278480" cy="762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76" y="3152422"/>
            <a:ext cx="2278480" cy="762000"/>
          </a:xfrm>
          <a:prstGeom prst="rect">
            <a:avLst/>
          </a:prstGeom>
        </p:spPr>
      </p:pic>
      <p:sp>
        <p:nvSpPr>
          <p:cNvPr id="49" name="Oval 48">
            <a:hlinkClick r:id="" action="ppaction://hlinkshowjump?jump=nextslide"/>
          </p:cNvPr>
          <p:cNvSpPr/>
          <p:nvPr/>
        </p:nvSpPr>
        <p:spPr>
          <a:xfrm>
            <a:off x="2077210" y="536564"/>
            <a:ext cx="2054988" cy="1914525"/>
          </a:xfrm>
          <a:prstGeom prst="ellipse">
            <a:avLst/>
          </a:prstGeom>
          <a:solidFill>
            <a:srgbClr val="F9FBF2"/>
          </a:solidFill>
          <a:ln w="76200">
            <a:solidFill>
              <a:srgbClr val="A4C63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 smtClean="0">
                <a:ln w="0"/>
                <a:solidFill>
                  <a:srgbClr val="A4C63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Activity</a:t>
            </a:r>
            <a:endParaRPr lang="es-AR" sz="3000" dirty="0">
              <a:ln w="0"/>
              <a:solidFill>
                <a:srgbClr val="A4C63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Oval 17">
            <a:hlinkClick r:id="rId4" action="ppaction://hlinksldjump"/>
          </p:cNvPr>
          <p:cNvSpPr/>
          <p:nvPr/>
        </p:nvSpPr>
        <p:spPr>
          <a:xfrm>
            <a:off x="1871662" y="4386264"/>
            <a:ext cx="2355785" cy="1989126"/>
          </a:xfrm>
          <a:prstGeom prst="ellipse">
            <a:avLst/>
          </a:prstGeom>
          <a:solidFill>
            <a:srgbClr val="F9FBF2"/>
          </a:solidFill>
          <a:ln w="76200">
            <a:solidFill>
              <a:srgbClr val="A4C63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 smtClean="0">
                <a:ln w="0"/>
                <a:solidFill>
                  <a:srgbClr val="A4C63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Fragment</a:t>
            </a:r>
            <a:endParaRPr lang="es-AR" sz="3000" dirty="0">
              <a:ln w="0"/>
              <a:solidFill>
                <a:srgbClr val="A4C63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Oval 21">
            <a:hlinkClick r:id="rId5" action="ppaction://hlinksldjump"/>
          </p:cNvPr>
          <p:cNvSpPr/>
          <p:nvPr/>
        </p:nvSpPr>
        <p:spPr>
          <a:xfrm>
            <a:off x="7976403" y="4460970"/>
            <a:ext cx="2355785" cy="1989126"/>
          </a:xfrm>
          <a:prstGeom prst="ellipse">
            <a:avLst/>
          </a:prstGeom>
          <a:solidFill>
            <a:srgbClr val="F9FBF2"/>
          </a:solidFill>
          <a:ln w="76200">
            <a:solidFill>
              <a:srgbClr val="A4C63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 smtClean="0">
                <a:ln w="0"/>
                <a:solidFill>
                  <a:srgbClr val="A4C63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</a:t>
            </a:r>
            <a:endParaRPr lang="es-AR" sz="3000" dirty="0">
              <a:ln w="0"/>
              <a:solidFill>
                <a:srgbClr val="A4C63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 25">
            <a:hlinkClick r:id="rId6" action="ppaction://hlinksldjump"/>
          </p:cNvPr>
          <p:cNvSpPr/>
          <p:nvPr/>
        </p:nvSpPr>
        <p:spPr>
          <a:xfrm>
            <a:off x="7976402" y="499263"/>
            <a:ext cx="2355785" cy="1989126"/>
          </a:xfrm>
          <a:prstGeom prst="ellipse">
            <a:avLst/>
          </a:prstGeom>
          <a:solidFill>
            <a:srgbClr val="F9FBF2"/>
          </a:solidFill>
          <a:ln w="76200">
            <a:solidFill>
              <a:srgbClr val="A4C63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 smtClean="0">
                <a:ln w="0"/>
                <a:solidFill>
                  <a:srgbClr val="A4C63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Intent</a:t>
            </a:r>
            <a:endParaRPr lang="es-AR" sz="3000" dirty="0">
              <a:ln w="0"/>
              <a:solidFill>
                <a:srgbClr val="A4C63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8" grpId="0" animBg="1"/>
      <p:bldP spid="22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38923191"/>
              </p:ext>
            </p:extLst>
          </p:nvPr>
        </p:nvGraphicFramePr>
        <p:xfrm>
          <a:off x="877810" y="681546"/>
          <a:ext cx="10337730" cy="5052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ítulo"/>
          <p:cNvSpPr txBox="1"/>
          <p:nvPr/>
        </p:nvSpPr>
        <p:spPr>
          <a:xfrm>
            <a:off x="246159" y="263053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¿Qué es una Activity?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Imagen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Imagen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24" name="btnVerCodigo"/>
          <p:cNvSpPr/>
          <p:nvPr/>
        </p:nvSpPr>
        <p:spPr>
          <a:xfrm>
            <a:off x="5941826" y="6101762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5" name="btnOcultarCodigo"/>
          <p:cNvSpPr/>
          <p:nvPr/>
        </p:nvSpPr>
        <p:spPr>
          <a:xfrm>
            <a:off x="8835032" y="6101762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13" name="Rectangle 12"/>
          <p:cNvSpPr/>
          <p:nvPr/>
        </p:nvSpPr>
        <p:spPr>
          <a:xfrm>
            <a:off x="571500" y="1128713"/>
            <a:ext cx="11244263" cy="105727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aplicación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describe el </a:t>
            </a:r>
            <a:r>
              <a:rPr lang="en-US" sz="30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</a:t>
            </a:r>
          </a:p>
          <a:p>
            <a:pPr algn="ctr"/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9" y="50712"/>
            <a:ext cx="11595035" cy="5968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Código tiene Bluetooth?"/>
          <p:cNvSpPr txBox="1"/>
          <p:nvPr/>
        </p:nvSpPr>
        <p:spPr>
          <a:xfrm>
            <a:off x="140900" y="185767"/>
            <a:ext cx="11945841" cy="5755422"/>
          </a:xfrm>
          <a:prstGeom prst="rect">
            <a:avLst/>
          </a:prstGeom>
          <a:solidFill>
            <a:srgbClr val="EAEAEA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com.example.helloworld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android.app.Activity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android.view.Menu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android.view.MenuItem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android.support.v4.app.NavUtils;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{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R.layout.activity_main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onCreateOptionsMenu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getMenuInflater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R.menu.activity_main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AR" sz="16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6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base"/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CD9471-3F10-4B76-A671-314253206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3CD9471-3F10-4B76-A671-3142532065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D4A3CA-93F3-4C3B-99EB-23663D124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01D4A3CA-93F3-4C3B-99EB-23663D124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DD420E-639D-4429-A6FC-DD64F3DF0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A9DD420E-639D-4429-A6FC-DD64F3DF0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A899AE-D45F-4258-9EF8-62FA5E4A88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C9A899AE-D45F-4258-9EF8-62FA5E4A88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9DEBC1-B201-4448-8A44-B58B29F90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D89DEBC1-B201-4448-8A44-B58B29F909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0F4B0E-0879-44B3-BF62-0B01A69AC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320F4B0E-0879-44B3-BF62-0B01A69ACE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0ECC45-2969-4A6F-B3A4-B2F84977B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750ECC45-2969-4A6F-B3A4-B2F84977BF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246159" y="263053"/>
            <a:ext cx="534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¿Cómo se arma la pantalla?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XML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XML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9118" y="1188985"/>
            <a:ext cx="1071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activity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consiste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de un </a:t>
            </a:r>
            <a:r>
              <a:rPr lang="en-US" sz="2400" b="1" i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Layout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que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organiza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los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elementos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2400" b="1" dirty="0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la </a:t>
            </a:r>
            <a:r>
              <a:rPr lang="en-US" sz="2400" b="1" dirty="0" err="1" smtClean="0">
                <a:ln w="12700" cmpd="sng">
                  <a:noFill/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pantalla</a:t>
            </a: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1" y="2289959"/>
            <a:ext cx="1980000" cy="2817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87" y="2318934"/>
            <a:ext cx="1980000" cy="28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26" y="1824615"/>
            <a:ext cx="1980000" cy="3304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48" y="2001626"/>
            <a:ext cx="1980000" cy="3122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17" y="1906435"/>
            <a:ext cx="1980000" cy="321749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0673" y="5245094"/>
            <a:ext cx="1980000" cy="489823"/>
            <a:chOff x="0" y="3793303"/>
            <a:chExt cx="2038240" cy="489823"/>
          </a:xfrm>
        </p:grpSpPr>
        <p:sp>
          <p:nvSpPr>
            <p:cNvPr id="19" name="Rectangle 18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</a:t>
              </a:r>
              <a:r>
                <a:rPr lang="es-AR" sz="2000" i="1" kern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i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19587" y="5249010"/>
            <a:ext cx="1980000" cy="489823"/>
            <a:chOff x="0" y="3793303"/>
            <a:chExt cx="2038240" cy="489823"/>
          </a:xfrm>
        </p:grpSpPr>
        <p:sp>
          <p:nvSpPr>
            <p:cNvPr id="41" name="Rectangle 40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Table</a:t>
              </a:r>
              <a:r>
                <a:rPr lang="es-AR" sz="2000" b="1" i="1" dirty="0" smtClean="0"/>
                <a:t> </a:t>
              </a: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78575" y="5246808"/>
            <a:ext cx="1980000" cy="489823"/>
            <a:chOff x="0" y="3793303"/>
            <a:chExt cx="2038240" cy="489823"/>
          </a:xfrm>
        </p:grpSpPr>
        <p:sp>
          <p:nvSpPr>
            <p:cNvPr id="44" name="Rectangle 43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Relative</a:t>
              </a:r>
              <a:r>
                <a:rPr lang="es-AR" sz="200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313548" y="5245488"/>
            <a:ext cx="1980000" cy="489823"/>
            <a:chOff x="0" y="3793303"/>
            <a:chExt cx="2038240" cy="489823"/>
          </a:xfrm>
        </p:grpSpPr>
        <p:sp>
          <p:nvSpPr>
            <p:cNvPr id="47" name="Rectangle 46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Absolute</a:t>
              </a:r>
              <a:r>
                <a:rPr lang="es-AR" sz="200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653704" y="5248702"/>
            <a:ext cx="1980000" cy="489823"/>
            <a:chOff x="0" y="3793303"/>
            <a:chExt cx="2038240" cy="489823"/>
          </a:xfrm>
        </p:grpSpPr>
        <p:sp>
          <p:nvSpPr>
            <p:cNvPr id="50" name="Rectangle 49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0" y="3793303"/>
              <a:ext cx="2038240" cy="489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Frame</a:t>
              </a:r>
              <a:r>
                <a:rPr lang="es-AR" sz="200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s-AR" sz="2000" i="1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es-A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2" name="Código tiene Bluetooth?"/>
          <p:cNvSpPr txBox="1"/>
          <p:nvPr/>
        </p:nvSpPr>
        <p:spPr>
          <a:xfrm>
            <a:off x="112645" y="901024"/>
            <a:ext cx="11945841" cy="5016758"/>
          </a:xfrm>
          <a:prstGeom prst="rect">
            <a:avLst/>
          </a:prstGeom>
          <a:solidFill>
            <a:srgbClr val="EAEAEA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s-AR" sz="1600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s-AR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schemas.android.com/</a:t>
            </a:r>
            <a:r>
              <a:rPr lang="es-AR" sz="1600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s-AR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/res/Android”</a:t>
            </a:r>
            <a:endParaRPr lang="es-A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A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 err="1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s-AR" sz="1600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vertical"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&lt;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AnalogClock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A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 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 botón"</a:t>
            </a:r>
            <a:r>
              <a:rPr lang="es-AR" sz="1600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AR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AR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</a:t>
            </a:r>
          </a:p>
          <a:p>
            <a:pPr fontAlgn="base"/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600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s-AR" sz="16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 texto cualquiera"</a:t>
            </a:r>
            <a:r>
              <a:rPr lang="es-AR" sz="1600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AR" sz="16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lang="es-AR" sz="16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AR" sz="1600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0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246159" y="263053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¿Cómo funciona una Activity?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Diagrama</a:t>
            </a:r>
            <a:endParaRPr lang="es-AR" sz="2400" dirty="0"/>
          </a:p>
        </p:txBody>
      </p:sp>
      <p:sp>
        <p:nvSpPr>
          <p:cNvPr id="26" name="btnBluetoothAdapter"/>
          <p:cNvSpPr/>
          <p:nvPr/>
        </p:nvSpPr>
        <p:spPr>
          <a:xfrm>
            <a:off x="6084707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Emulador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134348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Diagrama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9118" y="1159957"/>
            <a:ext cx="109787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</a:t>
            </a:r>
            <a:r>
              <a:rPr lang="en-US" sz="2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activity </a:t>
            </a:r>
            <a:r>
              <a:rPr lang="en-US" sz="22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puede</a:t>
            </a:r>
            <a:r>
              <a:rPr lang="en-US" sz="2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empezar</a:t>
            </a:r>
            <a:r>
              <a:rPr lang="en-US" sz="2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otra</a:t>
            </a:r>
            <a:r>
              <a:rPr lang="en-US" sz="2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activity. 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 activities se van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apilando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(“</a:t>
            </a:r>
            <a:r>
              <a:rPr lang="en-US" sz="2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back stack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”),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donde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la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cima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tiene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el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usuario</a:t>
            </a:r>
            <a:endParaRPr lang="en-US" sz="2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Cuando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activity se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detiene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porque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empieza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otra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se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notifica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cambio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estado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través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los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métodos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ciclo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la activity (“</a:t>
            </a:r>
            <a:r>
              <a:rPr lang="en-US" sz="2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callback methods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9742202"/>
              </p:ext>
            </p:extLst>
          </p:nvPr>
        </p:nvGraphicFramePr>
        <p:xfrm>
          <a:off x="846623" y="3031628"/>
          <a:ext cx="2869034" cy="245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88963738"/>
              </p:ext>
            </p:extLst>
          </p:nvPr>
        </p:nvGraphicFramePr>
        <p:xfrm>
          <a:off x="4060840" y="3031628"/>
          <a:ext cx="2893207" cy="249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307706" y="3188953"/>
            <a:ext cx="2806121" cy="718918"/>
            <a:chOff x="7337384" y="3869035"/>
            <a:chExt cx="2806121" cy="718918"/>
          </a:xfrm>
        </p:grpSpPr>
        <p:grpSp>
          <p:nvGrpSpPr>
            <p:cNvPr id="28" name="Group 27"/>
            <p:cNvGrpSpPr/>
            <p:nvPr/>
          </p:nvGrpSpPr>
          <p:grpSpPr>
            <a:xfrm>
              <a:off x="7337384" y="3869035"/>
              <a:ext cx="2603886" cy="236716"/>
              <a:chOff x="43542" y="137215"/>
              <a:chExt cx="2603886" cy="23671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3542" y="137215"/>
                <a:ext cx="2603886" cy="23671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Rectangle 41"/>
              <p:cNvSpPr/>
              <p:nvPr/>
            </p:nvSpPr>
            <p:spPr>
              <a:xfrm>
                <a:off x="43542" y="137215"/>
                <a:ext cx="2603886" cy="2367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38100" rIns="38100" bIns="38100" numCol="1" spcCol="1270" anchor="b" anchorCtr="0">
                <a:noAutofit/>
              </a:bodyPr>
              <a:lstStyle/>
              <a:p>
                <a:pPr lvl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1000" kern="1200" dirty="0"/>
              </a:p>
            </p:txBody>
          </p:sp>
        </p:grpSp>
        <p:sp>
          <p:nvSpPr>
            <p:cNvPr id="31" name="Chevron 30"/>
            <p:cNvSpPr/>
            <p:nvPr/>
          </p:nvSpPr>
          <p:spPr>
            <a:xfrm>
              <a:off x="7337384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Chevron 31"/>
            <p:cNvSpPr/>
            <p:nvPr/>
          </p:nvSpPr>
          <p:spPr>
            <a:xfrm>
              <a:off x="7703375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367667"/>
                <a:satOff val="-511"/>
                <a:lumOff val="-196"/>
                <a:alphaOff val="0"/>
              </a:schemeClr>
            </a:lnRef>
            <a:fillRef idx="1">
              <a:schemeClr val="accent5">
                <a:hueOff val="-367667"/>
                <a:satOff val="-511"/>
                <a:lumOff val="-196"/>
                <a:alphaOff val="0"/>
              </a:schemeClr>
            </a:fillRef>
            <a:effectRef idx="0">
              <a:schemeClr val="accent5">
                <a:hueOff val="-367667"/>
                <a:satOff val="-511"/>
                <a:lumOff val="-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Chevron 32"/>
            <p:cNvSpPr/>
            <p:nvPr/>
          </p:nvSpPr>
          <p:spPr>
            <a:xfrm>
              <a:off x="8069655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735334"/>
                <a:satOff val="-1023"/>
                <a:lumOff val="-392"/>
                <a:alphaOff val="0"/>
              </a:schemeClr>
            </a:lnRef>
            <a:fillRef idx="1">
              <a:schemeClr val="accent5">
                <a:hueOff val="-735334"/>
                <a:satOff val="-1023"/>
                <a:lumOff val="-392"/>
                <a:alphaOff val="0"/>
              </a:schemeClr>
            </a:fillRef>
            <a:effectRef idx="0">
              <a:schemeClr val="accent5">
                <a:hueOff val="-735334"/>
                <a:satOff val="-1023"/>
                <a:lumOff val="-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33"/>
            <p:cNvSpPr/>
            <p:nvPr/>
          </p:nvSpPr>
          <p:spPr>
            <a:xfrm>
              <a:off x="8435646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1103002"/>
                <a:satOff val="-1534"/>
                <a:lumOff val="-588"/>
                <a:alphaOff val="0"/>
              </a:schemeClr>
            </a:lnRef>
            <a:fillRef idx="1">
              <a:schemeClr val="accent5">
                <a:hueOff val="-1103002"/>
                <a:satOff val="-1534"/>
                <a:lumOff val="-588"/>
                <a:alphaOff val="0"/>
              </a:schemeClr>
            </a:fillRef>
            <a:effectRef idx="0">
              <a:schemeClr val="accent5">
                <a:hueOff val="-1103002"/>
                <a:satOff val="-1534"/>
                <a:lumOff val="-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hevron 34"/>
            <p:cNvSpPr/>
            <p:nvPr/>
          </p:nvSpPr>
          <p:spPr>
            <a:xfrm>
              <a:off x="8801926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1470669"/>
                <a:satOff val="-2046"/>
                <a:lumOff val="-784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Chevron 35"/>
            <p:cNvSpPr/>
            <p:nvPr/>
          </p:nvSpPr>
          <p:spPr>
            <a:xfrm>
              <a:off x="9167916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1838336"/>
                <a:satOff val="-2557"/>
                <a:lumOff val="-981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36"/>
            <p:cNvSpPr/>
            <p:nvPr/>
          </p:nvSpPr>
          <p:spPr>
            <a:xfrm>
              <a:off x="9534196" y="4105752"/>
              <a:ext cx="609309" cy="482201"/>
            </a:xfrm>
            <a:prstGeom prst="chevron">
              <a:avLst>
                <a:gd name="adj" fmla="val 70610"/>
              </a:avLst>
            </a:prstGeom>
          </p:spPr>
          <p:style>
            <a:lnRef idx="2">
              <a:schemeClr val="accent5">
                <a:hueOff val="-2206003"/>
                <a:satOff val="-3068"/>
                <a:lumOff val="-1177"/>
                <a:alphaOff val="0"/>
              </a:schemeClr>
            </a:lnRef>
            <a:fillRef idx="1">
              <a:schemeClr val="accent5">
                <a:hueOff val="-2206003"/>
                <a:satOff val="-3068"/>
                <a:lumOff val="-1177"/>
                <a:alphaOff val="0"/>
              </a:schemeClr>
            </a:fillRef>
            <a:effectRef idx="0">
              <a:schemeClr val="accent5">
                <a:hueOff val="-2206003"/>
                <a:satOff val="-3068"/>
                <a:lumOff val="-1177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8" name="Group 37"/>
            <p:cNvGrpSpPr/>
            <p:nvPr/>
          </p:nvGrpSpPr>
          <p:grpSpPr>
            <a:xfrm>
              <a:off x="7337384" y="4153972"/>
              <a:ext cx="2637736" cy="385760"/>
              <a:chOff x="43542" y="422152"/>
              <a:chExt cx="2637736" cy="3857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3542" y="422152"/>
                <a:ext cx="2637736" cy="38576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Rectangle 39"/>
              <p:cNvSpPr/>
              <p:nvPr/>
            </p:nvSpPr>
            <p:spPr>
              <a:xfrm>
                <a:off x="43542" y="422152"/>
                <a:ext cx="2637736" cy="3857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2000" b="0" i="0" kern="1200" dirty="0" err="1" smtClean="0"/>
                  <a:t>onPause</a:t>
                </a:r>
                <a:r>
                  <a:rPr lang="es-AR" sz="2000" b="0" i="0" kern="1200" dirty="0" smtClean="0"/>
                  <a:t>()</a:t>
                </a:r>
                <a:endParaRPr lang="es-AR" sz="2000" kern="1200" dirty="0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8" y="880808"/>
            <a:ext cx="10973782" cy="5104471"/>
          </a:xfrm>
          <a:prstGeom prst="rect">
            <a:avLst/>
          </a:prstGeom>
        </p:spPr>
      </p:pic>
      <p:sp>
        <p:nvSpPr>
          <p:cNvPr id="56" name="btnBluetoothAdapter">
            <a:hlinkClick r:id="" action="ppaction://hlinkshowjump?jump=firstslide"/>
          </p:cNvPr>
          <p:cNvSpPr/>
          <p:nvPr/>
        </p:nvSpPr>
        <p:spPr>
          <a:xfrm>
            <a:off x="9072429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Volver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935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246159" y="263053"/>
            <a:ext cx="439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¿Qué es un Fragment?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</a:t>
            </a:r>
            <a:r>
              <a:rPr lang="es-AR" sz="2400" dirty="0" smtClean="0"/>
              <a:t>Imagen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</a:t>
            </a:r>
            <a:r>
              <a:rPr lang="es-AR" sz="2400" dirty="0" smtClean="0"/>
              <a:t>Imagen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74568722"/>
              </p:ext>
            </p:extLst>
          </p:nvPr>
        </p:nvGraphicFramePr>
        <p:xfrm>
          <a:off x="2017713" y="2185988"/>
          <a:ext cx="9798050" cy="3680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571500" y="1128713"/>
            <a:ext cx="11244263" cy="1057275"/>
          </a:xfrm>
          <a:prstGeom prst="rect">
            <a:avLst/>
          </a:prstGeom>
          <a:solidFill>
            <a:srgbClr val="FF7C8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modulo o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porción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interfaz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Activity</a:t>
            </a:r>
          </a:p>
          <a:p>
            <a:pPr algn="ctr"/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http://4.bp.blogspot.com/-skcAZ3MBWs8/UYtsALtlWKI/AAAAAAAAEiQ/szMRS-jB2V0/s1600/android-fragment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491045"/>
            <a:ext cx="2666943" cy="30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7188" y="975263"/>
            <a:ext cx="11587162" cy="5001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40" y="752216"/>
            <a:ext cx="8934560" cy="51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1A027E-29A9-4842-A3DB-061D03EAB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41A027E-29A9-4842-A3DB-061D03EAB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650E56-A7CC-4FFD-BA9C-A64BE084D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B4650E56-A7CC-4FFD-BA9C-A64BE084D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1B77BE-9D74-48A4-9AFC-940825EE7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561B77BE-9D74-48A4-9AFC-940825EE7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E9B669-E4E9-48F2-BD48-9EDE627C1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8E9B669-E4E9-48F2-BD48-9EDE627C12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38AE1F-A972-43D8-AEA5-0D9C9F26D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F738AE1F-A972-43D8-AEA5-0D9C9F26D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52C668B-513A-48A2-98CE-DDF055403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B52C668B-513A-48A2-98CE-DDF055403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86579C-7FE8-4652-B369-B7C5771AF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0C86579C-7FE8-4652-B369-B7C5771AFE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6E44BB-C846-4A27-AAF6-4791AD05A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056E44BB-C846-4A27-AAF6-4791AD05A9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"/>
          <p:cNvSpPr txBox="1"/>
          <p:nvPr/>
        </p:nvSpPr>
        <p:spPr>
          <a:xfrm>
            <a:off x="403327" y="263053"/>
            <a:ext cx="457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err="1" smtClean="0">
                <a:solidFill>
                  <a:schemeClr val="bg1"/>
                </a:solidFill>
              </a:rPr>
              <a:t>Activities</a:t>
            </a:r>
            <a:r>
              <a:rPr lang="es-AR" sz="3600" dirty="0" smtClean="0">
                <a:solidFill>
                  <a:schemeClr val="bg1"/>
                </a:solidFill>
              </a:rPr>
              <a:t> vs. </a:t>
            </a:r>
            <a:r>
              <a:rPr lang="es-AR" sz="3600" dirty="0" err="1" smtClean="0">
                <a:solidFill>
                  <a:schemeClr val="bg1"/>
                </a:solidFill>
              </a:rPr>
              <a:t>Fragments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sp>
        <p:nvSpPr>
          <p:cNvPr id="15" name="btnBluetoothAdapter"/>
          <p:cNvSpPr/>
          <p:nvPr/>
        </p:nvSpPr>
        <p:spPr>
          <a:xfrm>
            <a:off x="169675" y="6105293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Emulador</a:t>
            </a:r>
            <a:endParaRPr lang="es-A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28" y="263053"/>
            <a:ext cx="6286500" cy="5629275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914551094"/>
              </p:ext>
            </p:extLst>
          </p:nvPr>
        </p:nvGraphicFramePr>
        <p:xfrm>
          <a:off x="572797" y="1271588"/>
          <a:ext cx="4656428" cy="4320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btnBluetoothAdapter">
            <a:hlinkClick r:id="" action="ppaction://hlinkshowjump?jump=firstslide"/>
          </p:cNvPr>
          <p:cNvSpPr/>
          <p:nvPr/>
        </p:nvSpPr>
        <p:spPr>
          <a:xfrm>
            <a:off x="9256528" y="6105293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Volver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17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4F29873-10F1-49CB-9A87-A9F7DABEB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graphicEl>
                                              <a:dgm id="{B4F29873-10F1-49CB-9A87-A9F7DABEBF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95C2534-3881-4118-AE30-13D6B8F15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graphicEl>
                                              <a:dgm id="{F95C2534-3881-4118-AE30-13D6B8F15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573E59D-2EF9-4065-BA03-4064BA09C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graphicEl>
                                              <a:dgm id="{1573E59D-2EF9-4065-BA03-4064BA09C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BC4D121-1E9A-4A63-9DBF-EA6A2863E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graphicEl>
                                              <a:dgm id="{1BC4D121-1E9A-4A63-9DBF-EA6A2863E5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tnBluetoothAdapter">
            <a:hlinkClick r:id="" action="ppaction://hlinkshowjump?jump=firstslide"/>
          </p:cNvPr>
          <p:cNvSpPr/>
          <p:nvPr/>
        </p:nvSpPr>
        <p:spPr>
          <a:xfrm>
            <a:off x="8861081" y="6110056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Volver</a:t>
            </a:r>
            <a:endParaRPr lang="es-AR" sz="2400" dirty="0"/>
          </a:p>
        </p:txBody>
      </p:sp>
      <p:sp>
        <p:nvSpPr>
          <p:cNvPr id="6" name="Rectangle 5"/>
          <p:cNvSpPr/>
          <p:nvPr/>
        </p:nvSpPr>
        <p:spPr>
          <a:xfrm>
            <a:off x="571500" y="1128713"/>
            <a:ext cx="11244263" cy="1057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aplicación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operaciones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segundo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provee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interfaz</a:t>
            </a:r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ítulo"/>
          <p:cNvSpPr txBox="1"/>
          <p:nvPr/>
        </p:nvSpPr>
        <p:spPr>
          <a:xfrm>
            <a:off x="246159" y="263053"/>
            <a:ext cx="3944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¿Qué es un Service?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Diagrama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Diagrama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634103"/>
              </p:ext>
            </p:extLst>
          </p:nvPr>
        </p:nvGraphicFramePr>
        <p:xfrm>
          <a:off x="571500" y="2405477"/>
          <a:ext cx="11244263" cy="333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57188" y="975263"/>
            <a:ext cx="11587162" cy="5001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btnBluetoothAdapter"/>
          <p:cNvSpPr/>
          <p:nvPr/>
        </p:nvSpPr>
        <p:spPr>
          <a:xfrm>
            <a:off x="5941826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Emulador</a:t>
            </a:r>
            <a:endParaRPr lang="es-AR" sz="2400" dirty="0"/>
          </a:p>
        </p:txBody>
      </p:sp>
      <p:sp>
        <p:nvSpPr>
          <p:cNvPr id="11" name="Rectangle 10"/>
          <p:cNvSpPr/>
          <p:nvPr/>
        </p:nvSpPr>
        <p:spPr>
          <a:xfrm>
            <a:off x="5887868" y="5298303"/>
            <a:ext cx="5946425" cy="135735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0" name="Picture 2" descr="http://developer.android.com/images/service_lifecyc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0" y="105890"/>
            <a:ext cx="5129213" cy="66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149384-A4FE-45C1-AADD-7337568B1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7149384-A4FE-45C1-AADD-7337568B1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867349-BA22-4CA2-AA08-DCFC0D9CF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A7867349-BA22-4CA2-AA08-DCFC0D9CF4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EF7743-0870-423E-9B24-70547AAA9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8FEF7743-0870-423E-9B24-70547AAA9F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E66A05-2E73-482E-B390-7FCCA71C8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E9E66A05-2E73-482E-B390-7FCCA71C8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 animBg="1"/>
      <p:bldP spid="9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1500" y="1128713"/>
            <a:ext cx="11244263" cy="1057275"/>
          </a:xfrm>
          <a:prstGeom prst="rect">
            <a:avLst/>
          </a:prstGeom>
          <a:solidFill>
            <a:srgbClr val="80C53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Objeto de mensajería que se usa para solicitar una acción a otro componente de la aplicación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ítulo"/>
          <p:cNvSpPr txBox="1"/>
          <p:nvPr/>
        </p:nvSpPr>
        <p:spPr>
          <a:xfrm>
            <a:off x="246159" y="263053"/>
            <a:ext cx="3724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¿Qué es un Intent?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04164" y="2799733"/>
            <a:ext cx="784555" cy="784555"/>
            <a:chOff x="1504164" y="2604661"/>
            <a:chExt cx="784555" cy="784555"/>
          </a:xfrm>
        </p:grpSpPr>
        <p:sp>
          <p:nvSpPr>
            <p:cNvPr id="13" name="Rectangle 12"/>
            <p:cNvSpPr/>
            <p:nvPr/>
          </p:nvSpPr>
          <p:spPr>
            <a:xfrm>
              <a:off x="1504164" y="2604661"/>
              <a:ext cx="784555" cy="784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" name="TextBox 2"/>
            <p:cNvSpPr txBox="1"/>
            <p:nvPr/>
          </p:nvSpPr>
          <p:spPr>
            <a:xfrm>
              <a:off x="1719072" y="2706624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000" dirty="0" smtClean="0">
                  <a:solidFill>
                    <a:srgbClr val="44546A"/>
                  </a:solidFill>
                </a:rPr>
                <a:t>1</a:t>
              </a:r>
              <a:endParaRPr lang="es-AR" sz="30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92124" y="2600389"/>
            <a:ext cx="92567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n w="0"/>
                <a:solidFill>
                  <a:srgbClr val="80C535"/>
                </a:solidFill>
              </a:rPr>
              <a:t>Comenzar</a:t>
            </a:r>
            <a:r>
              <a:rPr lang="en-US" sz="2000" b="1" dirty="0" smtClean="0">
                <a:ln w="0"/>
                <a:solidFill>
                  <a:srgbClr val="80C535"/>
                </a:solidFill>
              </a:rPr>
              <a:t> </a:t>
            </a:r>
            <a:r>
              <a:rPr lang="en-US" sz="2000" b="1" dirty="0" err="1" smtClean="0">
                <a:ln w="0"/>
                <a:solidFill>
                  <a:srgbClr val="80C535"/>
                </a:solidFill>
              </a:rPr>
              <a:t>una</a:t>
            </a:r>
            <a:r>
              <a:rPr lang="en-US" sz="2000" b="1" dirty="0" smtClean="0">
                <a:ln w="0"/>
                <a:solidFill>
                  <a:srgbClr val="80C535"/>
                </a:solidFill>
              </a:rPr>
              <a:t>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4D5EB"/>
                </a:solidFill>
              </a:rPr>
              <a:t>Se </a:t>
            </a:r>
            <a:r>
              <a:rPr lang="en-US" dirty="0" err="1" smtClean="0">
                <a:solidFill>
                  <a:srgbClr val="C4D5EB"/>
                </a:solidFill>
              </a:rPr>
              <a:t>puede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comenzar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una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nueva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instancia</a:t>
            </a:r>
            <a:r>
              <a:rPr lang="en-US" dirty="0" smtClean="0">
                <a:solidFill>
                  <a:srgbClr val="C4D5EB"/>
                </a:solidFill>
              </a:rPr>
              <a:t> de </a:t>
            </a:r>
            <a:r>
              <a:rPr lang="en-US" dirty="0" err="1" smtClean="0">
                <a:solidFill>
                  <a:srgbClr val="C4D5EB"/>
                </a:solidFill>
              </a:rPr>
              <a:t>una</a:t>
            </a:r>
            <a:r>
              <a:rPr lang="en-US" dirty="0" smtClean="0">
                <a:solidFill>
                  <a:srgbClr val="C4D5EB"/>
                </a:solidFill>
              </a:rPr>
              <a:t> Activity </a:t>
            </a:r>
            <a:r>
              <a:rPr lang="en-US" dirty="0" err="1" smtClean="0">
                <a:solidFill>
                  <a:srgbClr val="C4D5EB"/>
                </a:solidFill>
              </a:rPr>
              <a:t>pasando</a:t>
            </a:r>
            <a:r>
              <a:rPr lang="en-US" dirty="0" smtClean="0">
                <a:solidFill>
                  <a:srgbClr val="C4D5EB"/>
                </a:solidFill>
              </a:rPr>
              <a:t> un Intent al </a:t>
            </a:r>
            <a:r>
              <a:rPr lang="en-US" dirty="0" err="1" smtClean="0">
                <a:solidFill>
                  <a:srgbClr val="C4D5EB"/>
                </a:solidFill>
              </a:rPr>
              <a:t>método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startActivity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rgbClr val="C4D5EB"/>
                </a:solidFill>
              </a:rPr>
              <a:t>que</a:t>
            </a:r>
            <a:r>
              <a:rPr lang="en-US" dirty="0" smtClean="0">
                <a:solidFill>
                  <a:srgbClr val="C4D5EB"/>
                </a:solidFill>
              </a:rPr>
              <a:t> describe la </a:t>
            </a:r>
            <a:r>
              <a:rPr lang="en-US" dirty="0" err="1" smtClean="0">
                <a:solidFill>
                  <a:srgbClr val="C4D5EB"/>
                </a:solidFill>
              </a:rPr>
              <a:t>nueva</a:t>
            </a:r>
            <a:r>
              <a:rPr lang="en-US" dirty="0" smtClean="0">
                <a:solidFill>
                  <a:srgbClr val="C4D5EB"/>
                </a:solidFill>
              </a:rPr>
              <a:t>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4D5EB"/>
                </a:solidFill>
              </a:rPr>
              <a:t>Si se </a:t>
            </a:r>
            <a:r>
              <a:rPr lang="en-US" dirty="0" err="1" smtClean="0">
                <a:solidFill>
                  <a:srgbClr val="C4D5EB"/>
                </a:solidFill>
              </a:rPr>
              <a:t>quiere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dirty="0" err="1" smtClean="0">
                <a:solidFill>
                  <a:srgbClr val="C4D5EB"/>
                </a:solidFill>
              </a:rPr>
              <a:t>recibir</a:t>
            </a:r>
            <a:r>
              <a:rPr lang="en-US" dirty="0" smtClean="0">
                <a:solidFill>
                  <a:srgbClr val="C4D5EB"/>
                </a:solidFill>
              </a:rPr>
              <a:t> un </a:t>
            </a:r>
            <a:r>
              <a:rPr lang="en-US" dirty="0" err="1" smtClean="0">
                <a:solidFill>
                  <a:srgbClr val="C4D5EB"/>
                </a:solidFill>
              </a:rPr>
              <a:t>resultado</a:t>
            </a:r>
            <a:r>
              <a:rPr lang="en-US" dirty="0" smtClean="0">
                <a:solidFill>
                  <a:srgbClr val="C4D5EB"/>
                </a:solidFill>
              </a:rPr>
              <a:t> de la Activity al </a:t>
            </a:r>
            <a:r>
              <a:rPr lang="en-US" dirty="0" err="1" smtClean="0">
                <a:solidFill>
                  <a:srgbClr val="C4D5EB"/>
                </a:solidFill>
              </a:rPr>
              <a:t>terminar</a:t>
            </a:r>
            <a:r>
              <a:rPr lang="en-US" dirty="0" smtClean="0">
                <a:solidFill>
                  <a:srgbClr val="C4D5EB"/>
                </a:solidFill>
              </a:rPr>
              <a:t>, se </a:t>
            </a:r>
            <a:r>
              <a:rPr lang="en-US" dirty="0">
                <a:solidFill>
                  <a:srgbClr val="C4D5EB"/>
                </a:solidFill>
              </a:rPr>
              <a:t>llama</a:t>
            </a:r>
            <a:r>
              <a:rPr lang="en-US" dirty="0" smtClean="0">
                <a:solidFill>
                  <a:srgbClr val="C4D5EB"/>
                </a:solidFill>
              </a:rPr>
              <a:t> a </a:t>
            </a:r>
            <a:r>
              <a:rPr lang="en-US" i="1" dirty="0" err="1" smtClean="0">
                <a:solidFill>
                  <a:schemeClr val="accent1"/>
                </a:solidFill>
              </a:rPr>
              <a:t>startActivityForResult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4D5EB"/>
                </a:solidFill>
              </a:rPr>
              <a:t>El </a:t>
            </a:r>
            <a:r>
              <a:rPr lang="en-US" dirty="0" err="1" smtClean="0">
                <a:solidFill>
                  <a:srgbClr val="C4D5EB"/>
                </a:solidFill>
              </a:rPr>
              <a:t>resultado</a:t>
            </a:r>
            <a:r>
              <a:rPr lang="en-US" dirty="0" smtClean="0">
                <a:solidFill>
                  <a:srgbClr val="C4D5EB"/>
                </a:solidFill>
              </a:rPr>
              <a:t> se </a:t>
            </a:r>
            <a:r>
              <a:rPr lang="en-US" dirty="0" err="1" smtClean="0">
                <a:solidFill>
                  <a:srgbClr val="C4D5EB"/>
                </a:solidFill>
              </a:rPr>
              <a:t>recibe</a:t>
            </a:r>
            <a:r>
              <a:rPr lang="en-US" dirty="0" smtClean="0">
                <a:solidFill>
                  <a:srgbClr val="C4D5EB"/>
                </a:solidFill>
              </a:rPr>
              <a:t> a </a:t>
            </a:r>
            <a:r>
              <a:rPr lang="en-US" dirty="0" err="1" smtClean="0">
                <a:solidFill>
                  <a:srgbClr val="C4D5EB"/>
                </a:solidFill>
              </a:rPr>
              <a:t>través</a:t>
            </a:r>
            <a:r>
              <a:rPr lang="en-US" dirty="0" smtClean="0">
                <a:solidFill>
                  <a:srgbClr val="C4D5EB"/>
                </a:solidFill>
              </a:rPr>
              <a:t> de </a:t>
            </a:r>
            <a:r>
              <a:rPr lang="en-US" i="1" dirty="0" err="1">
                <a:solidFill>
                  <a:schemeClr val="accent1"/>
                </a:solidFill>
              </a:rPr>
              <a:t>onActivityResult</a:t>
            </a:r>
            <a:r>
              <a:rPr lang="en-US" i="1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)</a:t>
            </a:r>
            <a:endParaRPr lang="es-AR" i="1" dirty="0">
              <a:solidFill>
                <a:schemeClr val="accent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04164" y="4420393"/>
            <a:ext cx="784555" cy="784555"/>
            <a:chOff x="1504164" y="3865657"/>
            <a:chExt cx="784555" cy="784555"/>
          </a:xfrm>
        </p:grpSpPr>
        <p:sp>
          <p:nvSpPr>
            <p:cNvPr id="20" name="Rectangle 19"/>
            <p:cNvSpPr/>
            <p:nvPr/>
          </p:nvSpPr>
          <p:spPr>
            <a:xfrm>
              <a:off x="1504164" y="3865657"/>
              <a:ext cx="784555" cy="784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1719072" y="3967620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000" dirty="0" smtClean="0">
                  <a:solidFill>
                    <a:srgbClr val="44546A"/>
                  </a:solidFill>
                </a:rPr>
                <a:t>2</a:t>
              </a:r>
              <a:endParaRPr lang="es-AR" sz="3000" dirty="0">
                <a:solidFill>
                  <a:srgbClr val="44546A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558987" y="4322301"/>
            <a:ext cx="9256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n w="0"/>
                <a:solidFill>
                  <a:srgbClr val="80C535"/>
                </a:solidFill>
              </a:rPr>
              <a:t>Comenzar</a:t>
            </a:r>
            <a:r>
              <a:rPr lang="en-US" sz="2000" b="1" dirty="0" smtClean="0">
                <a:ln w="0"/>
                <a:solidFill>
                  <a:srgbClr val="80C535"/>
                </a:solidFill>
              </a:rPr>
              <a:t> un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4D5EB"/>
                </a:solidFill>
              </a:rPr>
              <a:t>Se </a:t>
            </a:r>
            <a:r>
              <a:rPr lang="en-US" dirty="0" err="1" smtClean="0">
                <a:solidFill>
                  <a:srgbClr val="C4D5EB"/>
                </a:solidFill>
              </a:rPr>
              <a:t>pasa</a:t>
            </a:r>
            <a:r>
              <a:rPr lang="en-US" dirty="0" smtClean="0">
                <a:solidFill>
                  <a:srgbClr val="C4D5EB"/>
                </a:solidFill>
              </a:rPr>
              <a:t> un Intent al </a:t>
            </a:r>
            <a:r>
              <a:rPr lang="en-US" dirty="0" err="1" smtClean="0">
                <a:solidFill>
                  <a:srgbClr val="C4D5EB"/>
                </a:solidFill>
              </a:rPr>
              <a:t>método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startService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>
                <a:solidFill>
                  <a:srgbClr val="C4D5EB"/>
                </a:solidFill>
              </a:rPr>
              <a:t>, </a:t>
            </a:r>
            <a:r>
              <a:rPr lang="en-US" dirty="0" err="1" smtClean="0">
                <a:solidFill>
                  <a:srgbClr val="C4D5EB"/>
                </a:solidFill>
              </a:rPr>
              <a:t>que</a:t>
            </a:r>
            <a:r>
              <a:rPr lang="en-US" dirty="0" smtClean="0">
                <a:solidFill>
                  <a:srgbClr val="C4D5EB"/>
                </a:solidFill>
              </a:rPr>
              <a:t> describe el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4D5EB"/>
                </a:solidFill>
              </a:rPr>
              <a:t>Se </a:t>
            </a:r>
            <a:r>
              <a:rPr lang="en-US" dirty="0" err="1" smtClean="0">
                <a:solidFill>
                  <a:srgbClr val="C4D5EB"/>
                </a:solidFill>
              </a:rPr>
              <a:t>pasa</a:t>
            </a:r>
            <a:r>
              <a:rPr lang="en-US" dirty="0" smtClean="0">
                <a:solidFill>
                  <a:srgbClr val="C4D5EB"/>
                </a:solidFill>
              </a:rPr>
              <a:t> un Intent al </a:t>
            </a:r>
            <a:r>
              <a:rPr lang="en-US" dirty="0" err="1" smtClean="0">
                <a:solidFill>
                  <a:srgbClr val="C4D5EB"/>
                </a:solidFill>
              </a:rPr>
              <a:t>método</a:t>
            </a:r>
            <a:r>
              <a:rPr lang="en-US" dirty="0" smtClean="0">
                <a:solidFill>
                  <a:srgbClr val="C4D5EB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bindService</a:t>
            </a:r>
            <a:r>
              <a:rPr lang="en-US" i="1" dirty="0">
                <a:solidFill>
                  <a:schemeClr val="accent1"/>
                </a:solidFill>
              </a:rPr>
              <a:t>()</a:t>
            </a:r>
            <a:endParaRPr lang="es-AR" i="1" dirty="0">
              <a:solidFill>
                <a:schemeClr val="accent1"/>
              </a:solidFill>
            </a:endParaRPr>
          </a:p>
        </p:txBody>
      </p:sp>
      <p:sp>
        <p:nvSpPr>
          <p:cNvPr id="15" name="Código tiene Bluetooth?"/>
          <p:cNvSpPr txBox="1"/>
          <p:nvPr/>
        </p:nvSpPr>
        <p:spPr>
          <a:xfrm>
            <a:off x="155414" y="331085"/>
            <a:ext cx="11945841" cy="2062103"/>
          </a:xfrm>
          <a:prstGeom prst="rect">
            <a:avLst/>
          </a:prstGeom>
          <a:solidFill>
            <a:srgbClr val="EAEAEA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Activity {</a:t>
            </a:r>
          </a:p>
          <a:p>
            <a:pPr fontAlgn="base"/>
            <a:endParaRPr lang="en-US" sz="16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fontAlgn="base"/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s-A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s-A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onClick</a:t>
            </a:r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(View v) 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Intent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Intent(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SecondActivity.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A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startActivityForResult</a:t>
            </a:r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intent</a:t>
            </a:r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1);</a:t>
            </a:r>
            <a:endParaRPr lang="es-A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endParaRPr lang="es-A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780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Cullen</dc:creator>
  <cp:lastModifiedBy>Mara Jerkovic</cp:lastModifiedBy>
  <cp:revision>126</cp:revision>
  <dcterms:created xsi:type="dcterms:W3CDTF">2015-02-18T18:41:08Z</dcterms:created>
  <dcterms:modified xsi:type="dcterms:W3CDTF">2015-03-10T16:54:44Z</dcterms:modified>
</cp:coreProperties>
</file>