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7"/>
  </p:normalViewPr>
  <p:slideViewPr>
    <p:cSldViewPr snapToGrid="0">
      <p:cViewPr varScale="1">
        <p:scale>
          <a:sx n="141" d="100"/>
          <a:sy n="141" d="100"/>
        </p:scale>
        <p:origin x="138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12464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35211</a:t>
            </a:r>
            <a:endParaRPr lang="en"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[Update the Below Chart With Your Chart of Where Users Are From]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75" y="2556100"/>
            <a:ext cx="5725150" cy="24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A484490-09CC-30B1-1A02-FEF0AB4C8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452" y="2725733"/>
            <a:ext cx="5493173" cy="24177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3877520192"/>
              </p:ext>
            </p:extLst>
          </p:nvPr>
        </p:nvGraphicFramePr>
        <p:xfrm>
          <a:off x="825950" y="1122975"/>
          <a:ext cx="7242463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500" b="1" dirty="0"/>
                        <a:t>10.16%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500" b="1" dirty="0"/>
                        <a:t>9.44%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15.8%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500" b="1" dirty="0">
                          <a:solidFill>
                            <a:srgbClr val="FF0000"/>
                          </a:solidFill>
                        </a:rPr>
                        <a:t>14.86%</a:t>
                      </a:r>
                      <a:endParaRPr lang="es-CO"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500" b="1" dirty="0"/>
                        <a:t>15.40%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We can be in average of 5.25% more sure that Treatment sells more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3" name="Google Shape;98;p20">
            <a:extLst>
              <a:ext uri="{FF2B5EF4-FFF2-40B4-BE49-F238E27FC236}">
                <a16:creationId xmlns:a16="http://schemas.microsoft.com/office/drawing/2014/main" id="{15C9EC98-788D-1F30-BE82-F97000A70698}"/>
              </a:ext>
            </a:extLst>
          </p:cNvPr>
          <p:cNvSpPr txBox="1"/>
          <p:nvPr/>
        </p:nvSpPr>
        <p:spPr>
          <a:xfrm>
            <a:off x="118100" y="1027473"/>
            <a:ext cx="9076500" cy="520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BDAC23F-89CE-9253-E4FD-2767D48E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13" y="2419758"/>
            <a:ext cx="82301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"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can be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said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that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there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are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relatively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significant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differences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but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it's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also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important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consider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proportions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of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each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country. In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other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words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not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all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countries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have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same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number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of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visits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conversions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but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can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reach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conclusion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that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trea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tment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better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in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version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with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average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of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5.25%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across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countries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30869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s-CO" sz="2800" b="0" i="0" dirty="0">
                <a:solidFill>
                  <a:srgbClr val="1F1F1F"/>
                </a:solidFill>
                <a:effectLst/>
                <a:latin typeface="KaTeX_Main"/>
              </a:rPr>
              <a:t>15.5321%</a:t>
            </a:r>
            <a:endParaRPr lang="en"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lvl="0">
              <a:lnSpc>
                <a:spcPct val="11500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s-CO" sz="2800" b="0" i="0" dirty="0">
                <a:solidFill>
                  <a:srgbClr val="1F1F1F"/>
                </a:solidFill>
                <a:effectLst/>
                <a:latin typeface="KaTeX_Main"/>
              </a:rPr>
              <a:t>10.5254%</a:t>
            </a:r>
            <a:endParaRPr lang="en"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lvl="0">
              <a:lnSpc>
                <a:spcPct val="11500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s-CO" sz="2800" b="0" i="0" dirty="0">
                <a:solidFill>
                  <a:srgbClr val="1F1F1F"/>
                </a:solidFill>
                <a:effectLst/>
                <a:latin typeface="KaTeX_Main"/>
              </a:rPr>
              <a:t>5.0067%</a:t>
            </a: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lvl="0">
              <a:lnSpc>
                <a:spcPct val="11500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0.514</a:t>
            </a:r>
          </a:p>
          <a:p>
            <a:pPr lvl="0">
              <a:lnSpc>
                <a:spcPct val="115000"/>
              </a:lnSpc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we don’t have the enough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statistical evidence to conclude that the difference in conversion rates between the treatment group and the control group is statistically significant.</a:t>
            </a:r>
            <a:endParaRPr lang="en-US" sz="2000" dirty="0">
              <a:solidFill>
                <a:schemeClr val="tx1"/>
              </a:solidFill>
              <a:highlight>
                <a:schemeClr val="lt1"/>
              </a:highlight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225</Words>
  <Application>Microsoft Office PowerPoint</Application>
  <PresentationFormat>Presentación en pantalla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Open Sans</vt:lpstr>
      <vt:lpstr>Arial</vt:lpstr>
      <vt:lpstr>Cambria</vt:lpstr>
      <vt:lpstr>Söhne</vt:lpstr>
      <vt:lpstr>KaTeX_Main</vt:lpstr>
      <vt:lpstr>Simple Light</vt:lpstr>
      <vt:lpstr>Instructor Kick-off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 Daniel Gomez</cp:lastModifiedBy>
  <cp:revision>6</cp:revision>
  <dcterms:modified xsi:type="dcterms:W3CDTF">2023-10-09T18:02:59Z</dcterms:modified>
</cp:coreProperties>
</file>