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494ae8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494ae8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494ae8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494ae8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2494ae8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2494ae8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2494ae84c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2494ae84c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91097" l="1278" r="77729" t="0"/>
          <a:stretch/>
        </p:blipFill>
        <p:spPr>
          <a:xfrm>
            <a:off x="206425" y="202450"/>
            <a:ext cx="1591224" cy="67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87014" l="6270" r="80339" t="9921"/>
          <a:stretch/>
        </p:blipFill>
        <p:spPr>
          <a:xfrm>
            <a:off x="494550" y="971925"/>
            <a:ext cx="1014950" cy="2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88257" l="4571" r="93613" t="9586"/>
          <a:stretch/>
        </p:blipFill>
        <p:spPr>
          <a:xfrm>
            <a:off x="315155" y="955933"/>
            <a:ext cx="137600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88457" l="6270" r="80339" t="9922"/>
          <a:stretch/>
        </p:blipFill>
        <p:spPr>
          <a:xfrm>
            <a:off x="1610275" y="976213"/>
            <a:ext cx="1014950" cy="12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87014" l="6270" r="80339" t="11365"/>
          <a:stretch/>
        </p:blipFill>
        <p:spPr>
          <a:xfrm>
            <a:off x="1610275" y="1099050"/>
            <a:ext cx="1014950" cy="1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83899" l="915" r="93865" t="13036"/>
          <a:stretch/>
        </p:blipFill>
        <p:spPr>
          <a:xfrm>
            <a:off x="186125" y="1361850"/>
            <a:ext cx="395651" cy="2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84781" l="6200" r="81852" t="13063"/>
          <a:stretch/>
        </p:blipFill>
        <p:spPr>
          <a:xfrm>
            <a:off x="950900" y="1443613"/>
            <a:ext cx="905574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84781" l="6200" r="92450" t="13062"/>
          <a:stretch/>
        </p:blipFill>
        <p:spPr>
          <a:xfrm>
            <a:off x="950888" y="1729250"/>
            <a:ext cx="102275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84780" l="7605" r="89934" t="13063"/>
          <a:stretch/>
        </p:blipFill>
        <p:spPr>
          <a:xfrm>
            <a:off x="1246825" y="1729250"/>
            <a:ext cx="186476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84780" l="9809" r="88375" t="13063"/>
          <a:stretch/>
        </p:blipFill>
        <p:spPr>
          <a:xfrm>
            <a:off x="1626978" y="1729250"/>
            <a:ext cx="137600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84780" l="11483" r="86056" t="13063"/>
          <a:stretch/>
        </p:blipFill>
        <p:spPr>
          <a:xfrm>
            <a:off x="1856475" y="1729250"/>
            <a:ext cx="186476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84780" l="14716" r="81853" t="13063"/>
          <a:stretch/>
        </p:blipFill>
        <p:spPr>
          <a:xfrm>
            <a:off x="2242775" y="1700950"/>
            <a:ext cx="260050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84780" l="14716" r="84426" t="13063"/>
          <a:stretch/>
        </p:blipFill>
        <p:spPr>
          <a:xfrm>
            <a:off x="2625225" y="1700950"/>
            <a:ext cx="65001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84780" l="15556" r="83585" t="13063"/>
          <a:stretch/>
        </p:blipFill>
        <p:spPr>
          <a:xfrm>
            <a:off x="2812625" y="1700950"/>
            <a:ext cx="65001" cy="1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84780" l="16331" r="81853" t="13063"/>
          <a:stretch/>
        </p:blipFill>
        <p:spPr>
          <a:xfrm>
            <a:off x="2931800" y="1700950"/>
            <a:ext cx="137600" cy="1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79369" l="0" r="97236" t="18063"/>
          <a:stretch/>
        </p:blipFill>
        <p:spPr>
          <a:xfrm>
            <a:off x="508450" y="77825"/>
            <a:ext cx="20947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79369" l="2763" r="95183" t="18063"/>
          <a:stretch/>
        </p:blipFill>
        <p:spPr>
          <a:xfrm>
            <a:off x="717925" y="77825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79369" l="4918" r="93028" t="18063"/>
          <a:stretch/>
        </p:blipFill>
        <p:spPr>
          <a:xfrm>
            <a:off x="873550" y="77825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79369" l="6766" r="91180" t="18063"/>
          <a:stretch/>
        </p:blipFill>
        <p:spPr>
          <a:xfrm>
            <a:off x="1029174" y="77825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79369" l="8716" r="89230" t="18063"/>
          <a:stretch/>
        </p:blipFill>
        <p:spPr>
          <a:xfrm>
            <a:off x="1184800" y="77825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79369" l="10881" r="87065" t="18063"/>
          <a:stretch/>
        </p:blipFill>
        <p:spPr>
          <a:xfrm>
            <a:off x="1340425" y="77825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79369" l="13028" r="84918" t="18063"/>
          <a:stretch/>
        </p:blipFill>
        <p:spPr>
          <a:xfrm>
            <a:off x="1496050" y="77825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79369" l="15184" r="82762" t="18063"/>
          <a:stretch/>
        </p:blipFill>
        <p:spPr>
          <a:xfrm>
            <a:off x="1651675" y="77825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79369" l="17203" r="80743" t="18063"/>
          <a:stretch/>
        </p:blipFill>
        <p:spPr>
          <a:xfrm>
            <a:off x="1807300" y="77825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76845" l="710" r="97236" t="20587"/>
          <a:stretch/>
        </p:blipFill>
        <p:spPr>
          <a:xfrm>
            <a:off x="594800" y="409050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3">
            <a:alphaModFix/>
          </a:blip>
          <a:srcRect b="76845" l="2780" r="95166" t="20587"/>
          <a:stretch/>
        </p:blipFill>
        <p:spPr>
          <a:xfrm>
            <a:off x="750425" y="409050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76845" l="4756" r="93190" t="20587"/>
          <a:stretch/>
        </p:blipFill>
        <p:spPr>
          <a:xfrm>
            <a:off x="906050" y="409050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76845" l="6835" r="91111" t="20587"/>
          <a:stretch/>
        </p:blipFill>
        <p:spPr>
          <a:xfrm>
            <a:off x="1061675" y="409050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76845" l="8922" r="89024" t="20587"/>
          <a:stretch/>
        </p:blipFill>
        <p:spPr>
          <a:xfrm>
            <a:off x="1217300" y="409050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76845" l="11018" r="86928" t="20587"/>
          <a:stretch/>
        </p:blipFill>
        <p:spPr>
          <a:xfrm>
            <a:off x="1352775" y="409050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76845" l="13122" r="84721" t="20587"/>
          <a:stretch/>
        </p:blipFill>
        <p:spPr>
          <a:xfrm>
            <a:off x="1508400" y="409050"/>
            <a:ext cx="1634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76845" l="15227" r="82719" t="20587"/>
          <a:stretch/>
        </p:blipFill>
        <p:spPr>
          <a:xfrm>
            <a:off x="1643875" y="409050"/>
            <a:ext cx="1556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76845" l="17100" r="80743" t="20587"/>
          <a:stretch/>
        </p:blipFill>
        <p:spPr>
          <a:xfrm>
            <a:off x="1799500" y="409050"/>
            <a:ext cx="163425" cy="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57165" l="0" r="97236" t="39651"/>
          <a:stretch/>
        </p:blipFill>
        <p:spPr>
          <a:xfrm>
            <a:off x="77650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57165" l="2471" r="94764" t="39652"/>
          <a:stretch/>
        </p:blipFill>
        <p:spPr>
          <a:xfrm>
            <a:off x="287126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57165" l="4969" r="92266" t="39652"/>
          <a:stretch/>
        </p:blipFill>
        <p:spPr>
          <a:xfrm>
            <a:off x="496600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7165" l="7813" r="89422" t="39652"/>
          <a:stretch/>
        </p:blipFill>
        <p:spPr>
          <a:xfrm>
            <a:off x="706075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57165" l="10000" r="87235" t="39652"/>
          <a:stretch/>
        </p:blipFill>
        <p:spPr>
          <a:xfrm>
            <a:off x="915550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57165" l="12432" r="84803" t="39652"/>
          <a:stretch/>
        </p:blipFill>
        <p:spPr>
          <a:xfrm>
            <a:off x="1125025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57165" l="15133" r="82103" t="39652"/>
          <a:stretch/>
        </p:blipFill>
        <p:spPr>
          <a:xfrm>
            <a:off x="1334500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57165" l="17552" r="79684" t="39652"/>
          <a:stretch/>
        </p:blipFill>
        <p:spPr>
          <a:xfrm>
            <a:off x="1543975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57165" l="20231" r="77005" t="39651"/>
          <a:stretch/>
        </p:blipFill>
        <p:spPr>
          <a:xfrm>
            <a:off x="1753450" y="74027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54252" l="0" r="97236" t="42565"/>
          <a:stretch/>
        </p:blipFill>
        <p:spPr>
          <a:xfrm>
            <a:off x="140700" y="1181850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54252" l="2388" r="94847" t="42565"/>
          <a:stretch/>
        </p:blipFill>
        <p:spPr>
          <a:xfrm>
            <a:off x="350175" y="1181850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54252" l="4899" r="92336" t="42565"/>
          <a:stretch/>
        </p:blipFill>
        <p:spPr>
          <a:xfrm>
            <a:off x="559650" y="1181850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54315" l="7476" r="89759" t="42852"/>
          <a:stretch/>
        </p:blipFill>
        <p:spPr>
          <a:xfrm>
            <a:off x="769125" y="1208400"/>
            <a:ext cx="209475" cy="21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54728" l="10053" r="87183" t="42439"/>
          <a:stretch/>
        </p:blipFill>
        <p:spPr>
          <a:xfrm>
            <a:off x="977175" y="1181850"/>
            <a:ext cx="209475" cy="21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54378" l="12440" r="85108" t="42439"/>
          <a:stretch/>
        </p:blipFill>
        <p:spPr>
          <a:xfrm>
            <a:off x="1188075" y="1181850"/>
            <a:ext cx="185751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54378" l="15246" r="81990" t="42439"/>
          <a:stretch/>
        </p:blipFill>
        <p:spPr>
          <a:xfrm>
            <a:off x="1394700" y="1181850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54728" l="17592" r="79643" t="42439"/>
          <a:stretch/>
        </p:blipFill>
        <p:spPr>
          <a:xfrm>
            <a:off x="1583300" y="1181850"/>
            <a:ext cx="209475" cy="21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54665" l="20231" r="77005" t="42502"/>
          <a:stretch/>
        </p:blipFill>
        <p:spPr>
          <a:xfrm>
            <a:off x="1753450" y="1195125"/>
            <a:ext cx="209475" cy="21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51677" l="0" r="97236" t="45139"/>
          <a:stretch/>
        </p:blipFill>
        <p:spPr>
          <a:xfrm>
            <a:off x="77650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51677" l="2387" r="94849" t="45139"/>
          <a:stretch/>
        </p:blipFill>
        <p:spPr>
          <a:xfrm>
            <a:off x="287125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51677" l="4836" r="92399" t="45139"/>
          <a:stretch/>
        </p:blipFill>
        <p:spPr>
          <a:xfrm>
            <a:off x="496600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51677" l="7476" r="89759" t="45139"/>
          <a:stretch/>
        </p:blipFill>
        <p:spPr>
          <a:xfrm>
            <a:off x="706075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51677" l="10051" r="87184" t="45139"/>
          <a:stretch/>
        </p:blipFill>
        <p:spPr>
          <a:xfrm>
            <a:off x="915550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51677" l="12376" r="84860" t="45139"/>
          <a:stretch/>
        </p:blipFill>
        <p:spPr>
          <a:xfrm>
            <a:off x="1125025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51677" l="15139" r="82096" t="45139"/>
          <a:stretch/>
        </p:blipFill>
        <p:spPr>
          <a:xfrm>
            <a:off x="1334500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51803" l="17589" r="79646" t="45014"/>
          <a:stretch/>
        </p:blipFill>
        <p:spPr>
          <a:xfrm>
            <a:off x="1543975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51803" l="19976" r="77259" t="45014"/>
          <a:stretch/>
        </p:blipFill>
        <p:spPr>
          <a:xfrm>
            <a:off x="1753450" y="1623425"/>
            <a:ext cx="20947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34714" l="0" r="97946" t="62103"/>
          <a:stretch/>
        </p:blipFill>
        <p:spPr>
          <a:xfrm>
            <a:off x="94063" y="2065000"/>
            <a:ext cx="15562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34714" l="2010" r="96481" t="62103"/>
          <a:stretch/>
        </p:blipFill>
        <p:spPr>
          <a:xfrm>
            <a:off x="249688" y="2065000"/>
            <a:ext cx="114299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34714" l="3623" r="94868" t="62102"/>
          <a:stretch/>
        </p:blipFill>
        <p:spPr>
          <a:xfrm>
            <a:off x="363987" y="2065000"/>
            <a:ext cx="114299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34714" l="5025" r="92920" t="62103"/>
          <a:stretch/>
        </p:blipFill>
        <p:spPr>
          <a:xfrm>
            <a:off x="478288" y="2065000"/>
            <a:ext cx="15562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 b="34714" l="6910" r="91036" t="62103"/>
          <a:stretch/>
        </p:blipFill>
        <p:spPr>
          <a:xfrm>
            <a:off x="633913" y="2065000"/>
            <a:ext cx="15562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34714" l="8921" r="89025" t="62103"/>
          <a:stretch/>
        </p:blipFill>
        <p:spPr>
          <a:xfrm>
            <a:off x="789538" y="2065000"/>
            <a:ext cx="15562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34714" l="10931" r="87015" t="62103"/>
          <a:stretch/>
        </p:blipFill>
        <p:spPr>
          <a:xfrm>
            <a:off x="945163" y="2065000"/>
            <a:ext cx="15562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34714" l="12941" r="84902" t="62103"/>
          <a:stretch/>
        </p:blipFill>
        <p:spPr>
          <a:xfrm>
            <a:off x="1100788" y="2065000"/>
            <a:ext cx="16342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34714" l="15035" r="83186" t="62103"/>
          <a:stretch/>
        </p:blipFill>
        <p:spPr>
          <a:xfrm>
            <a:off x="1264213" y="2065000"/>
            <a:ext cx="134774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34714" l="16770" r="81176" t="62102"/>
          <a:stretch/>
        </p:blipFill>
        <p:spPr>
          <a:xfrm>
            <a:off x="1419838" y="2065000"/>
            <a:ext cx="15562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34714" l="18781" r="79165" t="62102"/>
          <a:stretch/>
        </p:blipFill>
        <p:spPr>
          <a:xfrm>
            <a:off x="1562413" y="2065000"/>
            <a:ext cx="155625" cy="2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34714" l="20917" r="77029" t="62102"/>
          <a:stretch/>
        </p:blipFill>
        <p:spPr>
          <a:xfrm>
            <a:off x="1718038" y="2065000"/>
            <a:ext cx="155625" cy="24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72820" l="861" r="95498" t="24658"/>
          <a:stretch/>
        </p:blipFill>
        <p:spPr>
          <a:xfrm>
            <a:off x="396200" y="198100"/>
            <a:ext cx="275924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72962" l="4731" r="90134" t="23677"/>
          <a:stretch/>
        </p:blipFill>
        <p:spPr>
          <a:xfrm>
            <a:off x="785325" y="134425"/>
            <a:ext cx="389125" cy="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71987" l="10561" r="88318" t="26519"/>
          <a:stretch/>
        </p:blipFill>
        <p:spPr>
          <a:xfrm>
            <a:off x="1464525" y="205188"/>
            <a:ext cx="84900" cy="1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71476" l="12747" r="86132" t="27030"/>
          <a:stretch/>
        </p:blipFill>
        <p:spPr>
          <a:xfrm>
            <a:off x="1648475" y="205187"/>
            <a:ext cx="84900" cy="1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73020" l="12793" r="86086" t="25953"/>
          <a:stretch/>
        </p:blipFill>
        <p:spPr>
          <a:xfrm>
            <a:off x="1797050" y="222850"/>
            <a:ext cx="84900" cy="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74611" l="12839" r="81280" t="23521"/>
          <a:stretch/>
        </p:blipFill>
        <p:spPr>
          <a:xfrm>
            <a:off x="1988075" y="191013"/>
            <a:ext cx="445724" cy="1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69014" l="0" r="97387" t="28465"/>
          <a:stretch/>
        </p:blipFill>
        <p:spPr>
          <a:xfrm>
            <a:off x="2504550" y="198100"/>
            <a:ext cx="19802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74612" l="12839" r="85294" t="23521"/>
          <a:stretch/>
        </p:blipFill>
        <p:spPr>
          <a:xfrm>
            <a:off x="1846575" y="500675"/>
            <a:ext cx="141499" cy="1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74612" l="14698" r="83435" t="23521"/>
          <a:stretch/>
        </p:blipFill>
        <p:spPr>
          <a:xfrm>
            <a:off x="2104812" y="500675"/>
            <a:ext cx="141499" cy="1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74612" l="16852" r="81280" t="23521"/>
          <a:stretch/>
        </p:blipFill>
        <p:spPr>
          <a:xfrm>
            <a:off x="2363050" y="500675"/>
            <a:ext cx="141499" cy="1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65460" l="0" r="86098" t="32019"/>
          <a:stretch/>
        </p:blipFill>
        <p:spPr>
          <a:xfrm>
            <a:off x="276375" y="1358400"/>
            <a:ext cx="1053724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65460" l="0" r="97387" t="32019"/>
          <a:stretch/>
        </p:blipFill>
        <p:spPr>
          <a:xfrm>
            <a:off x="276375" y="1687675"/>
            <a:ext cx="19802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65460" l="13936" r="79063" t="32019"/>
          <a:stretch/>
        </p:blipFill>
        <p:spPr>
          <a:xfrm>
            <a:off x="1425625" y="1358400"/>
            <a:ext cx="53060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65460" l="20580" r="66166" t="32019"/>
          <a:stretch/>
        </p:blipFill>
        <p:spPr>
          <a:xfrm>
            <a:off x="1988075" y="1358400"/>
            <a:ext cx="1004649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65460" l="33902" r="56704" t="32019"/>
          <a:stretch/>
        </p:blipFill>
        <p:spPr>
          <a:xfrm>
            <a:off x="3024575" y="1358400"/>
            <a:ext cx="7120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65460" l="2691" r="94695" t="32019"/>
          <a:stretch/>
        </p:blipFill>
        <p:spPr>
          <a:xfrm>
            <a:off x="509400" y="1687675"/>
            <a:ext cx="19802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65460" l="4855" r="92532" t="32019"/>
          <a:stretch/>
        </p:blipFill>
        <p:spPr>
          <a:xfrm>
            <a:off x="672125" y="1687675"/>
            <a:ext cx="19802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65460" l="7335" r="90400" t="32019"/>
          <a:stretch/>
        </p:blipFill>
        <p:spPr>
          <a:xfrm>
            <a:off x="880875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65460" l="9481" r="88253" t="32019"/>
          <a:stretch/>
        </p:blipFill>
        <p:spPr>
          <a:xfrm>
            <a:off x="1062050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65460" l="11773" r="85962" t="32019"/>
          <a:stretch/>
        </p:blipFill>
        <p:spPr>
          <a:xfrm>
            <a:off x="1243225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b="65460" l="13792" r="83943" t="32019"/>
          <a:stretch/>
        </p:blipFill>
        <p:spPr>
          <a:xfrm>
            <a:off x="1424400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3">
            <a:alphaModFix/>
          </a:blip>
          <a:srcRect b="65460" l="15955" r="81780" t="32019"/>
          <a:stretch/>
        </p:blipFill>
        <p:spPr>
          <a:xfrm>
            <a:off x="1605575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65460" l="18280" r="79454" t="32019"/>
          <a:stretch/>
        </p:blipFill>
        <p:spPr>
          <a:xfrm>
            <a:off x="1786750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b="65460" l="20983" r="77634" t="32019"/>
          <a:stretch/>
        </p:blipFill>
        <p:spPr>
          <a:xfrm>
            <a:off x="2014312" y="1687675"/>
            <a:ext cx="10477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65460" l="22615" r="75518" t="32019"/>
          <a:stretch/>
        </p:blipFill>
        <p:spPr>
          <a:xfrm>
            <a:off x="2140187" y="1687675"/>
            <a:ext cx="141499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65460" l="24500" r="73235" t="32019"/>
          <a:stretch/>
        </p:blipFill>
        <p:spPr>
          <a:xfrm>
            <a:off x="2281675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65460" l="26763" r="70972" t="32019"/>
          <a:stretch/>
        </p:blipFill>
        <p:spPr>
          <a:xfrm>
            <a:off x="2448087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 b="65460" l="29080" r="68654" t="32019"/>
          <a:stretch/>
        </p:blipFill>
        <p:spPr>
          <a:xfrm>
            <a:off x="2644625" y="1687675"/>
            <a:ext cx="17167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65460" l="33610" r="63247" t="32019"/>
          <a:stretch/>
        </p:blipFill>
        <p:spPr>
          <a:xfrm>
            <a:off x="3007600" y="1691775"/>
            <a:ext cx="23812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65460" l="31349" r="66385" t="32019"/>
          <a:stretch/>
        </p:blipFill>
        <p:spPr>
          <a:xfrm>
            <a:off x="2841175" y="1710825"/>
            <a:ext cx="17167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65460" l="37066" r="60668" t="32019"/>
          <a:stretch/>
        </p:blipFill>
        <p:spPr>
          <a:xfrm>
            <a:off x="3290600" y="1687675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65460" l="39328" r="56704" t="32019"/>
          <a:stretch/>
        </p:blipFill>
        <p:spPr>
          <a:xfrm>
            <a:off x="3471775" y="1687675"/>
            <a:ext cx="30072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63459" l="0" r="86098" t="34530"/>
          <a:stretch/>
        </p:blipFill>
        <p:spPr>
          <a:xfrm>
            <a:off x="283017" y="2016950"/>
            <a:ext cx="1053724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 b="63459" l="0" r="97387" t="34530"/>
          <a:stretch/>
        </p:blipFill>
        <p:spPr>
          <a:xfrm>
            <a:off x="283013" y="2293175"/>
            <a:ext cx="198026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63459" l="13923" r="79258" t="34530"/>
          <a:stretch/>
        </p:blipFill>
        <p:spPr>
          <a:xfrm>
            <a:off x="1414872" y="2016963"/>
            <a:ext cx="516800" cy="1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63459" l="21048" r="66257" t="34530"/>
          <a:stretch/>
        </p:blipFill>
        <p:spPr>
          <a:xfrm>
            <a:off x="2028873" y="2016950"/>
            <a:ext cx="962250" cy="1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63459" l="33727" r="56878" t="34530"/>
          <a:stretch/>
        </p:blipFill>
        <p:spPr>
          <a:xfrm>
            <a:off x="3024566" y="2016950"/>
            <a:ext cx="7120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63459" l="2612" r="94774" t="34530"/>
          <a:stretch/>
        </p:blipFill>
        <p:spPr>
          <a:xfrm>
            <a:off x="495112" y="2293175"/>
            <a:ext cx="198026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63459" l="5001" r="92733" t="34530"/>
          <a:stretch/>
        </p:blipFill>
        <p:spPr>
          <a:xfrm>
            <a:off x="685311" y="229317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63459" l="7360" r="90375" t="34530"/>
          <a:stretch/>
        </p:blipFill>
        <p:spPr>
          <a:xfrm>
            <a:off x="880875" y="229552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63459" l="9636" r="88496" t="34530"/>
          <a:stretch/>
        </p:blipFill>
        <p:spPr>
          <a:xfrm>
            <a:off x="1062160" y="2295525"/>
            <a:ext cx="141499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63459" l="11659" r="86075" t="34530"/>
          <a:stretch/>
        </p:blipFill>
        <p:spPr>
          <a:xfrm>
            <a:off x="1213272" y="229552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63459" l="13805" r="83929" t="34530"/>
          <a:stretch/>
        </p:blipFill>
        <p:spPr>
          <a:xfrm>
            <a:off x="1408848" y="2295525"/>
            <a:ext cx="171676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63459" l="15993" r="81741" t="34530"/>
          <a:stretch/>
        </p:blipFill>
        <p:spPr>
          <a:xfrm>
            <a:off x="1572646" y="229317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63459" l="18445" r="79290" t="34530"/>
          <a:stretch/>
        </p:blipFill>
        <p:spPr>
          <a:xfrm>
            <a:off x="1741250" y="229552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63459" l="20706" r="77426" t="34530"/>
          <a:stretch/>
        </p:blipFill>
        <p:spPr>
          <a:xfrm>
            <a:off x="1995945" y="2295525"/>
            <a:ext cx="141499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63459" l="22528" r="75604" t="34530"/>
          <a:stretch/>
        </p:blipFill>
        <p:spPr>
          <a:xfrm>
            <a:off x="2140182" y="2295525"/>
            <a:ext cx="141499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63459" l="24396" r="73338" t="34530"/>
          <a:stretch/>
        </p:blipFill>
        <p:spPr>
          <a:xfrm>
            <a:off x="2284400" y="229552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63459" l="26697" r="71038" t="34530"/>
          <a:stretch/>
        </p:blipFill>
        <p:spPr>
          <a:xfrm>
            <a:off x="2458776" y="229552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63459" l="29220" r="68514" t="34530"/>
          <a:stretch/>
        </p:blipFill>
        <p:spPr>
          <a:xfrm>
            <a:off x="2633151" y="2295525"/>
            <a:ext cx="171676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63459" l="31532" r="66202" t="34530"/>
          <a:stretch/>
        </p:blipFill>
        <p:spPr>
          <a:xfrm>
            <a:off x="2807518" y="229552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63459" l="33728" r="63130" t="34530"/>
          <a:stretch/>
        </p:blipFill>
        <p:spPr>
          <a:xfrm>
            <a:off x="3036919" y="2293175"/>
            <a:ext cx="238126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63459" l="36975" r="60760" t="34530"/>
          <a:stretch/>
        </p:blipFill>
        <p:spPr>
          <a:xfrm>
            <a:off x="3300519" y="2293175"/>
            <a:ext cx="171651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63459" l="39154" r="56877" t="34530"/>
          <a:stretch/>
        </p:blipFill>
        <p:spPr>
          <a:xfrm>
            <a:off x="3471764" y="2297950"/>
            <a:ext cx="300726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61128" l="0" r="86098" t="36351"/>
          <a:stretch/>
        </p:blipFill>
        <p:spPr>
          <a:xfrm>
            <a:off x="283025" y="2578950"/>
            <a:ext cx="1053724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61128" l="13728" r="79454" t="36351"/>
          <a:stretch/>
        </p:blipFill>
        <p:spPr>
          <a:xfrm>
            <a:off x="1412950" y="2574100"/>
            <a:ext cx="516800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61128" l="20735" r="66570" t="36571"/>
          <a:stretch/>
        </p:blipFill>
        <p:spPr>
          <a:xfrm>
            <a:off x="2005950" y="2590800"/>
            <a:ext cx="962250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61128" l="33804" r="57695" t="36571"/>
          <a:stretch/>
        </p:blipFill>
        <p:spPr>
          <a:xfrm>
            <a:off x="3044400" y="2569400"/>
            <a:ext cx="644275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61128" l="0" r="97387" t="36351"/>
          <a:stretch/>
        </p:blipFill>
        <p:spPr>
          <a:xfrm>
            <a:off x="283025" y="2864750"/>
            <a:ext cx="198049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61128" l="2564" r="95170" t="36351"/>
          <a:stretch/>
        </p:blipFill>
        <p:spPr>
          <a:xfrm>
            <a:off x="481050" y="2864750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 b="61128" l="4936" r="92798" t="36351"/>
          <a:stretch/>
        </p:blipFill>
        <p:spPr>
          <a:xfrm>
            <a:off x="652700" y="2860050"/>
            <a:ext cx="17167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61128" l="7544" r="90588" t="36351"/>
          <a:stretch/>
        </p:blipFill>
        <p:spPr>
          <a:xfrm>
            <a:off x="856950" y="2864750"/>
            <a:ext cx="141499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61128" l="9515" r="88219" t="36351"/>
          <a:stretch/>
        </p:blipFill>
        <p:spPr>
          <a:xfrm>
            <a:off x="1010287" y="2864750"/>
            <a:ext cx="171651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61128" l="11636" r="86098" t="36351"/>
          <a:stretch/>
        </p:blipFill>
        <p:spPr>
          <a:xfrm>
            <a:off x="1174449" y="2860050"/>
            <a:ext cx="17167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61128" l="13727" r="84007" t="36351"/>
          <a:stretch/>
        </p:blipFill>
        <p:spPr>
          <a:xfrm>
            <a:off x="1423000" y="2864750"/>
            <a:ext cx="17167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61128" l="15894" r="82239" t="36351"/>
          <a:stretch/>
        </p:blipFill>
        <p:spPr>
          <a:xfrm>
            <a:off x="1587725" y="2860050"/>
            <a:ext cx="141499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61128" l="18281" r="79453" t="36351"/>
          <a:stretch/>
        </p:blipFill>
        <p:spPr>
          <a:xfrm>
            <a:off x="1753662" y="2864750"/>
            <a:ext cx="171676" cy="1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61128" l="20735" r="77397" t="36571"/>
          <a:stretch/>
        </p:blipFill>
        <p:spPr>
          <a:xfrm>
            <a:off x="2019225" y="2864750"/>
            <a:ext cx="141499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61128" l="22601" r="75531" t="36571"/>
          <a:stretch/>
        </p:blipFill>
        <p:spPr>
          <a:xfrm>
            <a:off x="2160713" y="2864750"/>
            <a:ext cx="141499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61128" l="31563" r="66570" t="36571"/>
          <a:stretch/>
        </p:blipFill>
        <p:spPr>
          <a:xfrm>
            <a:off x="2838588" y="2860650"/>
            <a:ext cx="141499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61128" l="24605" r="73528" t="36571"/>
          <a:stretch/>
        </p:blipFill>
        <p:spPr>
          <a:xfrm>
            <a:off x="2296763" y="2860050"/>
            <a:ext cx="141476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61128" l="26611" r="71123" t="36571"/>
          <a:stretch/>
        </p:blipFill>
        <p:spPr>
          <a:xfrm>
            <a:off x="2450725" y="2864750"/>
            <a:ext cx="171699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3">
            <a:alphaModFix/>
          </a:blip>
          <a:srcRect b="61128" l="29166" r="68966" t="36571"/>
          <a:stretch/>
        </p:blipFill>
        <p:spPr>
          <a:xfrm>
            <a:off x="2634900" y="2860050"/>
            <a:ext cx="141499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61128" l="33804" r="63053" t="36571"/>
          <a:stretch/>
        </p:blipFill>
        <p:spPr>
          <a:xfrm>
            <a:off x="3042275" y="2829475"/>
            <a:ext cx="238126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61128" l="36805" r="60929" t="36571"/>
          <a:stretch/>
        </p:blipFill>
        <p:spPr>
          <a:xfrm>
            <a:off x="3280975" y="2829475"/>
            <a:ext cx="171699" cy="1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61128" l="39162" r="57695" t="36571"/>
          <a:stretch/>
        </p:blipFill>
        <p:spPr>
          <a:xfrm>
            <a:off x="3485950" y="2829475"/>
            <a:ext cx="238126" cy="1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38595" l="2002" r="92988" t="58601"/>
          <a:stretch/>
        </p:blipFill>
        <p:spPr>
          <a:xfrm>
            <a:off x="1225825" y="2571750"/>
            <a:ext cx="619274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38595" l="0" r="97993" t="58601"/>
          <a:stretch/>
        </p:blipFill>
        <p:spPr>
          <a:xfrm>
            <a:off x="877988" y="2571750"/>
            <a:ext cx="248074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 b="38595" l="8705" r="89287" t="58601"/>
          <a:stretch/>
        </p:blipFill>
        <p:spPr>
          <a:xfrm>
            <a:off x="581775" y="2571750"/>
            <a:ext cx="248074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38595" l="10818" r="87175" t="58601"/>
          <a:stretch/>
        </p:blipFill>
        <p:spPr>
          <a:xfrm>
            <a:off x="2152975" y="2571750"/>
            <a:ext cx="248074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38595" l="6803" r="91189" t="58601"/>
          <a:stretch/>
        </p:blipFill>
        <p:spPr>
          <a:xfrm>
            <a:off x="1845100" y="2571750"/>
            <a:ext cx="248051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/>
          </a:blip>
          <a:srcRect b="38595" l="2002" r="96586" t="58601"/>
          <a:stretch/>
        </p:blipFill>
        <p:spPr>
          <a:xfrm>
            <a:off x="1225825" y="2918300"/>
            <a:ext cx="174349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 b="38595" l="3413" r="94891" t="58601"/>
          <a:stretch/>
        </p:blipFill>
        <p:spPr>
          <a:xfrm>
            <a:off x="1400175" y="2918300"/>
            <a:ext cx="209549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b="38595" l="5005" r="92988" t="58601"/>
          <a:stretch/>
        </p:blipFill>
        <p:spPr>
          <a:xfrm>
            <a:off x="1609725" y="2918300"/>
            <a:ext cx="248051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38595" l="12940" r="85053" t="58601"/>
          <a:stretch/>
        </p:blipFill>
        <p:spPr>
          <a:xfrm>
            <a:off x="2460875" y="2571750"/>
            <a:ext cx="248051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 b="38595" l="15006" r="83298" t="58601"/>
          <a:stretch/>
        </p:blipFill>
        <p:spPr>
          <a:xfrm>
            <a:off x="2790849" y="2571750"/>
            <a:ext cx="209549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 rotWithShape="1">
          <a:blip r:embed="rId3">
            <a:alphaModFix/>
          </a:blip>
          <a:srcRect b="38595" l="16792" r="81512" t="58601"/>
          <a:stretch/>
        </p:blipFill>
        <p:spPr>
          <a:xfrm>
            <a:off x="3028949" y="2571750"/>
            <a:ext cx="209549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38595" l="18696" r="79296" t="58601"/>
          <a:stretch/>
        </p:blipFill>
        <p:spPr>
          <a:xfrm>
            <a:off x="3305175" y="2571750"/>
            <a:ext cx="248074" cy="3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 b="38595" l="20759" r="76934" t="58601"/>
          <a:stretch/>
        </p:blipFill>
        <p:spPr>
          <a:xfrm>
            <a:off x="3558524" y="2571750"/>
            <a:ext cx="285125" cy="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48193" l="0" r="79685" t="48538"/>
          <a:stretch/>
        </p:blipFill>
        <p:spPr>
          <a:xfrm>
            <a:off x="193725" y="133350"/>
            <a:ext cx="1539825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 b="48193" l="0" r="97466" t="48539"/>
          <a:stretch/>
        </p:blipFill>
        <p:spPr>
          <a:xfrm>
            <a:off x="193725" y="404800"/>
            <a:ext cx="192051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 b="48193" l="2471" r="94995" t="48539"/>
          <a:stretch/>
        </p:blipFill>
        <p:spPr>
          <a:xfrm>
            <a:off x="385775" y="404800"/>
            <a:ext cx="192051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48193" l="5047" r="92753" t="48539"/>
          <a:stretch/>
        </p:blipFill>
        <p:spPr>
          <a:xfrm>
            <a:off x="577825" y="404800"/>
            <a:ext cx="166674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48193" l="7434" r="90366" t="48539"/>
          <a:stretch/>
        </p:blipFill>
        <p:spPr>
          <a:xfrm>
            <a:off x="766775" y="404800"/>
            <a:ext cx="166674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48193" l="9821" r="87979" t="48539"/>
          <a:stretch/>
        </p:blipFill>
        <p:spPr>
          <a:xfrm>
            <a:off x="955725" y="404800"/>
            <a:ext cx="166674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48193" l="12545" r="85255" t="48539"/>
          <a:stretch/>
        </p:blipFill>
        <p:spPr>
          <a:xfrm>
            <a:off x="1144675" y="404800"/>
            <a:ext cx="166674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48193" l="14722" r="83078" t="48539"/>
          <a:stretch/>
        </p:blipFill>
        <p:spPr>
          <a:xfrm>
            <a:off x="1314450" y="404800"/>
            <a:ext cx="166674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 b="48193" l="17046" r="79686" t="48539"/>
          <a:stretch/>
        </p:blipFill>
        <p:spPr>
          <a:xfrm>
            <a:off x="1481125" y="404800"/>
            <a:ext cx="247649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44172" l="0" r="78177" t="52874"/>
          <a:stretch/>
        </p:blipFill>
        <p:spPr>
          <a:xfrm>
            <a:off x="193725" y="728675"/>
            <a:ext cx="1654126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3">
            <a:alphaModFix/>
          </a:blip>
          <a:srcRect b="44172" l="0" r="97801" t="52875"/>
          <a:stretch/>
        </p:blipFill>
        <p:spPr>
          <a:xfrm>
            <a:off x="193725" y="952500"/>
            <a:ext cx="166674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 b="44172" l="2534" r="95580" t="52875"/>
          <a:stretch/>
        </p:blipFill>
        <p:spPr>
          <a:xfrm>
            <a:off x="385775" y="952500"/>
            <a:ext cx="142876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 b="44172" l="4753" r="93047" t="52875"/>
          <a:stretch/>
        </p:blipFill>
        <p:spPr>
          <a:xfrm>
            <a:off x="554025" y="952500"/>
            <a:ext cx="166674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44172" l="6951" r="90849" t="52875"/>
          <a:stretch/>
        </p:blipFill>
        <p:spPr>
          <a:xfrm>
            <a:off x="722263" y="952500"/>
            <a:ext cx="166674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b="44172" l="9506" r="88294" t="52875"/>
          <a:stretch/>
        </p:blipFill>
        <p:spPr>
          <a:xfrm>
            <a:off x="914325" y="952500"/>
            <a:ext cx="166651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3">
            <a:alphaModFix/>
          </a:blip>
          <a:srcRect b="44172" l="12251" r="85863" t="52875"/>
          <a:stretch/>
        </p:blipFill>
        <p:spPr>
          <a:xfrm>
            <a:off x="1122400" y="952500"/>
            <a:ext cx="142876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 b="44172" l="14441" r="83673" t="52875"/>
          <a:stretch/>
        </p:blipFill>
        <p:spPr>
          <a:xfrm>
            <a:off x="1306695" y="952500"/>
            <a:ext cx="142876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7"/>
          <p:cNvPicPr preferRelativeResize="0"/>
          <p:nvPr/>
        </p:nvPicPr>
        <p:blipFill rotWithShape="1">
          <a:blip r:embed="rId3">
            <a:alphaModFix/>
          </a:blip>
          <a:srcRect b="44172" l="16983" r="81131" t="52875"/>
          <a:stretch/>
        </p:blipFill>
        <p:spPr>
          <a:xfrm>
            <a:off x="1491000" y="952500"/>
            <a:ext cx="142876" cy="2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44172" l="19288" r="78177" t="52875"/>
          <a:stretch/>
        </p:blipFill>
        <p:spPr>
          <a:xfrm>
            <a:off x="1634901" y="952500"/>
            <a:ext cx="192051" cy="2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